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4" r:id="rId1"/>
  </p:sldMasterIdLst>
  <p:notesMasterIdLst>
    <p:notesMasterId r:id="rId187"/>
  </p:notesMasterIdLst>
  <p:sldIdLst>
    <p:sldId id="257" r:id="rId2"/>
    <p:sldId id="329" r:id="rId3"/>
    <p:sldId id="294" r:id="rId4"/>
    <p:sldId id="330" r:id="rId5"/>
    <p:sldId id="331" r:id="rId6"/>
    <p:sldId id="336" r:id="rId7"/>
    <p:sldId id="279" r:id="rId8"/>
    <p:sldId id="280" r:id="rId9"/>
    <p:sldId id="281" r:id="rId10"/>
    <p:sldId id="410" r:id="rId11"/>
    <p:sldId id="283" r:id="rId12"/>
    <p:sldId id="284" r:id="rId13"/>
    <p:sldId id="285" r:id="rId14"/>
    <p:sldId id="286" r:id="rId15"/>
    <p:sldId id="288" r:id="rId16"/>
    <p:sldId id="333" r:id="rId17"/>
    <p:sldId id="332" r:id="rId18"/>
    <p:sldId id="334" r:id="rId19"/>
    <p:sldId id="335" r:id="rId20"/>
    <p:sldId id="263" r:id="rId21"/>
    <p:sldId id="411" r:id="rId22"/>
    <p:sldId id="412" r:id="rId23"/>
    <p:sldId id="413" r:id="rId24"/>
    <p:sldId id="414" r:id="rId25"/>
    <p:sldId id="415" r:id="rId26"/>
    <p:sldId id="416" r:id="rId27"/>
    <p:sldId id="417" r:id="rId28"/>
    <p:sldId id="418" r:id="rId29"/>
    <p:sldId id="341" r:id="rId30"/>
    <p:sldId id="419" r:id="rId31"/>
    <p:sldId id="420" r:id="rId32"/>
    <p:sldId id="421" r:id="rId33"/>
    <p:sldId id="265" r:id="rId34"/>
    <p:sldId id="422" r:id="rId35"/>
    <p:sldId id="423" r:id="rId36"/>
    <p:sldId id="424" r:id="rId37"/>
    <p:sldId id="425" r:id="rId38"/>
    <p:sldId id="426" r:id="rId39"/>
    <p:sldId id="427" r:id="rId40"/>
    <p:sldId id="428" r:id="rId41"/>
    <p:sldId id="278" r:id="rId42"/>
    <p:sldId id="429" r:id="rId43"/>
    <p:sldId id="430" r:id="rId44"/>
    <p:sldId id="357" r:id="rId45"/>
    <p:sldId id="358" r:id="rId46"/>
    <p:sldId id="431" r:id="rId47"/>
    <p:sldId id="432" r:id="rId48"/>
    <p:sldId id="433" r:id="rId49"/>
    <p:sldId id="434" r:id="rId50"/>
    <p:sldId id="435" r:id="rId51"/>
    <p:sldId id="364" r:id="rId52"/>
    <p:sldId id="436" r:id="rId53"/>
    <p:sldId id="437" r:id="rId54"/>
    <p:sldId id="438" r:id="rId55"/>
    <p:sldId id="287" r:id="rId56"/>
    <p:sldId id="439" r:id="rId57"/>
    <p:sldId id="365" r:id="rId58"/>
    <p:sldId id="366" r:id="rId59"/>
    <p:sldId id="440" r:id="rId60"/>
    <p:sldId id="296" r:id="rId61"/>
    <p:sldId id="441" r:id="rId62"/>
    <p:sldId id="442" r:id="rId63"/>
    <p:sldId id="443" r:id="rId64"/>
    <p:sldId id="444" r:id="rId65"/>
    <p:sldId id="445" r:id="rId66"/>
    <p:sldId id="446" r:id="rId67"/>
    <p:sldId id="447" r:id="rId68"/>
    <p:sldId id="292" r:id="rId69"/>
    <p:sldId id="448" r:id="rId70"/>
    <p:sldId id="337" r:id="rId71"/>
    <p:sldId id="338" r:id="rId72"/>
    <p:sldId id="342" r:id="rId73"/>
    <p:sldId id="344" r:id="rId74"/>
    <p:sldId id="343" r:id="rId75"/>
    <p:sldId id="345" r:id="rId76"/>
    <p:sldId id="346" r:id="rId77"/>
    <p:sldId id="348" r:id="rId78"/>
    <p:sldId id="347" r:id="rId79"/>
    <p:sldId id="349" r:id="rId80"/>
    <p:sldId id="321" r:id="rId81"/>
    <p:sldId id="350" r:id="rId82"/>
    <p:sldId id="351" r:id="rId83"/>
    <p:sldId id="352" r:id="rId84"/>
    <p:sldId id="353" r:id="rId85"/>
    <p:sldId id="312" r:id="rId86"/>
    <p:sldId id="354" r:id="rId87"/>
    <p:sldId id="258" r:id="rId88"/>
    <p:sldId id="259" r:id="rId89"/>
    <p:sldId id="260" r:id="rId90"/>
    <p:sldId id="261" r:id="rId91"/>
    <p:sldId id="267" r:id="rId92"/>
    <p:sldId id="268" r:id="rId93"/>
    <p:sldId id="269" r:id="rId94"/>
    <p:sldId id="270" r:id="rId95"/>
    <p:sldId id="316" r:id="rId96"/>
    <p:sldId id="389" r:id="rId97"/>
    <p:sldId id="317" r:id="rId98"/>
    <p:sldId id="359" r:id="rId99"/>
    <p:sldId id="308" r:id="rId100"/>
    <p:sldId id="360" r:id="rId101"/>
    <p:sldId id="310" r:id="rId102"/>
    <p:sldId id="311" r:id="rId103"/>
    <p:sldId id="361" r:id="rId104"/>
    <p:sldId id="313" r:id="rId105"/>
    <p:sldId id="390" r:id="rId106"/>
    <p:sldId id="406" r:id="rId107"/>
    <p:sldId id="315" r:id="rId108"/>
    <p:sldId id="363" r:id="rId109"/>
    <p:sldId id="391" r:id="rId110"/>
    <p:sldId id="392" r:id="rId111"/>
    <p:sldId id="362" r:id="rId112"/>
    <p:sldId id="393" r:id="rId113"/>
    <p:sldId id="394" r:id="rId114"/>
    <p:sldId id="407" r:id="rId115"/>
    <p:sldId id="367" r:id="rId116"/>
    <p:sldId id="320" r:id="rId117"/>
    <p:sldId id="368" r:id="rId118"/>
    <p:sldId id="322" r:id="rId119"/>
    <p:sldId id="323" r:id="rId120"/>
    <p:sldId id="324" r:id="rId121"/>
    <p:sldId id="325" r:id="rId122"/>
    <p:sldId id="326" r:id="rId123"/>
    <p:sldId id="327" r:id="rId124"/>
    <p:sldId id="328" r:id="rId125"/>
    <p:sldId id="369" r:id="rId126"/>
    <p:sldId id="371" r:id="rId127"/>
    <p:sldId id="399" r:id="rId128"/>
    <p:sldId id="372" r:id="rId129"/>
    <p:sldId id="396" r:id="rId130"/>
    <p:sldId id="373" r:id="rId131"/>
    <p:sldId id="397" r:id="rId132"/>
    <p:sldId id="398" r:id="rId133"/>
    <p:sldId id="400" r:id="rId134"/>
    <p:sldId id="375" r:id="rId135"/>
    <p:sldId id="377" r:id="rId136"/>
    <p:sldId id="378" r:id="rId137"/>
    <p:sldId id="379" r:id="rId138"/>
    <p:sldId id="380" r:id="rId139"/>
    <p:sldId id="381" r:id="rId140"/>
    <p:sldId id="382" r:id="rId141"/>
    <p:sldId id="339" r:id="rId142"/>
    <p:sldId id="449" r:id="rId143"/>
    <p:sldId id="370" r:id="rId144"/>
    <p:sldId id="340" r:id="rId145"/>
    <p:sldId id="384" r:id="rId146"/>
    <p:sldId id="401" r:id="rId147"/>
    <p:sldId id="403" r:id="rId148"/>
    <p:sldId id="402" r:id="rId149"/>
    <p:sldId id="404" r:id="rId150"/>
    <p:sldId id="385" r:id="rId151"/>
    <p:sldId id="405" r:id="rId152"/>
    <p:sldId id="386" r:id="rId153"/>
    <p:sldId id="355" r:id="rId154"/>
    <p:sldId id="387" r:id="rId155"/>
    <p:sldId id="356" r:id="rId156"/>
    <p:sldId id="408" r:id="rId157"/>
    <p:sldId id="409" r:id="rId158"/>
    <p:sldId id="452" r:id="rId159"/>
    <p:sldId id="454" r:id="rId160"/>
    <p:sldId id="455" r:id="rId161"/>
    <p:sldId id="456" r:id="rId162"/>
    <p:sldId id="457" r:id="rId163"/>
    <p:sldId id="458" r:id="rId164"/>
    <p:sldId id="262" r:id="rId165"/>
    <p:sldId id="304" r:id="rId166"/>
    <p:sldId id="459" r:id="rId167"/>
    <p:sldId id="301" r:id="rId168"/>
    <p:sldId id="302" r:id="rId169"/>
    <p:sldId id="303" r:id="rId170"/>
    <p:sldId id="450" r:id="rId171"/>
    <p:sldId id="291" r:id="rId172"/>
    <p:sldId id="451" r:id="rId173"/>
    <p:sldId id="289" r:id="rId174"/>
    <p:sldId id="290" r:id="rId175"/>
    <p:sldId id="453" r:id="rId176"/>
    <p:sldId id="460" r:id="rId177"/>
    <p:sldId id="461" r:id="rId178"/>
    <p:sldId id="462" r:id="rId179"/>
    <p:sldId id="463" r:id="rId180"/>
    <p:sldId id="464" r:id="rId181"/>
    <p:sldId id="465" r:id="rId182"/>
    <p:sldId id="466" r:id="rId183"/>
    <p:sldId id="264" r:id="rId184"/>
    <p:sldId id="467" r:id="rId185"/>
    <p:sldId id="266" r:id="rId1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ne Smith" initials="LS" lastIdx="6" clrIdx="0">
    <p:extLst>
      <p:ext uri="{19B8F6BF-5375-455C-9EA6-DF929625EA0E}">
        <p15:presenceInfo xmlns:p15="http://schemas.microsoft.com/office/powerpoint/2012/main" userId="391e6f0fb6c440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99" autoAdjust="0"/>
    <p:restoredTop sz="94632"/>
  </p:normalViewPr>
  <p:slideViewPr>
    <p:cSldViewPr snapToGrid="0" snapToObjects="1" showGuides="1">
      <p:cViewPr varScale="1">
        <p:scale>
          <a:sx n="152" d="100"/>
          <a:sy n="152" d="100"/>
        </p:scale>
        <p:origin x="720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526669-E516-4C42-896C-B0C3F443D916}" type="doc">
      <dgm:prSet loTypeId="urn:microsoft.com/office/officeart/2005/8/layout/bProcess2" loCatId="process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33E91CA-534B-4A7A-BE58-580164BDFE29}">
      <dgm:prSet/>
      <dgm:spPr/>
      <dgm:t>
        <a:bodyPr/>
        <a:lstStyle/>
        <a:p>
          <a:r>
            <a:rPr lang="en-US" b="0" i="0" baseline="0"/>
            <a:t>First solve this example the long way using KCL and Ohm’s law</a:t>
          </a:r>
          <a:endParaRPr lang="en-US"/>
        </a:p>
      </dgm:t>
    </dgm:pt>
    <dgm:pt modelId="{D1F40C56-9EA5-438A-92D5-F9C653B458A6}" type="parTrans" cxnId="{6B946C4B-FEF0-489F-A9FD-BD1DCD5490AC}">
      <dgm:prSet/>
      <dgm:spPr/>
      <dgm:t>
        <a:bodyPr/>
        <a:lstStyle/>
        <a:p>
          <a:endParaRPr lang="en-US"/>
        </a:p>
      </dgm:t>
    </dgm:pt>
    <dgm:pt modelId="{281B8111-916D-442E-9438-258B25D0FC7A}" type="sibTrans" cxnId="{6B946C4B-FEF0-489F-A9FD-BD1DCD5490AC}">
      <dgm:prSet/>
      <dgm:spPr/>
      <dgm:t>
        <a:bodyPr/>
        <a:lstStyle/>
        <a:p>
          <a:endParaRPr lang="en-US"/>
        </a:p>
      </dgm:t>
    </dgm:pt>
    <dgm:pt modelId="{7F9F108E-A74B-4F27-A106-F865F7F54223}">
      <dgm:prSet/>
      <dgm:spPr>
        <a:solidFill>
          <a:srgbClr val="92D050"/>
        </a:solidFill>
      </dgm:spPr>
      <dgm:t>
        <a:bodyPr/>
        <a:lstStyle/>
        <a:p>
          <a:r>
            <a:rPr lang="en-US" b="0" i="0" baseline="0" dirty="0"/>
            <a:t>Generalize the results to derive a much simpler technique</a:t>
          </a:r>
          <a:endParaRPr lang="en-US" dirty="0"/>
        </a:p>
      </dgm:t>
    </dgm:pt>
    <dgm:pt modelId="{3299E681-F26C-4E5D-98E2-24EFA78EEBC5}" type="parTrans" cxnId="{D57B5430-6DB0-4063-9CD6-951BD735EB36}">
      <dgm:prSet/>
      <dgm:spPr/>
      <dgm:t>
        <a:bodyPr/>
        <a:lstStyle/>
        <a:p>
          <a:endParaRPr lang="en-US"/>
        </a:p>
      </dgm:t>
    </dgm:pt>
    <dgm:pt modelId="{D683C134-364F-4CA2-9873-DA57627DD24D}" type="sibTrans" cxnId="{D57B5430-6DB0-4063-9CD6-951BD735EB36}">
      <dgm:prSet/>
      <dgm:spPr/>
      <dgm:t>
        <a:bodyPr/>
        <a:lstStyle/>
        <a:p>
          <a:endParaRPr lang="en-US"/>
        </a:p>
      </dgm:t>
    </dgm:pt>
    <dgm:pt modelId="{4532C269-93DF-FE4E-8989-D0AAC8787413}" type="pres">
      <dgm:prSet presAssocID="{CB526669-E516-4C42-896C-B0C3F443D916}" presName="diagram" presStyleCnt="0">
        <dgm:presLayoutVars>
          <dgm:dir/>
          <dgm:resizeHandles/>
        </dgm:presLayoutVars>
      </dgm:prSet>
      <dgm:spPr/>
    </dgm:pt>
    <dgm:pt modelId="{BE4C12D3-E7CC-4741-947F-FF9141C36941}" type="pres">
      <dgm:prSet presAssocID="{233E91CA-534B-4A7A-BE58-580164BDFE29}" presName="firstNode" presStyleLbl="node1" presStyleIdx="0" presStyleCnt="2">
        <dgm:presLayoutVars>
          <dgm:bulletEnabled val="1"/>
        </dgm:presLayoutVars>
      </dgm:prSet>
      <dgm:spPr/>
    </dgm:pt>
    <dgm:pt modelId="{86BB407F-4D1E-5B42-9C58-D1614AC071C4}" type="pres">
      <dgm:prSet presAssocID="{281B8111-916D-442E-9438-258B25D0FC7A}" presName="sibTrans" presStyleLbl="sibTrans2D1" presStyleIdx="0" presStyleCnt="1"/>
      <dgm:spPr/>
    </dgm:pt>
    <dgm:pt modelId="{BC58C181-F25A-D94A-BF3F-4A987400A7BC}" type="pres">
      <dgm:prSet presAssocID="{7F9F108E-A74B-4F27-A106-F865F7F54223}" presName="lastNode" presStyleLbl="node1" presStyleIdx="1" presStyleCnt="2">
        <dgm:presLayoutVars>
          <dgm:bulletEnabled val="1"/>
        </dgm:presLayoutVars>
      </dgm:prSet>
      <dgm:spPr/>
    </dgm:pt>
  </dgm:ptLst>
  <dgm:cxnLst>
    <dgm:cxn modelId="{D57B5430-6DB0-4063-9CD6-951BD735EB36}" srcId="{CB526669-E516-4C42-896C-B0C3F443D916}" destId="{7F9F108E-A74B-4F27-A106-F865F7F54223}" srcOrd="1" destOrd="0" parTransId="{3299E681-F26C-4E5D-98E2-24EFA78EEBC5}" sibTransId="{D683C134-364F-4CA2-9873-DA57627DD24D}"/>
    <dgm:cxn modelId="{15A34436-2F43-2149-B66C-C3EEC4C521FB}" type="presOf" srcId="{233E91CA-534B-4A7A-BE58-580164BDFE29}" destId="{BE4C12D3-E7CC-4741-947F-FF9141C36941}" srcOrd="0" destOrd="0" presId="urn:microsoft.com/office/officeart/2005/8/layout/bProcess2"/>
    <dgm:cxn modelId="{6B946C4B-FEF0-489F-A9FD-BD1DCD5490AC}" srcId="{CB526669-E516-4C42-896C-B0C3F443D916}" destId="{233E91CA-534B-4A7A-BE58-580164BDFE29}" srcOrd="0" destOrd="0" parTransId="{D1F40C56-9EA5-438A-92D5-F9C653B458A6}" sibTransId="{281B8111-916D-442E-9438-258B25D0FC7A}"/>
    <dgm:cxn modelId="{65DD116F-B304-A440-9A44-A0805F001CD8}" type="presOf" srcId="{281B8111-916D-442E-9438-258B25D0FC7A}" destId="{86BB407F-4D1E-5B42-9C58-D1614AC071C4}" srcOrd="0" destOrd="0" presId="urn:microsoft.com/office/officeart/2005/8/layout/bProcess2"/>
    <dgm:cxn modelId="{890771B7-DC2D-AF49-8B34-FB75FE8D6A23}" type="presOf" srcId="{CB526669-E516-4C42-896C-B0C3F443D916}" destId="{4532C269-93DF-FE4E-8989-D0AAC8787413}" srcOrd="0" destOrd="0" presId="urn:microsoft.com/office/officeart/2005/8/layout/bProcess2"/>
    <dgm:cxn modelId="{DE1071E2-C55C-8444-B62E-C1F740EE6624}" type="presOf" srcId="{7F9F108E-A74B-4F27-A106-F865F7F54223}" destId="{BC58C181-F25A-D94A-BF3F-4A987400A7BC}" srcOrd="0" destOrd="0" presId="urn:microsoft.com/office/officeart/2005/8/layout/bProcess2"/>
    <dgm:cxn modelId="{82D45D30-4AF5-FF44-A5B9-63CB62B57BCA}" type="presParOf" srcId="{4532C269-93DF-FE4E-8989-D0AAC8787413}" destId="{BE4C12D3-E7CC-4741-947F-FF9141C36941}" srcOrd="0" destOrd="0" presId="urn:microsoft.com/office/officeart/2005/8/layout/bProcess2"/>
    <dgm:cxn modelId="{715772F4-7D65-AE4E-BA2A-220EF93E6BBD}" type="presParOf" srcId="{4532C269-93DF-FE4E-8989-D0AAC8787413}" destId="{86BB407F-4D1E-5B42-9C58-D1614AC071C4}" srcOrd="1" destOrd="0" presId="urn:microsoft.com/office/officeart/2005/8/layout/bProcess2"/>
    <dgm:cxn modelId="{58BF60C8-3325-CF45-B906-B0044BD3A545}" type="presParOf" srcId="{4532C269-93DF-FE4E-8989-D0AAC8787413}" destId="{BC58C181-F25A-D94A-BF3F-4A987400A7BC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4C12D3-E7CC-4741-947F-FF9141C36941}">
      <dsp:nvSpPr>
        <dsp:cNvPr id="0" name=""/>
        <dsp:cNvSpPr/>
      </dsp:nvSpPr>
      <dsp:spPr>
        <a:xfrm>
          <a:off x="1307" y="233885"/>
          <a:ext cx="4282029" cy="4282029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i="0" kern="1200" baseline="0"/>
            <a:t>First solve this example the long way using KCL and Ohm’s law</a:t>
          </a:r>
          <a:endParaRPr lang="en-US" sz="4100" kern="1200"/>
        </a:p>
      </dsp:txBody>
      <dsp:txXfrm>
        <a:off x="628396" y="860974"/>
        <a:ext cx="3027851" cy="3027851"/>
      </dsp:txXfrm>
    </dsp:sp>
    <dsp:sp modelId="{86BB407F-4D1E-5B42-9C58-D1614AC071C4}">
      <dsp:nvSpPr>
        <dsp:cNvPr id="0" name=""/>
        <dsp:cNvSpPr/>
      </dsp:nvSpPr>
      <dsp:spPr>
        <a:xfrm rot="5400000">
          <a:off x="4636603" y="1807531"/>
          <a:ext cx="1498710" cy="1134737"/>
        </a:xfrm>
        <a:prstGeom prst="triangle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58C181-F25A-D94A-BF3F-4A987400A7BC}">
      <dsp:nvSpPr>
        <dsp:cNvPr id="0" name=""/>
        <dsp:cNvSpPr/>
      </dsp:nvSpPr>
      <dsp:spPr>
        <a:xfrm>
          <a:off x="6424350" y="233885"/>
          <a:ext cx="4282029" cy="4282029"/>
        </a:xfrm>
        <a:prstGeom prst="ellipse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i="0" kern="1200" baseline="0" dirty="0"/>
            <a:t>Generalize the results to derive a much simpler technique</a:t>
          </a:r>
          <a:endParaRPr lang="en-US" sz="4100" kern="1200" dirty="0"/>
        </a:p>
      </dsp:txBody>
      <dsp:txXfrm>
        <a:off x="7051439" y="860974"/>
        <a:ext cx="3027851" cy="3027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E6934-8BC9-4A4A-AFB2-3279E2016B89}" type="datetimeFigureOut">
              <a:rPr lang="en-US" smtClean="0"/>
              <a:t>3/15/24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8F811-AB8E-934C-967F-6CB30A935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8F811-AB8E-934C-967F-6CB30A9350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51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96E40-0DC9-2F45-B90E-2D400111035D}" type="slidenum">
              <a:rPr lang="en-US"/>
              <a:pPr/>
              <a:t>27</a:t>
            </a:fld>
            <a:endParaRPr lang="en-US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96E40-0DC9-2F45-B90E-2D400111035D}" type="slidenum">
              <a:rPr lang="en-US"/>
              <a:pPr/>
              <a:t>28</a:t>
            </a:fld>
            <a:endParaRPr lang="en-US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22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96E40-0DC9-2F45-B90E-2D400111035D}" type="slidenum">
              <a:rPr lang="en-US"/>
              <a:pPr/>
              <a:t>29</a:t>
            </a:fld>
            <a:endParaRPr lang="en-US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35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96E40-0DC9-2F45-B90E-2D400111035D}" type="slidenum">
              <a:rPr lang="en-US"/>
              <a:pPr/>
              <a:t>30</a:t>
            </a:fld>
            <a:endParaRPr lang="en-US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19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96E40-0DC9-2F45-B90E-2D400111035D}" type="slidenum">
              <a:rPr lang="en-US"/>
              <a:pPr/>
              <a:t>31</a:t>
            </a:fld>
            <a:endParaRPr lang="en-US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40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546465-C4B3-3F46-AF2C-4DA4F0490A56}" type="slidenum">
              <a:rPr lang="en-US"/>
              <a:pPr/>
              <a:t>32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62DC94-5E7C-0243-9B39-7A90B9834505}" type="slidenum">
              <a:rPr lang="en-US"/>
              <a:pPr/>
              <a:t>33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62DC94-5E7C-0243-9B39-7A90B9834505}" type="slidenum">
              <a:rPr lang="en-US"/>
              <a:pPr/>
              <a:t>34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3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62DC94-5E7C-0243-9B39-7A90B9834505}" type="slidenum">
              <a:rPr lang="en-US"/>
              <a:pPr/>
              <a:t>35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01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55E252-0647-214F-AA2B-B4A107819E6D}" type="slidenum">
              <a:rPr lang="en-US"/>
              <a:pPr/>
              <a:t>36</a:t>
            </a:fld>
            <a:endParaRPr lang="en-US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8F811-AB8E-934C-967F-6CB30A9350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22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55E252-0647-214F-AA2B-B4A107819E6D}" type="slidenum">
              <a:rPr lang="en-US"/>
              <a:pPr/>
              <a:t>37</a:t>
            </a:fld>
            <a:endParaRPr lang="en-US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76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55E252-0647-214F-AA2B-B4A107819E6D}" type="slidenum">
              <a:rPr lang="en-US"/>
              <a:pPr/>
              <a:t>38</a:t>
            </a:fld>
            <a:endParaRPr lang="en-US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6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55E252-0647-214F-AA2B-B4A107819E6D}" type="slidenum">
              <a:rPr lang="en-US"/>
              <a:pPr/>
              <a:t>39</a:t>
            </a:fld>
            <a:endParaRPr lang="en-US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86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8F811-AB8E-934C-967F-6CB30A93507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49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0E7637-E58E-014C-98D2-4FA9F14BA5A4}" type="slidenum">
              <a:rPr lang="en-US"/>
              <a:pPr/>
              <a:t>41</a:t>
            </a:fld>
            <a:endParaRPr lang="en-US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141D88-CB08-BA48-89E8-68E4A04BE96C}" type="slidenum">
              <a:rPr lang="en-US"/>
              <a:pPr/>
              <a:t>52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6BACB3-B603-8A49-BE2E-3CDC175D79F2}" type="slidenum">
              <a:rPr lang="en-US"/>
              <a:pPr/>
              <a:t>53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6BACB3-B603-8A49-BE2E-3CDC175D79F2}" type="slidenum">
              <a:rPr lang="en-US"/>
              <a:pPr/>
              <a:t>54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987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606E21-174D-A847-A0F4-31E78FF00601}" type="slidenum">
              <a:rPr lang="en-US"/>
              <a:pPr/>
              <a:t>55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8903D8-4BFC-674F-BC81-CCFD4532E4FB}" type="slidenum">
              <a:rPr lang="en-US"/>
              <a:pPr/>
              <a:t>68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27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8F811-AB8E-934C-967F-6CB30A9350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799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755126" y="9336604"/>
            <a:ext cx="2872740" cy="491490"/>
          </a:xfrm>
          <a:prstGeom prst="rect">
            <a:avLst/>
          </a:prstGeom>
          <a:ln/>
        </p:spPr>
        <p:txBody>
          <a:bodyPr/>
          <a:lstStyle/>
          <a:p>
            <a:fld id="{7E331E93-BE55-8B4C-A199-7D0A2B9D5227}" type="slidenum">
              <a:rPr lang="en-GB"/>
              <a:pPr/>
              <a:t>80</a:t>
            </a:fld>
            <a:endParaRPr lang="en-GB"/>
          </a:p>
        </p:txBody>
      </p:sp>
      <p:sp>
        <p:nvSpPr>
          <p:cNvPr id="14837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" y="736600"/>
            <a:ext cx="6553200" cy="3686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3296" y="4669155"/>
            <a:ext cx="4862809" cy="442341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81025" y="796925"/>
            <a:ext cx="5697538" cy="3205163"/>
          </a:xfrm>
          <a:ln cap="flat"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30" y="4347536"/>
            <a:ext cx="5028543" cy="3848395"/>
          </a:xfrm>
          <a:ln/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581025" y="796925"/>
            <a:ext cx="5697538" cy="320516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730" y="4347536"/>
            <a:ext cx="5028543" cy="38483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0488" tIns="44450" rIns="90488" bIns="44450"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81025" y="796925"/>
            <a:ext cx="5697538" cy="3205163"/>
          </a:xfrm>
          <a:ln cap="flat"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30" y="4347536"/>
            <a:ext cx="5028543" cy="3848395"/>
          </a:xfrm>
          <a:ln/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81025" y="796925"/>
            <a:ext cx="5697538" cy="3205163"/>
          </a:xfrm>
          <a:ln cap="flat"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30" y="4347536"/>
            <a:ext cx="5028543" cy="3848395"/>
          </a:xfrm>
          <a:ln/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2018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81025" y="796925"/>
            <a:ext cx="5697538" cy="3205163"/>
          </a:xfrm>
          <a:ln cap="flat"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30" y="4347536"/>
            <a:ext cx="5028543" cy="3848395"/>
          </a:xfrm>
          <a:ln/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1911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581025" y="796925"/>
            <a:ext cx="5697538" cy="320516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730" y="4347536"/>
            <a:ext cx="5028543" cy="38483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0488" tIns="44450" rIns="90488" bIns="44450"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C:\Users_x\Miguel\Documents\UW_EE\Teaching\PSA\MAOV\Demos\Newton_Raphson\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s_fun_NR.m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7C2EF-80F4-4EF1-9167-F5805B8F83A0}" type="slidenum">
              <a:rPr lang="en-GB" smtClean="0"/>
              <a:pPr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3958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C:\Users_x\Miguel\Documents\UW_EE\Teaching\PSA\MAOV\Demos\Newton_Raphson\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s_fun_NR.m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7C2EF-80F4-4EF1-9167-F5805B8F83A0}" type="slidenum">
              <a:rPr lang="en-GB" smtClean="0"/>
              <a:pPr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508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8F811-AB8E-934C-967F-6CB30A9350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31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C:\Users_x\Miguel\Documents\UW_EE\Teaching\PSA\MAOV\Demos\Newton_Raphson\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s_fun_NR.m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7C2EF-80F4-4EF1-9167-F5805B8F83A0}" type="slidenum">
              <a:rPr lang="en-GB" smtClean="0"/>
              <a:pPr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617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581025" y="796925"/>
            <a:ext cx="5697538" cy="320516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730" y="4347536"/>
            <a:ext cx="5028543" cy="38483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0488" tIns="44450" rIns="90488" bIns="44450"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C:\Users_x\Miguel\Documents\UW_EE\Teaching\PSA\MAOV\Demos\Newton_Raphson\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s_fun_NR.m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7C2EF-80F4-4EF1-9167-F5805B8F83A0}" type="slidenum">
              <a:rPr lang="en-GB" smtClean="0"/>
              <a:pPr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0299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7C2EF-80F4-4EF1-9167-F5805B8F83A0}" type="slidenum">
              <a:rPr lang="en-GB" smtClean="0"/>
              <a:pPr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291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4EBA78-1DBB-2E42-9343-3C3EA328171E}" type="slidenum">
              <a:rPr lang="en-US"/>
              <a:pPr/>
              <a:t>21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96E40-0DC9-2F45-B90E-2D400111035D}" type="slidenum">
              <a:rPr lang="en-US"/>
              <a:pPr/>
              <a:t>22</a:t>
            </a:fld>
            <a:endParaRPr lang="en-US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11DE5E-7A95-E240-B11F-A24B0139874F}" type="slidenum">
              <a:rPr lang="en-US"/>
              <a:pPr/>
              <a:t>24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68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11DE5E-7A95-E240-B11F-A24B0139874F}" type="slidenum">
              <a:rPr lang="en-US"/>
              <a:pPr/>
              <a:t>25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73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96E40-0DC9-2F45-B90E-2D400111035D}" type="slidenum">
              <a:rPr lang="en-US"/>
              <a:pPr/>
              <a:t>26</a:t>
            </a:fld>
            <a:endParaRPr lang="en-US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48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CDF79-2543-F747-ABDA-54A19A51F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08D541-E990-9D4B-995A-455D63F2B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4C2C1-668E-4C47-8CCD-58697C4D3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38306"/>
            <a:ext cx="4114800" cy="280658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© 2024 D. Kirschen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46DDB-E3F7-BB4B-8881-071958631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E98D1-14E5-7F4F-AA03-361120151E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6843" y="4608513"/>
            <a:ext cx="21336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05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142F5-DAC2-4549-9839-113BC9F55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9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15B63-97B1-264A-9288-86D74A81E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668"/>
            <a:ext cx="10515600" cy="46212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7885B-17BE-0C48-BE7F-716732B0DD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5678" y="1234788"/>
            <a:ext cx="2133600" cy="1397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2BBF1BF-3174-8C4B-A476-CDE37D032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38306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© 2024 D. Kirschen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9C9E7E-C422-E743-BFF0-5A301EF67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97646A6-6B76-9347-9EA0-ECEE7D8FD7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312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F79D5-C8B2-E344-8151-DDC5CF52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09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77C70-AF34-824B-B2D1-566370A76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555668"/>
            <a:ext cx="5157787" cy="46339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4D628-7CDE-0A4E-9E30-44AACD7758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555668"/>
            <a:ext cx="5183188" cy="46339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77C6CD-45C8-2849-B800-032CB7181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0641"/>
            <a:ext cx="2950029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 sz="1100"/>
              <a:t>© 2024 D. Kirschen</a:t>
            </a:r>
            <a:endParaRPr lang="en-US" sz="11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3E0BBE-9EC7-E745-BAD2-0865D6727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B7DE1A-1A65-DC45-8F12-53C0E02A7F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5678" y="1234788"/>
            <a:ext cx="21336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76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2E14F-AAEE-214F-AB62-ECE0718AE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93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C8344-013E-4D44-9886-86BA741B1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38306"/>
            <a:ext cx="4114800" cy="280658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© 2024 D.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095E3-BE6F-B64D-BECF-52F5300F9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8D950-9C13-F84A-9AE3-B316762D0C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5678" y="1234788"/>
            <a:ext cx="21336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2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999C9B-7B1B-7248-9CDE-2EDEBDC655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77589"/>
            <a:ext cx="3200400" cy="365125"/>
          </a:xfrm>
        </p:spPr>
        <p:txBody>
          <a:bodyPr/>
          <a:lstStyle/>
          <a:p>
            <a:r>
              <a:rPr lang="en-US"/>
              <a:t>© 2024 D.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32745-6812-2A42-BA59-F42B568F9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5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00D7FB-4C39-CF4E-982F-39557B2DD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4897E-0374-8949-801E-B5D8BF273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FEC0B-2F5F-3B44-95AA-42559CFE7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960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2024 D. Kirschen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2084F-3968-BC40-92FB-BBC270603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638306"/>
            <a:ext cx="2743200" cy="2806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646A6-6B76-9347-9EA0-ECEE7D8FD7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50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9" r:id="rId3"/>
    <p:sldLayoutId id="2147483680" r:id="rId4"/>
    <p:sldLayoutId id="2147483681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2" Type="http://schemas.openxmlformats.org/officeDocument/2006/relationships/image" Target="../media/image1112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1.png"/><Relationship Id="rId7" Type="http://schemas.openxmlformats.org/officeDocument/2006/relationships/image" Target="../media/image1450.png"/><Relationship Id="rId2" Type="http://schemas.openxmlformats.org/officeDocument/2006/relationships/image" Target="../media/image14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40.png"/><Relationship Id="rId5" Type="http://schemas.openxmlformats.org/officeDocument/2006/relationships/image" Target="../media/image1430.png"/><Relationship Id="rId4" Type="http://schemas.openxmlformats.org/officeDocument/2006/relationships/image" Target="../media/image142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90.png"/><Relationship Id="rId5" Type="http://schemas.openxmlformats.org/officeDocument/2006/relationships/image" Target="../media/image1480.png"/><Relationship Id="rId4" Type="http://schemas.openxmlformats.org/officeDocument/2006/relationships/image" Target="../media/image147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0.png"/><Relationship Id="rId3" Type="http://schemas.openxmlformats.org/officeDocument/2006/relationships/image" Target="../media/image1501.png"/><Relationship Id="rId7" Type="http://schemas.openxmlformats.org/officeDocument/2006/relationships/image" Target="../media/image15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30.png"/><Relationship Id="rId5" Type="http://schemas.openxmlformats.org/officeDocument/2006/relationships/image" Target="../media/image1520.png"/><Relationship Id="rId10" Type="http://schemas.openxmlformats.org/officeDocument/2006/relationships/image" Target="../media/image1570.png"/><Relationship Id="rId4" Type="http://schemas.openxmlformats.org/officeDocument/2006/relationships/image" Target="../media/image1513.png"/><Relationship Id="rId9" Type="http://schemas.openxmlformats.org/officeDocument/2006/relationships/image" Target="../media/image156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0.png"/><Relationship Id="rId5" Type="http://schemas.openxmlformats.org/officeDocument/2006/relationships/image" Target="../media/image1590.png"/><Relationship Id="rId4" Type="http://schemas.openxmlformats.org/officeDocument/2006/relationships/image" Target="../media/image158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0.png"/><Relationship Id="rId3" Type="http://schemas.openxmlformats.org/officeDocument/2006/relationships/image" Target="../media/image1211.png"/><Relationship Id="rId7" Type="http://schemas.openxmlformats.org/officeDocument/2006/relationships/image" Target="../media/image12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Relationship Id="rId9" Type="http://schemas.openxmlformats.org/officeDocument/2006/relationships/image" Target="../media/image127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0.png"/><Relationship Id="rId3" Type="http://schemas.openxmlformats.org/officeDocument/2006/relationships/image" Target="../media/image1613.png"/><Relationship Id="rId7" Type="http://schemas.openxmlformats.org/officeDocument/2006/relationships/image" Target="../media/image16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40.png"/><Relationship Id="rId5" Type="http://schemas.openxmlformats.org/officeDocument/2006/relationships/image" Target="../media/image1630.png"/><Relationship Id="rId4" Type="http://schemas.openxmlformats.org/officeDocument/2006/relationships/image" Target="../media/image1620.png"/><Relationship Id="rId9" Type="http://schemas.openxmlformats.org/officeDocument/2006/relationships/image" Target="../media/image167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7" Type="http://schemas.openxmlformats.org/officeDocument/2006/relationships/image" Target="../media/image17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30.png"/><Relationship Id="rId5" Type="http://schemas.openxmlformats.org/officeDocument/2006/relationships/image" Target="../media/image1720.png"/><Relationship Id="rId4" Type="http://schemas.openxmlformats.org/officeDocument/2006/relationships/image" Target="../media/image171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0.png"/><Relationship Id="rId5" Type="http://schemas.openxmlformats.org/officeDocument/2006/relationships/image" Target="../media/image1120.png"/><Relationship Id="rId4" Type="http://schemas.openxmlformats.org/officeDocument/2006/relationships/image" Target="../media/image111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3.png"/><Relationship Id="rId2" Type="http://schemas.openxmlformats.org/officeDocument/2006/relationships/image" Target="../media/image12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0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2.png"/><Relationship Id="rId2" Type="http://schemas.openxmlformats.org/officeDocument/2006/relationships/image" Target="../media/image17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01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image" Target="../media/image53.emf"/><Relationship Id="rId7" Type="http://schemas.openxmlformats.org/officeDocument/2006/relationships/image" Target="../media/image55.emf"/><Relationship Id="rId2" Type="http://schemas.openxmlformats.org/officeDocument/2006/relationships/oleObject" Target="../embeddings/oleObject50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54.emf"/><Relationship Id="rId10" Type="http://schemas.openxmlformats.org/officeDocument/2006/relationships/image" Target="../media/image1851.png"/><Relationship Id="rId4" Type="http://schemas.openxmlformats.org/officeDocument/2006/relationships/oleObject" Target="../embeddings/oleObject51.bin"/><Relationship Id="rId9" Type="http://schemas.openxmlformats.org/officeDocument/2006/relationships/image" Target="../media/image5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65.emf"/><Relationship Id="rId3" Type="http://schemas.openxmlformats.org/officeDocument/2006/relationships/image" Target="../media/image58.emf"/><Relationship Id="rId7" Type="http://schemas.openxmlformats.org/officeDocument/2006/relationships/image" Target="../media/image60.emf"/><Relationship Id="rId12" Type="http://schemas.openxmlformats.org/officeDocument/2006/relationships/oleObject" Target="../embeddings/oleObject60.bin"/><Relationship Id="rId17" Type="http://schemas.openxmlformats.org/officeDocument/2006/relationships/image" Target="../media/image67.emf"/><Relationship Id="rId2" Type="http://schemas.openxmlformats.org/officeDocument/2006/relationships/oleObject" Target="../embeddings/oleObject55.bin"/><Relationship Id="rId16" Type="http://schemas.openxmlformats.org/officeDocument/2006/relationships/oleObject" Target="../embeddings/oleObject62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64.emf"/><Relationship Id="rId5" Type="http://schemas.openxmlformats.org/officeDocument/2006/relationships/image" Target="../media/image59.emf"/><Relationship Id="rId15" Type="http://schemas.openxmlformats.org/officeDocument/2006/relationships/image" Target="../media/image66.e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63.emf"/><Relationship Id="rId14" Type="http://schemas.openxmlformats.org/officeDocument/2006/relationships/oleObject" Target="../embeddings/oleObject61.bin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13" Type="http://schemas.openxmlformats.org/officeDocument/2006/relationships/image" Target="../media/image73.emf"/><Relationship Id="rId3" Type="http://schemas.openxmlformats.org/officeDocument/2006/relationships/image" Target="../media/image68.emf"/><Relationship Id="rId7" Type="http://schemas.openxmlformats.org/officeDocument/2006/relationships/image" Target="../media/image70.emf"/><Relationship Id="rId12" Type="http://schemas.openxmlformats.org/officeDocument/2006/relationships/oleObject" Target="../embeddings/oleObject68.bin"/><Relationship Id="rId17" Type="http://schemas.openxmlformats.org/officeDocument/2006/relationships/image" Target="../media/image75.emf"/><Relationship Id="rId2" Type="http://schemas.openxmlformats.org/officeDocument/2006/relationships/oleObject" Target="../embeddings/oleObject63.bin"/><Relationship Id="rId16" Type="http://schemas.openxmlformats.org/officeDocument/2006/relationships/oleObject" Target="../embeddings/oleObject70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65.bin"/><Relationship Id="rId11" Type="http://schemas.openxmlformats.org/officeDocument/2006/relationships/image" Target="../media/image72.emf"/><Relationship Id="rId5" Type="http://schemas.openxmlformats.org/officeDocument/2006/relationships/image" Target="../media/image69.emf"/><Relationship Id="rId15" Type="http://schemas.openxmlformats.org/officeDocument/2006/relationships/image" Target="../media/image74.emf"/><Relationship Id="rId10" Type="http://schemas.openxmlformats.org/officeDocument/2006/relationships/oleObject" Target="../embeddings/oleObject67.bin"/><Relationship Id="rId4" Type="http://schemas.openxmlformats.org/officeDocument/2006/relationships/oleObject" Target="../embeddings/oleObject64.bin"/><Relationship Id="rId9" Type="http://schemas.openxmlformats.org/officeDocument/2006/relationships/image" Target="../media/image71.emf"/><Relationship Id="rId14" Type="http://schemas.openxmlformats.org/officeDocument/2006/relationships/oleObject" Target="../embeddings/oleObject69.bin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13" Type="http://schemas.openxmlformats.org/officeDocument/2006/relationships/image" Target="../media/image81.emf"/><Relationship Id="rId3" Type="http://schemas.openxmlformats.org/officeDocument/2006/relationships/image" Target="../media/image76.emf"/><Relationship Id="rId7" Type="http://schemas.openxmlformats.org/officeDocument/2006/relationships/image" Target="../media/image78.emf"/><Relationship Id="rId12" Type="http://schemas.openxmlformats.org/officeDocument/2006/relationships/oleObject" Target="../embeddings/oleObject76.bin"/><Relationship Id="rId17" Type="http://schemas.openxmlformats.org/officeDocument/2006/relationships/image" Target="../media/image83.emf"/><Relationship Id="rId2" Type="http://schemas.openxmlformats.org/officeDocument/2006/relationships/oleObject" Target="../embeddings/oleObject71.bin"/><Relationship Id="rId16" Type="http://schemas.openxmlformats.org/officeDocument/2006/relationships/oleObject" Target="../embeddings/oleObject78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73.bin"/><Relationship Id="rId11" Type="http://schemas.openxmlformats.org/officeDocument/2006/relationships/image" Target="../media/image80.emf"/><Relationship Id="rId5" Type="http://schemas.openxmlformats.org/officeDocument/2006/relationships/image" Target="../media/image77.emf"/><Relationship Id="rId15" Type="http://schemas.openxmlformats.org/officeDocument/2006/relationships/image" Target="../media/image82.emf"/><Relationship Id="rId10" Type="http://schemas.openxmlformats.org/officeDocument/2006/relationships/oleObject" Target="../embeddings/oleObject75.bin"/><Relationship Id="rId4" Type="http://schemas.openxmlformats.org/officeDocument/2006/relationships/oleObject" Target="../embeddings/oleObject72.bin"/><Relationship Id="rId9" Type="http://schemas.openxmlformats.org/officeDocument/2006/relationships/image" Target="../media/image79.emf"/><Relationship Id="rId14" Type="http://schemas.openxmlformats.org/officeDocument/2006/relationships/oleObject" Target="../embeddings/oleObject77.bin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3" Type="http://schemas.openxmlformats.org/officeDocument/2006/relationships/image" Target="../media/image84.emf"/><Relationship Id="rId7" Type="http://schemas.openxmlformats.org/officeDocument/2006/relationships/image" Target="../media/image86.emf"/><Relationship Id="rId2" Type="http://schemas.openxmlformats.org/officeDocument/2006/relationships/oleObject" Target="../embeddings/oleObject79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81.bin"/><Relationship Id="rId5" Type="http://schemas.openxmlformats.org/officeDocument/2006/relationships/image" Target="../media/image85.emf"/><Relationship Id="rId4" Type="http://schemas.openxmlformats.org/officeDocument/2006/relationships/oleObject" Target="../embeddings/oleObject80.bin"/><Relationship Id="rId9" Type="http://schemas.openxmlformats.org/officeDocument/2006/relationships/image" Target="../media/image87.emf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13" Type="http://schemas.openxmlformats.org/officeDocument/2006/relationships/image" Target="../media/image1060.png"/><Relationship Id="rId3" Type="http://schemas.openxmlformats.org/officeDocument/2006/relationships/image" Target="../media/image88.emf"/><Relationship Id="rId7" Type="http://schemas.openxmlformats.org/officeDocument/2006/relationships/image" Target="../media/image90.emf"/><Relationship Id="rId2" Type="http://schemas.openxmlformats.org/officeDocument/2006/relationships/oleObject" Target="../embeddings/oleObject83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85.bin"/><Relationship Id="rId11" Type="http://schemas.openxmlformats.org/officeDocument/2006/relationships/image" Target="../media/image92.emf"/><Relationship Id="rId5" Type="http://schemas.openxmlformats.org/officeDocument/2006/relationships/image" Target="../media/image89.emf"/><Relationship Id="rId10" Type="http://schemas.openxmlformats.org/officeDocument/2006/relationships/oleObject" Target="../embeddings/oleObject87.bin"/><Relationship Id="rId4" Type="http://schemas.openxmlformats.org/officeDocument/2006/relationships/oleObject" Target="../embeddings/oleObject84.bin"/><Relationship Id="rId9" Type="http://schemas.openxmlformats.org/officeDocument/2006/relationships/image" Target="../media/image91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1.png"/><Relationship Id="rId2" Type="http://schemas.openxmlformats.org/officeDocument/2006/relationships/image" Target="../media/image8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1.png"/><Relationship Id="rId5" Type="http://schemas.openxmlformats.org/officeDocument/2006/relationships/image" Target="../media/image921.png"/><Relationship Id="rId4" Type="http://schemas.openxmlformats.org/officeDocument/2006/relationships/image" Target="../media/image91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1.png"/><Relationship Id="rId2" Type="http://schemas.openxmlformats.org/officeDocument/2006/relationships/image" Target="../media/image8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1.png"/><Relationship Id="rId15" Type="http://schemas.openxmlformats.org/officeDocument/2006/relationships/image" Target="../media/image312.png"/><Relationship Id="rId5" Type="http://schemas.openxmlformats.org/officeDocument/2006/relationships/image" Target="../media/image921.png"/><Relationship Id="rId14" Type="http://schemas.openxmlformats.org/officeDocument/2006/relationships/image" Target="../media/image2400.png"/><Relationship Id="rId4" Type="http://schemas.openxmlformats.org/officeDocument/2006/relationships/image" Target="../media/image912.png"/></Relationships>
</file>

<file path=ppt/slides/_rels/slide12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46.png"/><Relationship Id="rId21" Type="http://schemas.openxmlformats.org/officeDocument/2006/relationships/image" Target="../media/image315.png"/><Relationship Id="rId3" Type="http://schemas.openxmlformats.org/officeDocument/2006/relationships/image" Target="../media/image901.png"/><Relationship Id="rId17" Type="http://schemas.openxmlformats.org/officeDocument/2006/relationships/image" Target="../media/image245.png"/><Relationship Id="rId16" Type="http://schemas.openxmlformats.org/officeDocument/2006/relationships/image" Target="../media/image244.png"/><Relationship Id="rId20" Type="http://schemas.openxmlformats.org/officeDocument/2006/relationships/image" Target="../media/image314.png"/><Relationship Id="rId2" Type="http://schemas.openxmlformats.org/officeDocument/2006/relationships/image" Target="../media/image8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1.png"/><Relationship Id="rId15" Type="http://schemas.openxmlformats.org/officeDocument/2006/relationships/image" Target="../media/image243.png"/><Relationship Id="rId5" Type="http://schemas.openxmlformats.org/officeDocument/2006/relationships/image" Target="../media/image921.png"/><Relationship Id="rId19" Type="http://schemas.openxmlformats.org/officeDocument/2006/relationships/image" Target="../media/image313.png"/><Relationship Id="rId14" Type="http://schemas.openxmlformats.org/officeDocument/2006/relationships/image" Target="../media/image242.png"/><Relationship Id="rId4" Type="http://schemas.openxmlformats.org/officeDocument/2006/relationships/image" Target="../media/image912.png"/></Relationships>
</file>

<file path=ppt/slides/_rels/slide12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51.png"/><Relationship Id="rId21" Type="http://schemas.openxmlformats.org/officeDocument/2006/relationships/image" Target="../media/image315.png"/><Relationship Id="rId3" Type="http://schemas.openxmlformats.org/officeDocument/2006/relationships/image" Target="../media/image901.png"/><Relationship Id="rId17" Type="http://schemas.openxmlformats.org/officeDocument/2006/relationships/image" Target="../media/image2500.png"/><Relationship Id="rId16" Type="http://schemas.openxmlformats.org/officeDocument/2006/relationships/image" Target="../media/image249.png"/><Relationship Id="rId20" Type="http://schemas.openxmlformats.org/officeDocument/2006/relationships/image" Target="../media/image317.png"/><Relationship Id="rId1" Type="http://schemas.openxmlformats.org/officeDocument/2006/relationships/slideLayout" Target="../slideLayouts/slideLayout4.xml"/><Relationship Id="rId15" Type="http://schemas.openxmlformats.org/officeDocument/2006/relationships/image" Target="../media/image248.png"/><Relationship Id="rId5" Type="http://schemas.openxmlformats.org/officeDocument/2006/relationships/image" Target="../media/image921.png"/><Relationship Id="rId19" Type="http://schemas.openxmlformats.org/officeDocument/2006/relationships/image" Target="../media/image316.png"/><Relationship Id="rId14" Type="http://schemas.openxmlformats.org/officeDocument/2006/relationships/image" Target="../media/image247.png"/><Relationship Id="rId4" Type="http://schemas.openxmlformats.org/officeDocument/2006/relationships/image" Target="../media/image9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540.png"/><Relationship Id="rId21" Type="http://schemas.openxmlformats.org/officeDocument/2006/relationships/image" Target="../media/image315.png"/><Relationship Id="rId3" Type="http://schemas.openxmlformats.org/officeDocument/2006/relationships/image" Target="../media/image901.png"/><Relationship Id="rId17" Type="http://schemas.openxmlformats.org/officeDocument/2006/relationships/image" Target="../media/image2530.png"/><Relationship Id="rId16" Type="http://schemas.openxmlformats.org/officeDocument/2006/relationships/image" Target="../media/image2520.png"/><Relationship Id="rId20" Type="http://schemas.openxmlformats.org/officeDocument/2006/relationships/image" Target="../media/image317.png"/><Relationship Id="rId1" Type="http://schemas.openxmlformats.org/officeDocument/2006/relationships/slideLayout" Target="../slideLayouts/slideLayout4.xml"/><Relationship Id="rId15" Type="http://schemas.openxmlformats.org/officeDocument/2006/relationships/image" Target="../media/image248.png"/><Relationship Id="rId5" Type="http://schemas.openxmlformats.org/officeDocument/2006/relationships/image" Target="../media/image921.png"/><Relationship Id="rId19" Type="http://schemas.openxmlformats.org/officeDocument/2006/relationships/image" Target="../media/image316.png"/><Relationship Id="rId14" Type="http://schemas.openxmlformats.org/officeDocument/2006/relationships/image" Target="../media/image247.png"/><Relationship Id="rId4" Type="http://schemas.openxmlformats.org/officeDocument/2006/relationships/image" Target="../media/image912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266.png"/><Relationship Id="rId3" Type="http://schemas.openxmlformats.org/officeDocument/2006/relationships/image" Target="../media/image256.png"/><Relationship Id="rId7" Type="http://schemas.openxmlformats.org/officeDocument/2006/relationships/image" Target="../media/image2600.png"/><Relationship Id="rId12" Type="http://schemas.openxmlformats.org/officeDocument/2006/relationships/image" Target="../media/image265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5" Type="http://schemas.openxmlformats.org/officeDocument/2006/relationships/image" Target="../media/image258.png"/><Relationship Id="rId10" Type="http://schemas.openxmlformats.org/officeDocument/2006/relationships/image" Target="../media/image263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1.png"/><Relationship Id="rId5" Type="http://schemas.openxmlformats.org/officeDocument/2006/relationships/image" Target="../media/image2700.png"/><Relationship Id="rId10" Type="http://schemas.openxmlformats.org/officeDocument/2006/relationships/image" Target="../media/image275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/Relationships>
</file>

<file path=ppt/slides/_rels/slide13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17.png"/><Relationship Id="rId3" Type="http://schemas.openxmlformats.org/officeDocument/2006/relationships/image" Target="../media/image276.png"/><Relationship Id="rId21" Type="http://schemas.openxmlformats.org/officeDocument/2006/relationships/image" Target="../media/image912.png"/><Relationship Id="rId17" Type="http://schemas.openxmlformats.org/officeDocument/2006/relationships/image" Target="../media/image316.png"/><Relationship Id="rId16" Type="http://schemas.openxmlformats.org/officeDocument/2006/relationships/image" Target="../media/image285.png"/><Relationship Id="rId20" Type="http://schemas.openxmlformats.org/officeDocument/2006/relationships/image" Target="../media/image9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15" Type="http://schemas.openxmlformats.org/officeDocument/2006/relationships/image" Target="../media/image284.png"/><Relationship Id="rId19" Type="http://schemas.openxmlformats.org/officeDocument/2006/relationships/image" Target="../media/image315.png"/><Relationship Id="rId4" Type="http://schemas.openxmlformats.org/officeDocument/2006/relationships/image" Target="../media/image1102.png"/><Relationship Id="rId22" Type="http://schemas.openxmlformats.org/officeDocument/2006/relationships/image" Target="../media/image921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1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9.png"/><Relationship Id="rId5" Type="http://schemas.openxmlformats.org/officeDocument/2006/relationships/image" Target="../media/image1861.png"/><Relationship Id="rId10" Type="http://schemas.openxmlformats.org/officeDocument/2006/relationships/image" Target="../media/image91.emf"/><Relationship Id="rId4" Type="http://schemas.openxmlformats.org/officeDocument/2006/relationships/image" Target="../media/image1101.png"/><Relationship Id="rId9" Type="http://schemas.openxmlformats.org/officeDocument/2006/relationships/oleObject" Target="../embeddings/oleObject88.bin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7" Type="http://schemas.openxmlformats.org/officeDocument/2006/relationships/image" Target="../media/image95.emf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91.bin"/><Relationship Id="rId5" Type="http://schemas.openxmlformats.org/officeDocument/2006/relationships/image" Target="../media/image94.emf"/><Relationship Id="rId4" Type="http://schemas.openxmlformats.org/officeDocument/2006/relationships/oleObject" Target="../embeddings/oleObject90.bin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13" Type="http://schemas.openxmlformats.org/officeDocument/2006/relationships/image" Target="../media/image1110.png"/><Relationship Id="rId3" Type="http://schemas.openxmlformats.org/officeDocument/2006/relationships/image" Target="../media/image96.emf"/><Relationship Id="rId7" Type="http://schemas.openxmlformats.org/officeDocument/2006/relationships/oleObject" Target="../embeddings/oleObject94.bin"/><Relationship Id="rId12" Type="http://schemas.openxmlformats.org/officeDocument/2006/relationships/image" Target="../media/image324.png"/><Relationship Id="rId2" Type="http://schemas.openxmlformats.org/officeDocument/2006/relationships/oleObject" Target="../embeddings/oleObject92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21.png"/><Relationship Id="rId11" Type="http://schemas.openxmlformats.org/officeDocument/2006/relationships/image" Target="../media/image98.emf"/><Relationship Id="rId5" Type="http://schemas.openxmlformats.org/officeDocument/2006/relationships/image" Target="../media/image97.emf"/><Relationship Id="rId10" Type="http://schemas.openxmlformats.org/officeDocument/2006/relationships/oleObject" Target="../embeddings/oleObject94.bin"/><Relationship Id="rId4" Type="http://schemas.openxmlformats.org/officeDocument/2006/relationships/oleObject" Target="../embeddings/oleObject93.bin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8.bin"/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12" Type="http://schemas.openxmlformats.org/officeDocument/2006/relationships/image" Target="../media/image1290.png"/><Relationship Id="rId2" Type="http://schemas.openxmlformats.org/officeDocument/2006/relationships/oleObject" Target="../embeddings/oleObject95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97.bin"/><Relationship Id="rId11" Type="http://schemas.openxmlformats.org/officeDocument/2006/relationships/image" Target="../media/image101.emf"/><Relationship Id="rId5" Type="http://schemas.openxmlformats.org/officeDocument/2006/relationships/image" Target="../media/image99.emf"/><Relationship Id="rId10" Type="http://schemas.openxmlformats.org/officeDocument/2006/relationships/oleObject" Target="../embeddings/oleObject99.bin"/><Relationship Id="rId4" Type="http://schemas.openxmlformats.org/officeDocument/2006/relationships/oleObject" Target="../embeddings/oleObject96.bin"/><Relationship Id="rId9" Type="http://schemas.openxmlformats.org/officeDocument/2006/relationships/image" Target="../media/image97.e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13" Type="http://schemas.openxmlformats.org/officeDocument/2006/relationships/image" Target="../media/image104.emf"/><Relationship Id="rId3" Type="http://schemas.openxmlformats.org/officeDocument/2006/relationships/image" Target="../media/image102.emf"/><Relationship Id="rId7" Type="http://schemas.openxmlformats.org/officeDocument/2006/relationships/oleObject" Target="../embeddings/oleObject102.bin"/><Relationship Id="rId12" Type="http://schemas.openxmlformats.org/officeDocument/2006/relationships/oleObject" Target="../embeddings/oleObject104.bin"/><Relationship Id="rId2" Type="http://schemas.openxmlformats.org/officeDocument/2006/relationships/oleObject" Target="../embeddings/oleObject100.bin"/><Relationship Id="rId16" Type="http://schemas.openxmlformats.org/officeDocument/2006/relationships/image" Target="../media/image3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91.png"/><Relationship Id="rId11" Type="http://schemas.openxmlformats.org/officeDocument/2006/relationships/image" Target="../media/image98.emf"/><Relationship Id="rId5" Type="http://schemas.openxmlformats.org/officeDocument/2006/relationships/image" Target="../media/image103.emf"/><Relationship Id="rId15" Type="http://schemas.openxmlformats.org/officeDocument/2006/relationships/image" Target="../media/image104.emf"/><Relationship Id="rId10" Type="http://schemas.openxmlformats.org/officeDocument/2006/relationships/oleObject" Target="../embeddings/oleObject102.bin"/><Relationship Id="rId4" Type="http://schemas.openxmlformats.org/officeDocument/2006/relationships/oleObject" Target="../embeddings/oleObject101.bin"/><Relationship Id="rId14" Type="http://schemas.openxmlformats.org/officeDocument/2006/relationships/oleObject" Target="../embeddings/oleObject104.bin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1.png"/><Relationship Id="rId3" Type="http://schemas.openxmlformats.org/officeDocument/2006/relationships/image" Target="../media/image102.emf"/><Relationship Id="rId7" Type="http://schemas.openxmlformats.org/officeDocument/2006/relationships/image" Target="../media/image1692.png"/><Relationship Id="rId2" Type="http://schemas.openxmlformats.org/officeDocument/2006/relationships/oleObject" Target="../embeddings/oleObject105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emf"/><Relationship Id="rId4" Type="http://schemas.openxmlformats.org/officeDocument/2006/relationships/oleObject" Target="../embeddings/oleObject106.bin"/><Relationship Id="rId9" Type="http://schemas.openxmlformats.org/officeDocument/2006/relationships/image" Target="../media/image17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81.png"/><Relationship Id="rId3" Type="http://schemas.openxmlformats.org/officeDocument/2006/relationships/oleObject" Target="../embeddings/oleObject107.bin"/><Relationship Id="rId12" Type="http://schemas.openxmlformats.org/officeDocument/2006/relationships/image" Target="../media/image332.png"/><Relationship Id="rId2" Type="http://schemas.openxmlformats.org/officeDocument/2006/relationships/image" Target="../media/image2012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98.emf"/><Relationship Id="rId15" Type="http://schemas.openxmlformats.org/officeDocument/2006/relationships/image" Target="../media/image1811.png"/><Relationship Id="rId10" Type="http://schemas.openxmlformats.org/officeDocument/2006/relationships/oleObject" Target="../embeddings/oleObject107.bin"/><Relationship Id="rId4" Type="http://schemas.openxmlformats.org/officeDocument/2006/relationships/image" Target="../media/image98.emf"/><Relationship Id="rId14" Type="http://schemas.openxmlformats.org/officeDocument/2006/relationships/image" Target="../media/image2021.png"/></Relationships>
</file>

<file path=ppt/slides/_rels/slide1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72.png"/><Relationship Id="rId18" Type="http://schemas.openxmlformats.org/officeDocument/2006/relationships/image" Target="../media/image1860.png"/><Relationship Id="rId3" Type="http://schemas.openxmlformats.org/officeDocument/2006/relationships/image" Target="../media/image2041.png"/><Relationship Id="rId12" Type="http://schemas.openxmlformats.org/officeDocument/2006/relationships/image" Target="../media/image235.png"/><Relationship Id="rId2" Type="http://schemas.openxmlformats.org/officeDocument/2006/relationships/image" Target="../media/image2031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340.png"/><Relationship Id="rId5" Type="http://schemas.openxmlformats.org/officeDocument/2006/relationships/image" Target="../media/image98.emf"/><Relationship Id="rId10" Type="http://schemas.openxmlformats.org/officeDocument/2006/relationships/image" Target="../media/image98.emf"/><Relationship Id="rId19" Type="http://schemas.openxmlformats.org/officeDocument/2006/relationships/image" Target="../media/image239.png"/><Relationship Id="rId4" Type="http://schemas.openxmlformats.org/officeDocument/2006/relationships/oleObject" Target="../embeddings/oleObject108.bin"/><Relationship Id="rId9" Type="http://schemas.openxmlformats.org/officeDocument/2006/relationships/oleObject" Target="../embeddings/oleObject108.bin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333.png"/><Relationship Id="rId7" Type="http://schemas.openxmlformats.org/officeDocument/2006/relationships/image" Target="../media/image334.png"/><Relationship Id="rId2" Type="http://schemas.openxmlformats.org/officeDocument/2006/relationships/image" Target="../media/image8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1.png"/><Relationship Id="rId5" Type="http://schemas.openxmlformats.org/officeDocument/2006/relationships/image" Target="../media/image921.png"/><Relationship Id="rId4" Type="http://schemas.openxmlformats.org/officeDocument/2006/relationships/image" Target="../media/image912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1.png"/><Relationship Id="rId3" Type="http://schemas.openxmlformats.org/officeDocument/2006/relationships/image" Target="../media/image3240.png"/><Relationship Id="rId7" Type="http://schemas.openxmlformats.org/officeDocument/2006/relationships/image" Target="../media/image326.png"/><Relationship Id="rId12" Type="http://schemas.openxmlformats.org/officeDocument/2006/relationships/image" Target="../media/image1892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5.png"/><Relationship Id="rId11" Type="http://schemas.openxmlformats.org/officeDocument/2006/relationships/image" Target="../media/image1881.png"/><Relationship Id="rId5" Type="http://schemas.openxmlformats.org/officeDocument/2006/relationships/image" Target="../media/image1000.png"/><Relationship Id="rId10" Type="http://schemas.openxmlformats.org/officeDocument/2006/relationships/image" Target="../media/image329.png"/><Relationship Id="rId4" Type="http://schemas.openxmlformats.org/officeDocument/2006/relationships/image" Target="../media/image990.png"/><Relationship Id="rId9" Type="http://schemas.openxmlformats.org/officeDocument/2006/relationships/image" Target="../media/image328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0.png"/><Relationship Id="rId7" Type="http://schemas.openxmlformats.org/officeDocument/2006/relationships/image" Target="../media/image1890.png"/><Relationship Id="rId2" Type="http://schemas.openxmlformats.org/officeDocument/2006/relationships/image" Target="../media/image16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80.png"/><Relationship Id="rId5" Type="http://schemas.openxmlformats.org/officeDocument/2006/relationships/image" Target="../media/image3340.png"/><Relationship Id="rId4" Type="http://schemas.openxmlformats.org/officeDocument/2006/relationships/image" Target="../media/image333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342.png"/><Relationship Id="rId7" Type="http://schemas.openxmlformats.org/officeDocument/2006/relationships/image" Target="../media/image346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10" Type="http://schemas.openxmlformats.org/officeDocument/2006/relationships/image" Target="../media/image349.png"/><Relationship Id="rId4" Type="http://schemas.openxmlformats.org/officeDocument/2006/relationships/image" Target="../media/image343.png"/><Relationship Id="rId9" Type="http://schemas.openxmlformats.org/officeDocument/2006/relationships/image" Target="../media/image34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700.png"/><Relationship Id="rId7" Type="http://schemas.openxmlformats.org/officeDocument/2006/relationships/image" Target="../media/image355.png"/><Relationship Id="rId2" Type="http://schemas.openxmlformats.org/officeDocument/2006/relationships/image" Target="../media/image16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00.png"/><Relationship Id="rId5" Type="http://schemas.openxmlformats.org/officeDocument/2006/relationships/image" Target="../media/image1780.png"/><Relationship Id="rId10" Type="http://schemas.openxmlformats.org/officeDocument/2006/relationships/image" Target="../media/image358.png"/><Relationship Id="rId4" Type="http://schemas.openxmlformats.org/officeDocument/2006/relationships/image" Target="../media/image1760.png"/><Relationship Id="rId9" Type="http://schemas.openxmlformats.org/officeDocument/2006/relationships/image" Target="../media/image357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.png"/><Relationship Id="rId3" Type="http://schemas.openxmlformats.org/officeDocument/2006/relationships/image" Target="../media/image41.png"/><Relationship Id="rId21" Type="http://schemas.openxmlformats.org/officeDocument/2006/relationships/image" Target="../media/image410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24" Type="http://schemas.openxmlformats.org/officeDocument/2006/relationships/image" Target="../media/image44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4" Type="http://schemas.openxmlformats.org/officeDocument/2006/relationships/image" Target="../media/image42.png"/><Relationship Id="rId22" Type="http://schemas.openxmlformats.org/officeDocument/2006/relationships/image" Target="../media/image3410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13" Type="http://schemas.openxmlformats.org/officeDocument/2006/relationships/image" Target="../media/image370.png"/><Relationship Id="rId3" Type="http://schemas.openxmlformats.org/officeDocument/2006/relationships/image" Target="../media/image1810.png"/><Relationship Id="rId7" Type="http://schemas.openxmlformats.org/officeDocument/2006/relationships/image" Target="../media/image364.png"/><Relationship Id="rId12" Type="http://schemas.openxmlformats.org/officeDocument/2006/relationships/image" Target="../media/image1830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3.png"/><Relationship Id="rId11" Type="http://schemas.openxmlformats.org/officeDocument/2006/relationships/image" Target="../media/image368.png"/><Relationship Id="rId5" Type="http://schemas.openxmlformats.org/officeDocument/2006/relationships/image" Target="../media/image362.png"/><Relationship Id="rId15" Type="http://schemas.openxmlformats.org/officeDocument/2006/relationships/image" Target="../media/image372.png"/><Relationship Id="rId10" Type="http://schemas.openxmlformats.org/officeDocument/2006/relationships/image" Target="../media/image367.png"/><Relationship Id="rId4" Type="http://schemas.openxmlformats.org/officeDocument/2006/relationships/image" Target="../media/image361.png"/><Relationship Id="rId9" Type="http://schemas.openxmlformats.org/officeDocument/2006/relationships/image" Target="../media/image366.png"/><Relationship Id="rId14" Type="http://schemas.openxmlformats.org/officeDocument/2006/relationships/image" Target="../media/image371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2.png"/><Relationship Id="rId4" Type="http://schemas.openxmlformats.org/officeDocument/2006/relationships/image" Target="../media/image184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01.png"/><Relationship Id="rId4" Type="http://schemas.openxmlformats.org/officeDocument/2006/relationships/image" Target="../media/image38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0.png"/><Relationship Id="rId13" Type="http://schemas.openxmlformats.org/officeDocument/2006/relationships/image" Target="../media/image2010.png"/><Relationship Id="rId18" Type="http://schemas.openxmlformats.org/officeDocument/2006/relationships/image" Target="../media/image2061.png"/><Relationship Id="rId3" Type="http://schemas.openxmlformats.org/officeDocument/2006/relationships/image" Target="../media/image1911.png"/><Relationship Id="rId7" Type="http://schemas.openxmlformats.org/officeDocument/2006/relationships/image" Target="../media/image1950.png"/><Relationship Id="rId12" Type="http://schemas.openxmlformats.org/officeDocument/2006/relationships/image" Target="../media/image2000.png"/><Relationship Id="rId17" Type="http://schemas.openxmlformats.org/officeDocument/2006/relationships/image" Target="../media/image2051.png"/><Relationship Id="rId2" Type="http://schemas.openxmlformats.org/officeDocument/2006/relationships/image" Target="../media/image1900.png"/><Relationship Id="rId16" Type="http://schemas.openxmlformats.org/officeDocument/2006/relationships/image" Target="../media/image204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40.png"/><Relationship Id="rId11" Type="http://schemas.openxmlformats.org/officeDocument/2006/relationships/image" Target="../media/image1990.png"/><Relationship Id="rId5" Type="http://schemas.openxmlformats.org/officeDocument/2006/relationships/image" Target="../media/image1930.png"/><Relationship Id="rId15" Type="http://schemas.openxmlformats.org/officeDocument/2006/relationships/image" Target="../media/image2030.png"/><Relationship Id="rId10" Type="http://schemas.openxmlformats.org/officeDocument/2006/relationships/image" Target="../media/image1980.png"/><Relationship Id="rId4" Type="http://schemas.openxmlformats.org/officeDocument/2006/relationships/image" Target="../media/image1920.png"/><Relationship Id="rId9" Type="http://schemas.openxmlformats.org/officeDocument/2006/relationships/image" Target="../media/image1970.png"/><Relationship Id="rId14" Type="http://schemas.openxmlformats.org/officeDocument/2006/relationships/image" Target="../media/image2020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1.png"/><Relationship Id="rId13" Type="http://schemas.openxmlformats.org/officeDocument/2006/relationships/image" Target="../media/image2131.png"/><Relationship Id="rId3" Type="http://schemas.openxmlformats.org/officeDocument/2006/relationships/image" Target="../media/image1911.png"/><Relationship Id="rId7" Type="http://schemas.openxmlformats.org/officeDocument/2006/relationships/image" Target="../media/image2071.png"/><Relationship Id="rId12" Type="http://schemas.openxmlformats.org/officeDocument/2006/relationships/image" Target="../media/image2121.png"/><Relationship Id="rId2" Type="http://schemas.openxmlformats.org/officeDocument/2006/relationships/image" Target="../media/image19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60.png"/><Relationship Id="rId11" Type="http://schemas.openxmlformats.org/officeDocument/2006/relationships/image" Target="../media/image2113.png"/><Relationship Id="rId5" Type="http://schemas.openxmlformats.org/officeDocument/2006/relationships/image" Target="../media/image1950.png"/><Relationship Id="rId10" Type="http://schemas.openxmlformats.org/officeDocument/2006/relationships/image" Target="../media/image2101.png"/><Relationship Id="rId4" Type="http://schemas.openxmlformats.org/officeDocument/2006/relationships/image" Target="../media/image1940.png"/><Relationship Id="rId9" Type="http://schemas.openxmlformats.org/officeDocument/2006/relationships/image" Target="../media/image2091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0.png"/><Relationship Id="rId18" Type="http://schemas.openxmlformats.org/officeDocument/2006/relationships/image" Target="../media/image460.png"/><Relationship Id="rId13" Type="http://schemas.openxmlformats.org/officeDocument/2006/relationships/image" Target="../media/image381.png"/><Relationship Id="rId21" Type="http://schemas.openxmlformats.org/officeDocument/2006/relationships/image" Target="../media/image53.png"/><Relationship Id="rId17" Type="http://schemas.openxmlformats.org/officeDocument/2006/relationships/image" Target="../media/image450.png"/><Relationship Id="rId2" Type="http://schemas.openxmlformats.org/officeDocument/2006/relationships/image" Target="../media/image51.png"/><Relationship Id="rId16" Type="http://schemas.openxmlformats.org/officeDocument/2006/relationships/image" Target="../media/image440.png"/><Relationship Id="rId20" Type="http://schemas.openxmlformats.org/officeDocument/2006/relationships/image" Target="../media/image480.png"/><Relationship Id="rId1" Type="http://schemas.openxmlformats.org/officeDocument/2006/relationships/slideLayout" Target="../slideLayouts/slideLayout4.xml"/><Relationship Id="rId24" Type="http://schemas.openxmlformats.org/officeDocument/2006/relationships/image" Target="../media/image56.png"/><Relationship Id="rId15" Type="http://schemas.openxmlformats.org/officeDocument/2006/relationships/image" Target="../media/image430.png"/><Relationship Id="rId23" Type="http://schemas.openxmlformats.org/officeDocument/2006/relationships/image" Target="../media/image55.png"/><Relationship Id="rId19" Type="http://schemas.openxmlformats.org/officeDocument/2006/relationships/image" Target="../media/image52.png"/><Relationship Id="rId22" Type="http://schemas.openxmlformats.org/officeDocument/2006/relationships/image" Target="../media/image54.png"/><Relationship Id="rId14" Type="http://schemas.openxmlformats.org/officeDocument/2006/relationships/image" Target="../media/image395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490.png"/><Relationship Id="rId7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emf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1.png"/><Relationship Id="rId2" Type="http://schemas.openxmlformats.org/officeDocument/2006/relationships/image" Target="../media/image11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61.png"/><Relationship Id="rId5" Type="http://schemas.openxmlformats.org/officeDocument/2006/relationships/image" Target="../media/image1151.png"/><Relationship Id="rId4" Type="http://schemas.openxmlformats.org/officeDocument/2006/relationships/image" Target="../media/image1141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1.png"/><Relationship Id="rId2" Type="http://schemas.openxmlformats.org/officeDocument/2006/relationships/image" Target="../media/image11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1.png"/><Relationship Id="rId5" Type="http://schemas.openxmlformats.org/officeDocument/2006/relationships/image" Target="../media/image1191.png"/><Relationship Id="rId4" Type="http://schemas.openxmlformats.org/officeDocument/2006/relationships/image" Target="../media/image1181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2.png"/><Relationship Id="rId2" Type="http://schemas.openxmlformats.org/officeDocument/2006/relationships/image" Target="../media/image11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1.png"/><Relationship Id="rId5" Type="http://schemas.openxmlformats.org/officeDocument/2006/relationships/image" Target="../media/image1231.png"/><Relationship Id="rId4" Type="http://schemas.openxmlformats.org/officeDocument/2006/relationships/image" Target="../media/image1221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1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81.png"/><Relationship Id="rId5" Type="http://schemas.openxmlformats.org/officeDocument/2006/relationships/image" Target="../media/image712.png"/><Relationship Id="rId4" Type="http://schemas.openxmlformats.org/officeDocument/2006/relationships/image" Target="../media/image61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1.png"/><Relationship Id="rId2" Type="http://schemas.openxmlformats.org/officeDocument/2006/relationships/image" Target="../media/image8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1.png"/><Relationship Id="rId5" Type="http://schemas.openxmlformats.org/officeDocument/2006/relationships/image" Target="../media/image1312.png"/><Relationship Id="rId4" Type="http://schemas.openxmlformats.org/officeDocument/2006/relationships/image" Target="../media/image130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52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4" Type="http://schemas.openxmlformats.org/officeDocument/2006/relationships/image" Target="../media/image3.emf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3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2.png"/><Relationship Id="rId2" Type="http://schemas.openxmlformats.org/officeDocument/2006/relationships/image" Target="../media/image9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4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3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3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2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30.png"/><Relationship Id="rId7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511.png"/><Relationship Id="rId7" Type="http://schemas.openxmlformats.org/officeDocument/2006/relationships/image" Target="../media/image910.png"/><Relationship Id="rId12" Type="http://schemas.openxmlformats.org/officeDocument/2006/relationships/image" Target="../media/image14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0.png"/><Relationship Id="rId11" Type="http://schemas.openxmlformats.org/officeDocument/2006/relationships/image" Target="../media/image1310.png"/><Relationship Id="rId5" Type="http://schemas.openxmlformats.org/officeDocument/2006/relationships/image" Target="../media/image710.png"/><Relationship Id="rId10" Type="http://schemas.openxmlformats.org/officeDocument/2006/relationships/image" Target="../media/image1210.png"/><Relationship Id="rId4" Type="http://schemas.openxmlformats.org/officeDocument/2006/relationships/image" Target="../media/image610.png"/><Relationship Id="rId9" Type="http://schemas.openxmlformats.org/officeDocument/2006/relationships/image" Target="../media/image11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812.png"/><Relationship Id="rId7" Type="http://schemas.openxmlformats.org/officeDocument/2006/relationships/oleObject" Target="../embeddings/oleObject6.bin"/><Relationship Id="rId12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5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e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15" Type="http://schemas.openxmlformats.org/officeDocument/2006/relationships/image" Target="../media/image2011.png"/><Relationship Id="rId10" Type="http://schemas.openxmlformats.org/officeDocument/2006/relationships/image" Target="../media/image6.emf"/><Relationship Id="rId4" Type="http://schemas.openxmlformats.org/officeDocument/2006/relationships/image" Target="../media/image1710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9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0.png"/><Relationship Id="rId3" Type="http://schemas.openxmlformats.org/officeDocument/2006/relationships/image" Target="../media/image1612.png"/><Relationship Id="rId7" Type="http://schemas.openxmlformats.org/officeDocument/2006/relationships/image" Target="../media/image241.png"/><Relationship Id="rId12" Type="http://schemas.openxmlformats.org/officeDocument/2006/relationships/image" Target="../media/image2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7.png"/><Relationship Id="rId11" Type="http://schemas.openxmlformats.org/officeDocument/2006/relationships/image" Target="../media/image281.png"/><Relationship Id="rId5" Type="http://schemas.openxmlformats.org/officeDocument/2006/relationships/image" Target="../media/image2211.png"/><Relationship Id="rId10" Type="http://schemas.openxmlformats.org/officeDocument/2006/relationships/image" Target="../media/image277.png"/><Relationship Id="rId4" Type="http://schemas.openxmlformats.org/officeDocument/2006/relationships/image" Target="../media/image2112.png"/><Relationship Id="rId9" Type="http://schemas.openxmlformats.org/officeDocument/2006/relationships/image" Target="../media/image26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1.png"/><Relationship Id="rId3" Type="http://schemas.openxmlformats.org/officeDocument/2006/relationships/image" Target="../media/image511.png"/><Relationship Id="rId7" Type="http://schemas.openxmlformats.org/officeDocument/2006/relationships/image" Target="../media/image301.png"/><Relationship Id="rId12" Type="http://schemas.openxmlformats.org/officeDocument/2006/relationships/image" Target="../media/image2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0.png"/><Relationship Id="rId11" Type="http://schemas.openxmlformats.org/officeDocument/2006/relationships/image" Target="../media/image240.png"/><Relationship Id="rId5" Type="http://schemas.openxmlformats.org/officeDocument/2006/relationships/image" Target="../media/image710.png"/><Relationship Id="rId10" Type="http://schemas.openxmlformats.org/officeDocument/2006/relationships/image" Target="../media/image234.png"/><Relationship Id="rId4" Type="http://schemas.openxmlformats.org/officeDocument/2006/relationships/image" Target="../media/image610.png"/><Relationship Id="rId9" Type="http://schemas.openxmlformats.org/officeDocument/2006/relationships/image" Target="../media/image2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1.png"/><Relationship Id="rId13" Type="http://schemas.openxmlformats.org/officeDocument/2006/relationships/image" Target="../media/image3411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12" Type="http://schemas.openxmlformats.org/officeDocument/2006/relationships/image" Target="../media/image3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0.png"/><Relationship Id="rId11" Type="http://schemas.openxmlformats.org/officeDocument/2006/relationships/image" Target="../media/image320.png"/><Relationship Id="rId5" Type="http://schemas.openxmlformats.org/officeDocument/2006/relationships/image" Target="../media/image280.png"/><Relationship Id="rId10" Type="http://schemas.openxmlformats.org/officeDocument/2006/relationships/image" Target="../media/image311.png"/><Relationship Id="rId4" Type="http://schemas.openxmlformats.org/officeDocument/2006/relationships/image" Target="../media/image270.png"/><Relationship Id="rId9" Type="http://schemas.openxmlformats.org/officeDocument/2006/relationships/image" Target="../media/image2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1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12" Type="http://schemas.openxmlformats.org/officeDocument/2006/relationships/image" Target="../media/image3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0.png"/><Relationship Id="rId11" Type="http://schemas.openxmlformats.org/officeDocument/2006/relationships/image" Target="../media/image320.png"/><Relationship Id="rId5" Type="http://schemas.openxmlformats.org/officeDocument/2006/relationships/image" Target="../media/image280.png"/><Relationship Id="rId10" Type="http://schemas.openxmlformats.org/officeDocument/2006/relationships/image" Target="../media/image311.png"/><Relationship Id="rId4" Type="http://schemas.openxmlformats.org/officeDocument/2006/relationships/image" Target="../media/image270.png"/><Relationship Id="rId9" Type="http://schemas.openxmlformats.org/officeDocument/2006/relationships/image" Target="../media/image22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1.png"/><Relationship Id="rId13" Type="http://schemas.openxmlformats.org/officeDocument/2006/relationships/image" Target="../media/image350.png"/><Relationship Id="rId18" Type="http://schemas.openxmlformats.org/officeDocument/2006/relationships/image" Target="../media/image400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12" Type="http://schemas.openxmlformats.org/officeDocument/2006/relationships/image" Target="../media/image330.png"/><Relationship Id="rId17" Type="http://schemas.openxmlformats.org/officeDocument/2006/relationships/image" Target="../media/image39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86.png"/><Relationship Id="rId20" Type="http://schemas.openxmlformats.org/officeDocument/2006/relationships/image" Target="../media/image4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0.png"/><Relationship Id="rId11" Type="http://schemas.openxmlformats.org/officeDocument/2006/relationships/image" Target="../media/image320.png"/><Relationship Id="rId5" Type="http://schemas.openxmlformats.org/officeDocument/2006/relationships/image" Target="../media/image280.png"/><Relationship Id="rId15" Type="http://schemas.openxmlformats.org/officeDocument/2006/relationships/image" Target="../media/image3711.png"/><Relationship Id="rId10" Type="http://schemas.openxmlformats.org/officeDocument/2006/relationships/image" Target="../media/image311.png"/><Relationship Id="rId19" Type="http://schemas.openxmlformats.org/officeDocument/2006/relationships/image" Target="../media/image411.png"/><Relationship Id="rId4" Type="http://schemas.openxmlformats.org/officeDocument/2006/relationships/image" Target="../media/image270.png"/><Relationship Id="rId9" Type="http://schemas.openxmlformats.org/officeDocument/2006/relationships/image" Target="../media/image223.png"/><Relationship Id="rId14" Type="http://schemas.openxmlformats.org/officeDocument/2006/relationships/image" Target="../media/image3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3" Type="http://schemas.openxmlformats.org/officeDocument/2006/relationships/image" Target="../media/image521.png"/><Relationship Id="rId18" Type="http://schemas.openxmlformats.org/officeDocument/2006/relationships/image" Target="../media/image400.png"/><Relationship Id="rId3" Type="http://schemas.openxmlformats.org/officeDocument/2006/relationships/image" Target="../media/image420.png"/><Relationship Id="rId21" Type="http://schemas.openxmlformats.org/officeDocument/2006/relationships/image" Target="../media/image58.png"/><Relationship Id="rId7" Type="http://schemas.openxmlformats.org/officeDocument/2006/relationships/image" Target="../media/image461.png"/><Relationship Id="rId12" Type="http://schemas.openxmlformats.org/officeDocument/2006/relationships/image" Target="../media/image512.png"/><Relationship Id="rId17" Type="http://schemas.openxmlformats.org/officeDocument/2006/relationships/image" Target="../media/image56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51.png"/><Relationship Id="rId20" Type="http://schemas.openxmlformats.org/officeDocument/2006/relationships/image" Target="../media/image5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1.png"/><Relationship Id="rId11" Type="http://schemas.openxmlformats.org/officeDocument/2006/relationships/image" Target="../media/image500.png"/><Relationship Id="rId24" Type="http://schemas.openxmlformats.org/officeDocument/2006/relationships/image" Target="../media/image61.png"/><Relationship Id="rId5" Type="http://schemas.openxmlformats.org/officeDocument/2006/relationships/image" Target="../media/image441.png"/><Relationship Id="rId15" Type="http://schemas.openxmlformats.org/officeDocument/2006/relationships/image" Target="../media/image541.png"/><Relationship Id="rId23" Type="http://schemas.openxmlformats.org/officeDocument/2006/relationships/image" Target="../media/image600.png"/><Relationship Id="rId10" Type="http://schemas.openxmlformats.org/officeDocument/2006/relationships/image" Target="../media/image491.png"/><Relationship Id="rId19" Type="http://schemas.openxmlformats.org/officeDocument/2006/relationships/image" Target="../media/image411.png"/><Relationship Id="rId4" Type="http://schemas.openxmlformats.org/officeDocument/2006/relationships/image" Target="../media/image431.png"/><Relationship Id="rId9" Type="http://schemas.openxmlformats.org/officeDocument/2006/relationships/image" Target="../media/image481.png"/><Relationship Id="rId14" Type="http://schemas.openxmlformats.org/officeDocument/2006/relationships/image" Target="../media/image531.png"/><Relationship Id="rId22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3" Type="http://schemas.openxmlformats.org/officeDocument/2006/relationships/image" Target="../media/image62.png"/><Relationship Id="rId18" Type="http://schemas.openxmlformats.org/officeDocument/2006/relationships/image" Target="../media/image531.png"/><Relationship Id="rId26" Type="http://schemas.openxmlformats.org/officeDocument/2006/relationships/image" Target="../media/image67.png"/><Relationship Id="rId3" Type="http://schemas.openxmlformats.org/officeDocument/2006/relationships/image" Target="../media/image420.png"/><Relationship Id="rId21" Type="http://schemas.openxmlformats.org/officeDocument/2006/relationships/image" Target="../media/image561.png"/><Relationship Id="rId7" Type="http://schemas.openxmlformats.org/officeDocument/2006/relationships/image" Target="../media/image461.png"/><Relationship Id="rId12" Type="http://schemas.openxmlformats.org/officeDocument/2006/relationships/image" Target="../media/image512.png"/><Relationship Id="rId17" Type="http://schemas.openxmlformats.org/officeDocument/2006/relationships/image" Target="../media/image521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5.png"/><Relationship Id="rId20" Type="http://schemas.openxmlformats.org/officeDocument/2006/relationships/image" Target="../media/image551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1.png"/><Relationship Id="rId11" Type="http://schemas.openxmlformats.org/officeDocument/2006/relationships/image" Target="../media/image500.png"/><Relationship Id="rId24" Type="http://schemas.openxmlformats.org/officeDocument/2006/relationships/image" Target="../media/image570.png"/><Relationship Id="rId32" Type="http://schemas.openxmlformats.org/officeDocument/2006/relationships/image" Target="../media/image73.png"/><Relationship Id="rId5" Type="http://schemas.openxmlformats.org/officeDocument/2006/relationships/image" Target="../media/image441.png"/><Relationship Id="rId15" Type="http://schemas.openxmlformats.org/officeDocument/2006/relationships/image" Target="../media/image64.png"/><Relationship Id="rId23" Type="http://schemas.openxmlformats.org/officeDocument/2006/relationships/image" Target="../media/image411.png"/><Relationship Id="rId28" Type="http://schemas.openxmlformats.org/officeDocument/2006/relationships/image" Target="../media/image69.png"/><Relationship Id="rId10" Type="http://schemas.openxmlformats.org/officeDocument/2006/relationships/image" Target="../media/image491.png"/><Relationship Id="rId19" Type="http://schemas.openxmlformats.org/officeDocument/2006/relationships/image" Target="../media/image541.png"/><Relationship Id="rId31" Type="http://schemas.openxmlformats.org/officeDocument/2006/relationships/image" Target="../media/image72.png"/><Relationship Id="rId4" Type="http://schemas.openxmlformats.org/officeDocument/2006/relationships/image" Target="../media/image431.png"/><Relationship Id="rId9" Type="http://schemas.openxmlformats.org/officeDocument/2006/relationships/image" Target="../media/image481.png"/><Relationship Id="rId14" Type="http://schemas.openxmlformats.org/officeDocument/2006/relationships/image" Target="../media/image63.png"/><Relationship Id="rId22" Type="http://schemas.openxmlformats.org/officeDocument/2006/relationships/image" Target="../media/image400.png"/><Relationship Id="rId27" Type="http://schemas.openxmlformats.org/officeDocument/2006/relationships/image" Target="../media/image68.png"/><Relationship Id="rId30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223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134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38.png"/><Relationship Id="rId18" Type="http://schemas.openxmlformats.org/officeDocument/2006/relationships/image" Target="../media/image139.png"/><Relationship Id="rId3" Type="http://schemas.openxmlformats.org/officeDocument/2006/relationships/image" Target="../media/image135.png"/><Relationship Id="rId7" Type="http://schemas.openxmlformats.org/officeDocument/2006/relationships/image" Target="../media/image122.png"/><Relationship Id="rId12" Type="http://schemas.openxmlformats.org/officeDocument/2006/relationships/image" Target="../media/image137.png"/><Relationship Id="rId17" Type="http://schemas.openxmlformats.org/officeDocument/2006/relationships/image" Target="../media/image132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png"/><Relationship Id="rId11" Type="http://schemas.openxmlformats.org/officeDocument/2006/relationships/image" Target="../media/image13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image" Target="../media/image15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610.png"/><Relationship Id="rId7" Type="http://schemas.openxmlformats.org/officeDocument/2006/relationships/image" Target="../media/image145.png"/><Relationship Id="rId2" Type="http://schemas.openxmlformats.org/officeDocument/2006/relationships/image" Target="../media/image15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10" Type="http://schemas.openxmlformats.org/officeDocument/2006/relationships/image" Target="../media/image156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5.png"/><Relationship Id="rId5" Type="http://schemas.openxmlformats.org/officeDocument/2006/relationships/image" Target="../media/image165.png"/><Relationship Id="rId4" Type="http://schemas.openxmlformats.org/officeDocument/2006/relationships/image" Target="../media/image17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83.png"/><Relationship Id="rId7" Type="http://schemas.openxmlformats.org/officeDocument/2006/relationships/image" Target="../media/image1560.png"/><Relationship Id="rId12" Type="http://schemas.openxmlformats.org/officeDocument/2006/relationships/image" Target="../media/image1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1.png"/><Relationship Id="rId11" Type="http://schemas.openxmlformats.org/officeDocument/2006/relationships/image" Target="../media/image180.png"/><Relationship Id="rId10" Type="http://schemas.openxmlformats.org/officeDocument/2006/relationships/image" Target="../media/image179.png"/><Relationship Id="rId9" Type="http://schemas.openxmlformats.org/officeDocument/2006/relationships/image" Target="../media/image178.png"/><Relationship Id="rId14" Type="http://schemas.openxmlformats.org/officeDocument/2006/relationships/image" Target="../media/image18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6.png"/><Relationship Id="rId7" Type="http://schemas.openxmlformats.org/officeDocument/2006/relationships/image" Target="../media/image1790.png"/><Relationship Id="rId2" Type="http://schemas.openxmlformats.org/officeDocument/2006/relationships/image" Target="../media/image18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30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Relationship Id="rId9" Type="http://schemas.openxmlformats.org/officeDocument/2006/relationships/image" Target="../media/image19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3.png"/><Relationship Id="rId7" Type="http://schemas.openxmlformats.org/officeDocument/2006/relationships/image" Target="../media/image1830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10" Type="http://schemas.openxmlformats.org/officeDocument/2006/relationships/image" Target="../media/image1750.png"/><Relationship Id="rId4" Type="http://schemas.openxmlformats.org/officeDocument/2006/relationships/image" Target="../media/image186.png"/><Relationship Id="rId9" Type="http://schemas.openxmlformats.org/officeDocument/2006/relationships/image" Target="../media/image1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7.png"/><Relationship Id="rId3" Type="http://schemas.openxmlformats.org/officeDocument/2006/relationships/image" Target="../media/image1400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9.png"/><Relationship Id="rId15" Type="http://schemas.openxmlformats.org/officeDocument/2006/relationships/image" Target="../media/image20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Relationship Id="rId14" Type="http://schemas.openxmlformats.org/officeDocument/2006/relationships/image" Target="../media/image20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11.png"/><Relationship Id="rId3" Type="http://schemas.openxmlformats.org/officeDocument/2006/relationships/image" Target="../media/image1400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9.png"/><Relationship Id="rId15" Type="http://schemas.openxmlformats.org/officeDocument/2006/relationships/image" Target="../media/image213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Relationship Id="rId14" Type="http://schemas.openxmlformats.org/officeDocument/2006/relationships/image" Target="../media/image21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7" Type="http://schemas.openxmlformats.org/officeDocument/2006/relationships/image" Target="../media/image15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0.png"/><Relationship Id="rId9" Type="http://schemas.openxmlformats.org/officeDocument/2006/relationships/image" Target="../media/image18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0.png"/><Relationship Id="rId3" Type="http://schemas.openxmlformats.org/officeDocument/2006/relationships/image" Target="../media/image2050.png"/><Relationship Id="rId7" Type="http://schemas.openxmlformats.org/officeDocument/2006/relationships/image" Target="../media/image2080.png"/><Relationship Id="rId2" Type="http://schemas.openxmlformats.org/officeDocument/2006/relationships/image" Target="../media/image20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1.png"/><Relationship Id="rId5" Type="http://schemas.openxmlformats.org/officeDocument/2006/relationships/image" Target="../media/image2070.png"/><Relationship Id="rId4" Type="http://schemas.openxmlformats.org/officeDocument/2006/relationships/image" Target="../media/image2060.png"/><Relationship Id="rId9" Type="http://schemas.openxmlformats.org/officeDocument/2006/relationships/image" Target="../media/image210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3" Type="http://schemas.openxmlformats.org/officeDocument/2006/relationships/image" Target="../media/image2120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2" Type="http://schemas.openxmlformats.org/officeDocument/2006/relationships/image" Target="../media/image21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0.png"/><Relationship Id="rId10" Type="http://schemas.openxmlformats.org/officeDocument/2006/relationships/image" Target="../media/image1850.png"/><Relationship Id="rId4" Type="http://schemas.openxmlformats.org/officeDocument/2006/relationships/image" Target="../media/image2130.png"/><Relationship Id="rId9" Type="http://schemas.openxmlformats.org/officeDocument/2006/relationships/image" Target="../media/image218.png"/><Relationship Id="rId14" Type="http://schemas.openxmlformats.org/officeDocument/2006/relationships/image" Target="../media/image174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0.png"/><Relationship Id="rId3" Type="http://schemas.openxmlformats.org/officeDocument/2006/relationships/image" Target="../media/image2050.png"/><Relationship Id="rId7" Type="http://schemas.openxmlformats.org/officeDocument/2006/relationships/image" Target="../media/image2080.png"/><Relationship Id="rId2" Type="http://schemas.openxmlformats.org/officeDocument/2006/relationships/image" Target="../media/image20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1.png"/><Relationship Id="rId5" Type="http://schemas.openxmlformats.org/officeDocument/2006/relationships/image" Target="../media/image2070.png"/><Relationship Id="rId10" Type="http://schemas.openxmlformats.org/officeDocument/2006/relationships/image" Target="../media/image224.png"/><Relationship Id="rId4" Type="http://schemas.openxmlformats.org/officeDocument/2006/relationships/image" Target="../media/image2060.png"/><Relationship Id="rId9" Type="http://schemas.openxmlformats.org/officeDocument/2006/relationships/image" Target="../media/image210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7.png"/><Relationship Id="rId18" Type="http://schemas.openxmlformats.org/officeDocument/2006/relationships/image" Target="../media/image232.png"/><Relationship Id="rId3" Type="http://schemas.openxmlformats.org/officeDocument/2006/relationships/image" Target="../media/image2120.png"/><Relationship Id="rId7" Type="http://schemas.openxmlformats.org/officeDocument/2006/relationships/image" Target="../media/image216.png"/><Relationship Id="rId12" Type="http://schemas.openxmlformats.org/officeDocument/2006/relationships/image" Target="../media/image220.png"/><Relationship Id="rId17" Type="http://schemas.openxmlformats.org/officeDocument/2006/relationships/image" Target="../media/image231.png"/><Relationship Id="rId2" Type="http://schemas.openxmlformats.org/officeDocument/2006/relationships/image" Target="../media/image2110.png"/><Relationship Id="rId16" Type="http://schemas.openxmlformats.org/officeDocument/2006/relationships/image" Target="../media/image230.png"/><Relationship Id="rId20" Type="http://schemas.openxmlformats.org/officeDocument/2006/relationships/image" Target="../media/image2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5.png"/><Relationship Id="rId11" Type="http://schemas.openxmlformats.org/officeDocument/2006/relationships/image" Target="../media/image226.png"/><Relationship Id="rId5" Type="http://schemas.openxmlformats.org/officeDocument/2006/relationships/image" Target="../media/image2140.png"/><Relationship Id="rId15" Type="http://schemas.openxmlformats.org/officeDocument/2006/relationships/image" Target="../media/image229.png"/><Relationship Id="rId10" Type="http://schemas.openxmlformats.org/officeDocument/2006/relationships/image" Target="../media/image1891.png"/><Relationship Id="rId19" Type="http://schemas.openxmlformats.org/officeDocument/2006/relationships/image" Target="../media/image233.png"/><Relationship Id="rId4" Type="http://schemas.openxmlformats.org/officeDocument/2006/relationships/image" Target="../media/image2130.png"/><Relationship Id="rId9" Type="http://schemas.openxmlformats.org/officeDocument/2006/relationships/image" Target="../media/image218.png"/><Relationship Id="rId14" Type="http://schemas.openxmlformats.org/officeDocument/2006/relationships/image" Target="../media/image2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14.emf"/><Relationship Id="rId18" Type="http://schemas.openxmlformats.org/officeDocument/2006/relationships/oleObject" Target="../embeddings/oleObject18.bin"/><Relationship Id="rId3" Type="http://schemas.openxmlformats.org/officeDocument/2006/relationships/image" Target="../media/image9.emf"/><Relationship Id="rId21" Type="http://schemas.openxmlformats.org/officeDocument/2006/relationships/image" Target="../media/image18.emf"/><Relationship Id="rId7" Type="http://schemas.openxmlformats.org/officeDocument/2006/relationships/image" Target="../media/image11.e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16.emf"/><Relationship Id="rId2" Type="http://schemas.openxmlformats.org/officeDocument/2006/relationships/oleObject" Target="../embeddings/oleObject10.bin"/><Relationship Id="rId16" Type="http://schemas.openxmlformats.org/officeDocument/2006/relationships/oleObject" Target="../embeddings/oleObject17.bin"/><Relationship Id="rId20" Type="http://schemas.openxmlformats.org/officeDocument/2006/relationships/oleObject" Target="../embeddings/oleObject19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3.emf"/><Relationship Id="rId5" Type="http://schemas.openxmlformats.org/officeDocument/2006/relationships/image" Target="../media/image10.emf"/><Relationship Id="rId15" Type="http://schemas.openxmlformats.org/officeDocument/2006/relationships/image" Target="../media/image15.emf"/><Relationship Id="rId10" Type="http://schemas.openxmlformats.org/officeDocument/2006/relationships/oleObject" Target="../embeddings/oleObject14.bin"/><Relationship Id="rId19" Type="http://schemas.openxmlformats.org/officeDocument/2006/relationships/image" Target="../media/image17.e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2.emf"/><Relationship Id="rId14" Type="http://schemas.openxmlformats.org/officeDocument/2006/relationships/oleObject" Target="../embeddings/oleObject16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1.emf"/><Relationship Id="rId12" Type="http://schemas.openxmlformats.org/officeDocument/2006/relationships/oleObject" Target="../embeddings/oleObject25.bin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23.emf"/><Relationship Id="rId5" Type="http://schemas.openxmlformats.org/officeDocument/2006/relationships/image" Target="../media/image20.emf"/><Relationship Id="rId15" Type="http://schemas.openxmlformats.org/officeDocument/2006/relationships/image" Target="../media/image25.emf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22.emf"/><Relationship Id="rId14" Type="http://schemas.openxmlformats.org/officeDocument/2006/relationships/oleObject" Target="../embeddings/oleObject26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image" Target="../media/image26.emf"/><Relationship Id="rId7" Type="http://schemas.openxmlformats.org/officeDocument/2006/relationships/image" Target="../media/image2170.png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28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0.png"/><Relationship Id="rId3" Type="http://schemas.openxmlformats.org/officeDocument/2006/relationships/image" Target="../media/image29.emf"/><Relationship Id="rId7" Type="http://schemas.openxmlformats.org/officeDocument/2006/relationships/image" Target="../media/image2210.png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emf"/><Relationship Id="rId10" Type="http://schemas.openxmlformats.org/officeDocument/2006/relationships/image" Target="../media/image31.emf"/><Relationship Id="rId4" Type="http://schemas.openxmlformats.org/officeDocument/2006/relationships/oleObject" Target="../embeddings/oleObject31.bin"/><Relationship Id="rId9" Type="http://schemas.openxmlformats.org/officeDocument/2006/relationships/oleObject" Target="../embeddings/oleObject32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3.e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225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10.png"/><Relationship Id="rId4" Type="http://schemas.openxmlformats.org/officeDocument/2006/relationships/image" Target="../media/image23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601.png"/><Relationship Id="rId7" Type="http://schemas.openxmlformats.org/officeDocument/2006/relationships/image" Target="../media/image640.png"/><Relationship Id="rId12" Type="http://schemas.openxmlformats.org/officeDocument/2006/relationships/image" Target="../media/image691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0.png"/><Relationship Id="rId11" Type="http://schemas.openxmlformats.org/officeDocument/2006/relationships/image" Target="../media/image680.png"/><Relationship Id="rId5" Type="http://schemas.openxmlformats.org/officeDocument/2006/relationships/image" Target="../media/image620.png"/><Relationship Id="rId10" Type="http://schemas.openxmlformats.org/officeDocument/2006/relationships/image" Target="../media/image670.png"/><Relationship Id="rId4" Type="http://schemas.openxmlformats.org/officeDocument/2006/relationships/image" Target="../media/image611.png"/><Relationship Id="rId9" Type="http://schemas.openxmlformats.org/officeDocument/2006/relationships/image" Target="../media/image66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3" Type="http://schemas.openxmlformats.org/officeDocument/2006/relationships/image" Target="../media/image700.png"/><Relationship Id="rId7" Type="http://schemas.openxmlformats.org/officeDocument/2006/relationships/image" Target="../media/image74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0.png"/><Relationship Id="rId5" Type="http://schemas.openxmlformats.org/officeDocument/2006/relationships/image" Target="../media/image720.png"/><Relationship Id="rId4" Type="http://schemas.openxmlformats.org/officeDocument/2006/relationships/image" Target="../media/image71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png"/><Relationship Id="rId3" Type="http://schemas.openxmlformats.org/officeDocument/2006/relationships/image" Target="../media/image850.png"/><Relationship Id="rId7" Type="http://schemas.openxmlformats.org/officeDocument/2006/relationships/image" Target="../media/image890.png"/><Relationship Id="rId12" Type="http://schemas.openxmlformats.org/officeDocument/2006/relationships/image" Target="../media/image94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0.png"/><Relationship Id="rId11" Type="http://schemas.openxmlformats.org/officeDocument/2006/relationships/image" Target="../media/image930.png"/><Relationship Id="rId5" Type="http://schemas.openxmlformats.org/officeDocument/2006/relationships/image" Target="../media/image870.png"/><Relationship Id="rId10" Type="http://schemas.openxmlformats.org/officeDocument/2006/relationships/image" Target="../media/image920.png"/><Relationship Id="rId4" Type="http://schemas.openxmlformats.org/officeDocument/2006/relationships/image" Target="../media/image860.png"/><Relationship Id="rId9" Type="http://schemas.openxmlformats.org/officeDocument/2006/relationships/image" Target="../media/image91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10.png"/><Relationship Id="rId10" Type="http://schemas.openxmlformats.org/officeDocument/2006/relationships/image" Target="../media/image10.png"/><Relationship Id="rId4" Type="http://schemas.openxmlformats.org/officeDocument/2006/relationships/image" Target="../media/image236.png"/><Relationship Id="rId9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35.emf"/><Relationship Id="rId7" Type="http://schemas.openxmlformats.org/officeDocument/2006/relationships/image" Target="../media/image990.png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3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36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38.emf"/><Relationship Id="rId4" Type="http://schemas.openxmlformats.org/officeDocument/2006/relationships/oleObject" Target="../embeddings/oleObject39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7" Type="http://schemas.openxmlformats.org/officeDocument/2006/relationships/image" Target="../media/image1180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0.png"/><Relationship Id="rId5" Type="http://schemas.openxmlformats.org/officeDocument/2006/relationships/image" Target="../media/image1160.png"/><Relationship Id="rId4" Type="http://schemas.openxmlformats.org/officeDocument/2006/relationships/image" Target="../media/image11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41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3.e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42.emf"/><Relationship Id="rId4" Type="http://schemas.openxmlformats.org/officeDocument/2006/relationships/oleObject" Target="../embeddings/oleObject43.bin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image" Target="../media/image44.emf"/><Relationship Id="rId7" Type="http://schemas.openxmlformats.org/officeDocument/2006/relationships/image" Target="../media/image46.e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45.emf"/><Relationship Id="rId4" Type="http://schemas.openxmlformats.org/officeDocument/2006/relationships/oleObject" Target="../embeddings/oleObject46.bin"/><Relationship Id="rId9" Type="http://schemas.openxmlformats.org/officeDocument/2006/relationships/image" Target="../media/image47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0.png"/><Relationship Id="rId4" Type="http://schemas.openxmlformats.org/officeDocument/2006/relationships/image" Target="../media/image99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0.png"/><Relationship Id="rId3" Type="http://schemas.openxmlformats.org/officeDocument/2006/relationships/image" Target="../media/image1330.png"/><Relationship Id="rId7" Type="http://schemas.openxmlformats.org/officeDocument/2006/relationships/image" Target="../media/image1370.png"/><Relationship Id="rId2" Type="http://schemas.openxmlformats.org/officeDocument/2006/relationships/image" Target="../media/image1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5" Type="http://schemas.openxmlformats.org/officeDocument/2006/relationships/image" Target="../media/image1350.png"/><Relationship Id="rId4" Type="http://schemas.openxmlformats.org/officeDocument/2006/relationships/image" Target="../media/image13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2548449"/>
            <a:ext cx="9144000" cy="1559719"/>
          </a:xfrm>
        </p:spPr>
        <p:txBody>
          <a:bodyPr anchor="t">
            <a:normAutofit/>
          </a:bodyPr>
          <a:lstStyle/>
          <a:p>
            <a:r>
              <a:rPr lang="en-GB" sz="5400" dirty="0"/>
              <a:t>Chapter 8: Power Flow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>
                <a:cs typeface="+mj-cs"/>
              </a:rPr>
              <a:t>Powers and voltage drops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BE6F23-B7B4-097B-8EFE-B0F1139BF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5DED86-7692-BA0B-B7C9-C5F62F6124DD}"/>
              </a:ext>
            </a:extLst>
          </p:cNvPr>
          <p:cNvGrpSpPr/>
          <p:nvPr/>
        </p:nvGrpSpPr>
        <p:grpSpPr>
          <a:xfrm>
            <a:off x="2350626" y="3234978"/>
            <a:ext cx="6781800" cy="3257897"/>
            <a:chOff x="2350626" y="3234978"/>
            <a:chExt cx="6781800" cy="325789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6D042EB-85D3-82BB-D03B-9316D893050C}"/>
                </a:ext>
              </a:extLst>
            </p:cNvPr>
            <p:cNvGrpSpPr/>
            <p:nvPr/>
          </p:nvGrpSpPr>
          <p:grpSpPr>
            <a:xfrm>
              <a:off x="2350626" y="3719810"/>
              <a:ext cx="6781800" cy="2349500"/>
              <a:chOff x="2362200" y="3403600"/>
              <a:chExt cx="6781800" cy="2349500"/>
            </a:xfrm>
          </p:grpSpPr>
          <p:sp>
            <p:nvSpPr>
              <p:cNvPr id="7" name="Line 6">
                <a:extLst>
                  <a:ext uri="{FF2B5EF4-FFF2-40B4-BE49-F238E27FC236}">
                    <a16:creationId xmlns:a16="http://schemas.microsoft.com/office/drawing/2014/main" id="{7C8AFCA1-BAA8-309B-0144-115D8A568D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2200" y="3403600"/>
                <a:ext cx="678180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" name="Line 7">
                <a:extLst>
                  <a:ext uri="{FF2B5EF4-FFF2-40B4-BE49-F238E27FC236}">
                    <a16:creationId xmlns:a16="http://schemas.microsoft.com/office/drawing/2014/main" id="{8470D00F-8A2E-81C6-48E7-FD1AA9D905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2200" y="3403600"/>
                <a:ext cx="5576888" cy="2349500"/>
              </a:xfrm>
              <a:prstGeom prst="line">
                <a:avLst/>
              </a:prstGeom>
              <a:noFill/>
              <a:ln w="38100">
                <a:solidFill>
                  <a:srgbClr val="0070C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" name="Line 8">
                <a:extLst>
                  <a:ext uri="{FF2B5EF4-FFF2-40B4-BE49-F238E27FC236}">
                    <a16:creationId xmlns:a16="http://schemas.microsoft.com/office/drawing/2014/main" id="{ADA7274B-C6E8-57B9-7701-7D73FBD47A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950200" y="3581400"/>
                <a:ext cx="1193800" cy="0"/>
              </a:xfrm>
              <a:prstGeom prst="line">
                <a:avLst/>
              </a:prstGeom>
              <a:noFill/>
              <a:ln w="38100">
                <a:solidFill>
                  <a:srgbClr val="00B05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" name="Line 9">
                <a:extLst>
                  <a:ext uri="{FF2B5EF4-FFF2-40B4-BE49-F238E27FC236}">
                    <a16:creationId xmlns:a16="http://schemas.microsoft.com/office/drawing/2014/main" id="{E511A714-F68D-92D0-EADF-5F80EDB304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6908800" y="4686300"/>
                <a:ext cx="2057400" cy="0"/>
              </a:xfrm>
              <a:prstGeom prst="line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" name="Arc 12">
                <a:extLst>
                  <a:ext uri="{FF2B5EF4-FFF2-40B4-BE49-F238E27FC236}">
                    <a16:creationId xmlns:a16="http://schemas.microsoft.com/office/drawing/2014/main" id="{17E7B7DD-67AF-C5D6-6CF7-2641E099C09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2571750" y="3409602"/>
                <a:ext cx="1486092" cy="661507"/>
              </a:xfrm>
              <a:custGeom>
                <a:avLst/>
                <a:gdLst>
                  <a:gd name="G0" fmla="+- 0 0 0"/>
                  <a:gd name="G1" fmla="+- 9671 0 0"/>
                  <a:gd name="G2" fmla="+- 21600 0 0"/>
                  <a:gd name="T0" fmla="*/ 19313 w 21600"/>
                  <a:gd name="T1" fmla="*/ 0 h 10777"/>
                  <a:gd name="T2" fmla="*/ 21571 w 21600"/>
                  <a:gd name="T3" fmla="*/ 10777 h 10777"/>
                  <a:gd name="T4" fmla="*/ 0 w 21600"/>
                  <a:gd name="T5" fmla="*/ 9671 h 10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10777" fill="none" extrusionOk="0">
                    <a:moveTo>
                      <a:pt x="19313" y="-1"/>
                    </a:moveTo>
                    <a:cubicBezTo>
                      <a:pt x="20817" y="3001"/>
                      <a:pt x="21600" y="6313"/>
                      <a:pt x="21600" y="9671"/>
                    </a:cubicBezTo>
                    <a:cubicBezTo>
                      <a:pt x="21600" y="10039"/>
                      <a:pt x="21590" y="10408"/>
                      <a:pt x="21571" y="10777"/>
                    </a:cubicBezTo>
                  </a:path>
                  <a:path w="21600" h="10777" stroke="0" extrusionOk="0">
                    <a:moveTo>
                      <a:pt x="19313" y="-1"/>
                    </a:moveTo>
                    <a:cubicBezTo>
                      <a:pt x="20817" y="3001"/>
                      <a:pt x="21600" y="6313"/>
                      <a:pt x="21600" y="9671"/>
                    </a:cubicBezTo>
                    <a:cubicBezTo>
                      <a:pt x="21600" y="10039"/>
                      <a:pt x="21590" y="10408"/>
                      <a:pt x="21571" y="10777"/>
                    </a:cubicBezTo>
                    <a:lnTo>
                      <a:pt x="0" y="9671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6F68ED-EC88-502B-078E-A6162CAB4A18}"/>
                    </a:ext>
                  </a:extLst>
                </p:cNvPr>
                <p:cNvSpPr txBox="1"/>
                <p:nvPr/>
              </p:nvSpPr>
              <p:spPr>
                <a:xfrm>
                  <a:off x="7222603" y="6031210"/>
                  <a:ext cx="5477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6F68ED-EC88-502B-078E-A6162CAB4A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603" y="6031210"/>
                  <a:ext cx="547714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0D2E0C-54F4-D0E7-E792-C3F8177BE041}"/>
                    </a:ext>
                  </a:extLst>
                </p:cNvPr>
                <p:cNvSpPr txBox="1"/>
                <p:nvPr/>
              </p:nvSpPr>
              <p:spPr>
                <a:xfrm>
                  <a:off x="8560282" y="3234978"/>
                  <a:ext cx="54059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0D2E0C-54F4-D0E7-E792-C3F8177BE0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0282" y="3234978"/>
                  <a:ext cx="540596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A9CFE86-B981-1453-1B8B-9A751EC4C18E}"/>
                    </a:ext>
                  </a:extLst>
                </p:cNvPr>
                <p:cNvSpPr txBox="1"/>
                <p:nvPr/>
              </p:nvSpPr>
              <p:spPr>
                <a:xfrm>
                  <a:off x="8207461" y="3951251"/>
                  <a:ext cx="7056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A9CFE86-B981-1453-1B8B-9A751EC4C1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7461" y="3951251"/>
                  <a:ext cx="70564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3C4A2F6-EB86-F80D-1517-D1E062C06621}"/>
                    </a:ext>
                  </a:extLst>
                </p:cNvPr>
                <p:cNvSpPr txBox="1"/>
                <p:nvPr/>
              </p:nvSpPr>
              <p:spPr>
                <a:xfrm>
                  <a:off x="7978334" y="4709894"/>
                  <a:ext cx="7243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3C4A2F6-EB86-F80D-1517-D1E062C066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8334" y="4709894"/>
                  <a:ext cx="72430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1E7AEB-46F0-B557-D9E3-B6C35BA1BB13}"/>
                  </a:ext>
                </a:extLst>
              </p:cNvPr>
              <p:cNvSpPr txBox="1"/>
              <p:nvPr/>
            </p:nvSpPr>
            <p:spPr>
              <a:xfrm>
                <a:off x="905693" y="2465927"/>
                <a:ext cx="111818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𝐼𝑚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causes most of the voltage difference in angle  between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1E7AEB-46F0-B557-D9E3-B6C35BA1B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93" y="2465927"/>
                <a:ext cx="11181804" cy="461665"/>
              </a:xfrm>
              <a:prstGeom prst="rect">
                <a:avLst/>
              </a:prstGeom>
              <a:blipFill>
                <a:blip r:embed="rId7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0B6434-A77E-3BD4-6733-D184607F3E36}"/>
                  </a:ext>
                </a:extLst>
              </p:cNvPr>
              <p:cNvSpPr txBox="1"/>
              <p:nvPr/>
            </p:nvSpPr>
            <p:spPr>
              <a:xfrm>
                <a:off x="905692" y="1797317"/>
                <a:ext cx="103544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</m:t>
                        </m:r>
                      </m:sub>
                    </m:sSub>
                  </m:oMath>
                </a14:m>
                <a:r>
                  <a:rPr lang="en-US" sz="2400" dirty="0"/>
                  <a:t> causes most of the voltage difference in magnitude  between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0B6434-A77E-3BD4-6733-D184607F3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92" y="1797317"/>
                <a:ext cx="10354492" cy="461665"/>
              </a:xfrm>
              <a:prstGeom prst="rect">
                <a:avLst/>
              </a:prstGeom>
              <a:blipFill>
                <a:blip r:embed="rId8"/>
                <a:stretch>
                  <a:fillRect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7488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Repeated linearization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2311639" y="6063809"/>
            <a:ext cx="614591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 rot="16200000">
            <a:off x="735199" y="4329868"/>
            <a:ext cx="409840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8314741" y="5936829"/>
            <a:ext cx="3209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 i="1">
                <a:latin typeface="Times New Roman" charset="0"/>
              </a:rPr>
              <a:t>x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2877970" y="2153685"/>
            <a:ext cx="6110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 i="1" dirty="0">
                <a:latin typeface="Times New Roman" charset="0"/>
              </a:rPr>
              <a:t>f</a:t>
            </a:r>
            <a:r>
              <a:rPr lang="en-GB" sz="2400" dirty="0">
                <a:latin typeface="Times New Roman" charset="0"/>
              </a:rPr>
              <a:t>(</a:t>
            </a:r>
            <a:r>
              <a:rPr lang="en-GB" sz="2400" i="1" dirty="0">
                <a:latin typeface="Times New Roman" charset="0"/>
              </a:rPr>
              <a:t>x</a:t>
            </a:r>
            <a:r>
              <a:rPr lang="en-GB" sz="2400" dirty="0">
                <a:latin typeface="Times New Roman" charset="0"/>
              </a:rPr>
              <a:t>)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5620978" y="6063810"/>
            <a:ext cx="4235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 i="1" dirty="0">
                <a:latin typeface="Times New Roman" charset="0"/>
              </a:rPr>
              <a:t>x</a:t>
            </a:r>
            <a:r>
              <a:rPr lang="en-GB" sz="2400" baseline="30000" dirty="0">
                <a:latin typeface="Times New Roman" charset="0"/>
              </a:rPr>
              <a:t>1</a:t>
            </a:r>
            <a:endParaRPr lang="en-GB" sz="2400" dirty="0">
              <a:latin typeface="Times New Roman" charset="0"/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5857360" y="6063810"/>
            <a:ext cx="0" cy="105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V="1">
            <a:off x="5857361" y="1965403"/>
            <a:ext cx="2245623" cy="4098406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7157457" y="6063810"/>
            <a:ext cx="4235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 i="1" dirty="0">
                <a:latin typeface="Times New Roman" charset="0"/>
              </a:rPr>
              <a:t>x</a:t>
            </a:r>
            <a:r>
              <a:rPr lang="en-GB" sz="2400" baseline="30000" dirty="0">
                <a:latin typeface="Times New Roman" charset="0"/>
              </a:rPr>
              <a:t>0</a:t>
            </a:r>
            <a:endParaRPr lang="en-GB" sz="2400" dirty="0">
              <a:latin typeface="Times New Roman" charset="0"/>
            </a:endParaRP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7393839" y="6063810"/>
            <a:ext cx="0" cy="105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8"/>
          <p:cNvSpPr>
            <a:spLocks noChangeArrowheads="1"/>
          </p:cNvSpPr>
          <p:nvPr/>
        </p:nvSpPr>
        <p:spPr bwMode="auto">
          <a:xfrm>
            <a:off x="7275649" y="3121365"/>
            <a:ext cx="236381" cy="2101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840428" y="3821947"/>
            <a:ext cx="3585117" cy="2241863"/>
            <a:chOff x="3316427" y="3821946"/>
            <a:chExt cx="3585117" cy="2241863"/>
          </a:xfrm>
        </p:grpSpPr>
        <p:sp>
          <p:nvSpPr>
            <p:cNvPr id="18" name="Line 11"/>
            <p:cNvSpPr>
              <a:spLocks noChangeShapeType="1"/>
            </p:cNvSpPr>
            <p:nvPr/>
          </p:nvSpPr>
          <p:spPr bwMode="auto">
            <a:xfrm>
              <a:off x="4340746" y="5188081"/>
              <a:ext cx="11228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4"/>
            <p:cNvSpPr>
              <a:spLocks noChangeShapeType="1"/>
            </p:cNvSpPr>
            <p:nvPr/>
          </p:nvSpPr>
          <p:spPr bwMode="auto">
            <a:xfrm>
              <a:off x="5463557" y="4154722"/>
              <a:ext cx="0" cy="10508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5525116" y="4364897"/>
                  <a:ext cx="1376428" cy="4616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GB" sz="2400" i="1" dirty="0">
                      <a:latin typeface="Times New Roman" charset="0"/>
                    </a:rPr>
                    <a:t>f</a:t>
                  </a:r>
                  <a:r>
                    <a:rPr lang="en-GB" sz="2400" dirty="0">
                      <a:latin typeface="Times New Roman" charset="0"/>
                    </a:rPr>
                    <a:t> </a:t>
                  </a:r>
                  <a:r>
                    <a:rPr lang="en-GB" sz="2400" b="1" baseline="30000" dirty="0">
                      <a:latin typeface="Times New Roman" charset="0"/>
                    </a:rPr>
                    <a:t>’</a:t>
                  </a:r>
                  <a:r>
                    <a:rPr lang="en-GB" sz="2400" dirty="0">
                      <a:latin typeface="Times New Roman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GB" sz="2400" dirty="0">
                      <a:latin typeface="Times New Roman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25116" y="4364897"/>
                  <a:ext cx="1376428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6422" t="-10811" b="-2973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Line 20"/>
            <p:cNvSpPr>
              <a:spLocks noChangeShapeType="1"/>
            </p:cNvSpPr>
            <p:nvPr/>
          </p:nvSpPr>
          <p:spPr bwMode="auto">
            <a:xfrm flipV="1">
              <a:off x="3316427" y="3821946"/>
              <a:ext cx="2521401" cy="2241863"/>
            </a:xfrm>
            <a:prstGeom prst="line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07159" y="5118023"/>
            <a:ext cx="1264829" cy="945786"/>
            <a:chOff x="4183158" y="5118023"/>
            <a:chExt cx="1264829" cy="945786"/>
          </a:xfrm>
        </p:grpSpPr>
        <p:grpSp>
          <p:nvGrpSpPr>
            <p:cNvPr id="23" name="Group 22"/>
            <p:cNvGrpSpPr/>
            <p:nvPr/>
          </p:nvGrpSpPr>
          <p:grpSpPr>
            <a:xfrm>
              <a:off x="4321047" y="5188081"/>
              <a:ext cx="1126940" cy="875728"/>
              <a:chOff x="4321047" y="5188081"/>
              <a:chExt cx="1126940" cy="875728"/>
            </a:xfrm>
          </p:grpSpPr>
          <p:sp>
            <p:nvSpPr>
              <p:cNvPr id="25" name="AutoShape 16"/>
              <p:cNvSpPr>
                <a:spLocks/>
              </p:cNvSpPr>
              <p:nvPr/>
            </p:nvSpPr>
            <p:spPr bwMode="auto">
              <a:xfrm>
                <a:off x="4498334" y="5188081"/>
                <a:ext cx="236381" cy="840699"/>
              </a:xfrm>
              <a:prstGeom prst="rightBrace">
                <a:avLst>
                  <a:gd name="adj1" fmla="val 33333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34715" y="5223110"/>
                    <a:ext cx="713272" cy="4616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GB" sz="2400" i="1" dirty="0">
                        <a:latin typeface="Times New Roman" charset="0"/>
                      </a:rPr>
                      <a:t>f</a:t>
                    </a:r>
                    <a:r>
                      <a:rPr lang="en-GB" sz="2400" dirty="0">
                        <a:latin typeface="Times New Roman" charset="0"/>
                      </a:rPr>
                      <a:t>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a14:m>
                    <a:r>
                      <a:rPr lang="en-GB" sz="2400" dirty="0">
                        <a:latin typeface="Times New Roman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26" name="Text 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734715" y="5223110"/>
                    <a:ext cx="713272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2069" t="-10811" r="-10345" b="-29730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Line 19"/>
              <p:cNvSpPr>
                <a:spLocks noChangeShapeType="1"/>
              </p:cNvSpPr>
              <p:nvPr/>
            </p:nvSpPr>
            <p:spPr bwMode="auto">
              <a:xfrm flipV="1">
                <a:off x="4321047" y="5223110"/>
                <a:ext cx="0" cy="8406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" name="Oval 21"/>
            <p:cNvSpPr>
              <a:spLocks noChangeArrowheads="1"/>
            </p:cNvSpPr>
            <p:nvPr/>
          </p:nvSpPr>
          <p:spPr bwMode="auto">
            <a:xfrm>
              <a:off x="4183158" y="5118023"/>
              <a:ext cx="236381" cy="21017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" name="Text Box 22"/>
          <p:cNvSpPr txBox="1">
            <a:spLocks noChangeArrowheads="1"/>
          </p:cNvSpPr>
          <p:nvPr/>
        </p:nvSpPr>
        <p:spPr bwMode="auto">
          <a:xfrm>
            <a:off x="4633593" y="6063810"/>
            <a:ext cx="4235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 i="1" dirty="0">
                <a:latin typeface="Times New Roman" charset="0"/>
              </a:rPr>
              <a:t>x</a:t>
            </a:r>
            <a:r>
              <a:rPr lang="en-GB" sz="2400" baseline="30000" dirty="0">
                <a:latin typeface="Times New Roman" charset="0"/>
              </a:rPr>
              <a:t>2</a:t>
            </a:r>
            <a:endParaRPr lang="en-GB" sz="2400" dirty="0">
              <a:latin typeface="Times New Roman" charset="0"/>
            </a:endParaRPr>
          </a:p>
        </p:txBody>
      </p:sp>
      <p:sp>
        <p:nvSpPr>
          <p:cNvPr id="29" name="Line 23"/>
          <p:cNvSpPr>
            <a:spLocks noChangeShapeType="1"/>
          </p:cNvSpPr>
          <p:nvPr/>
        </p:nvSpPr>
        <p:spPr bwMode="auto">
          <a:xfrm>
            <a:off x="4869974" y="6063810"/>
            <a:ext cx="0" cy="105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4722237" y="5748547"/>
            <a:ext cx="236381" cy="315262"/>
            <a:chOff x="3198236" y="5748547"/>
            <a:chExt cx="236381" cy="315262"/>
          </a:xfrm>
        </p:grpSpPr>
        <p:sp>
          <p:nvSpPr>
            <p:cNvPr id="31" name="Line 24"/>
            <p:cNvSpPr>
              <a:spLocks noChangeShapeType="1"/>
            </p:cNvSpPr>
            <p:nvPr/>
          </p:nvSpPr>
          <p:spPr bwMode="auto">
            <a:xfrm flipV="1">
              <a:off x="3316427" y="5748547"/>
              <a:ext cx="0" cy="315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25"/>
            <p:cNvSpPr>
              <a:spLocks noChangeArrowheads="1"/>
            </p:cNvSpPr>
            <p:nvPr/>
          </p:nvSpPr>
          <p:spPr bwMode="auto">
            <a:xfrm>
              <a:off x="3198236" y="5748547"/>
              <a:ext cx="236381" cy="2101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8" name="Freeform 37">
            <a:extLst>
              <a:ext uri="{FF2B5EF4-FFF2-40B4-BE49-F238E27FC236}">
                <a16:creationId xmlns:a16="http://schemas.microsoft.com/office/drawing/2014/main" id="{DEA0920B-47C4-3544-AA2F-F9DC6C8F6D59}"/>
              </a:ext>
            </a:extLst>
          </p:cNvPr>
          <p:cNvSpPr/>
          <p:nvPr/>
        </p:nvSpPr>
        <p:spPr>
          <a:xfrm>
            <a:off x="3461658" y="2253344"/>
            <a:ext cx="4189547" cy="3929743"/>
          </a:xfrm>
          <a:custGeom>
            <a:avLst/>
            <a:gdLst>
              <a:gd name="connsiteX0" fmla="*/ 4169229 w 4189547"/>
              <a:gd name="connsiteY0" fmla="*/ 0 h 3929743"/>
              <a:gd name="connsiteX1" fmla="*/ 3929743 w 4189547"/>
              <a:gd name="connsiteY1" fmla="*/ 1001486 h 3929743"/>
              <a:gd name="connsiteX2" fmla="*/ 2340429 w 4189547"/>
              <a:gd name="connsiteY2" fmla="*/ 2939143 h 3929743"/>
              <a:gd name="connsiteX3" fmla="*/ 1371600 w 4189547"/>
              <a:gd name="connsiteY3" fmla="*/ 3603171 h 3929743"/>
              <a:gd name="connsiteX4" fmla="*/ 0 w 4189547"/>
              <a:gd name="connsiteY4" fmla="*/ 3929743 h 3929743"/>
              <a:gd name="connsiteX5" fmla="*/ 0 w 4189547"/>
              <a:gd name="connsiteY5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9547" h="3929743">
                <a:moveTo>
                  <a:pt x="4169229" y="0"/>
                </a:moveTo>
                <a:cubicBezTo>
                  <a:pt x="4201886" y="255814"/>
                  <a:pt x="4234543" y="511629"/>
                  <a:pt x="3929743" y="1001486"/>
                </a:cubicBezTo>
                <a:cubicBezTo>
                  <a:pt x="3624943" y="1491343"/>
                  <a:pt x="2766786" y="2505529"/>
                  <a:pt x="2340429" y="2939143"/>
                </a:cubicBezTo>
                <a:cubicBezTo>
                  <a:pt x="1914072" y="3372757"/>
                  <a:pt x="1761671" y="3438071"/>
                  <a:pt x="1371600" y="3603171"/>
                </a:cubicBezTo>
                <a:cubicBezTo>
                  <a:pt x="981528" y="3768271"/>
                  <a:pt x="0" y="3929743"/>
                  <a:pt x="0" y="3929743"/>
                </a:cubicBezTo>
                <a:lnTo>
                  <a:pt x="0" y="3929743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F84F7-6514-8B31-C0AA-F522536E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7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6" grpId="0" animBg="1"/>
      <p:bldP spid="2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Formally: Taylor series expansion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E10A3A-F0C1-F846-BF98-6307CB60F843}"/>
              </a:ext>
            </a:extLst>
          </p:cNvPr>
          <p:cNvGrpSpPr/>
          <p:nvPr/>
        </p:nvGrpSpPr>
        <p:grpSpPr>
          <a:xfrm>
            <a:off x="393539" y="1501122"/>
            <a:ext cx="11297415" cy="707886"/>
            <a:chOff x="393539" y="1501122"/>
            <a:chExt cx="11297415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0277C02-3AD1-2F40-9CB8-8925B2DD6C8B}"/>
                    </a:ext>
                  </a:extLst>
                </p:cNvPr>
                <p:cNvSpPr txBox="1"/>
                <p:nvPr/>
              </p:nvSpPr>
              <p:spPr>
                <a:xfrm>
                  <a:off x="4174281" y="1509330"/>
                  <a:ext cx="7516673" cy="6914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”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0277C02-3AD1-2F40-9CB8-8925B2DD6C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4281" y="1509330"/>
                  <a:ext cx="7516673" cy="691471"/>
                </a:xfrm>
                <a:prstGeom prst="rect">
                  <a:avLst/>
                </a:prstGeom>
                <a:blipFill>
                  <a:blip r:embed="rId2"/>
                  <a:stretch>
                    <a:fillRect l="-843" t="-1818" b="-1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6EF569-E7A0-064B-B817-684BB28033A8}"/>
                </a:ext>
              </a:extLst>
            </p:cNvPr>
            <p:cNvSpPr txBox="1"/>
            <p:nvPr/>
          </p:nvSpPr>
          <p:spPr>
            <a:xfrm>
              <a:off x="393539" y="1501122"/>
              <a:ext cx="35267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Any continuous function can be </a:t>
              </a:r>
              <a:br>
                <a:rPr lang="en-US" sz="2000" dirty="0"/>
              </a:br>
              <a:r>
                <a:rPr lang="en-US" sz="2000" dirty="0"/>
                <a:t>expanded in a Taylor series: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4A39E5-5369-7C44-B69F-6A313861B939}"/>
              </a:ext>
            </a:extLst>
          </p:cNvPr>
          <p:cNvGrpSpPr/>
          <p:nvPr/>
        </p:nvGrpSpPr>
        <p:grpSpPr>
          <a:xfrm>
            <a:off x="393539" y="2535397"/>
            <a:ext cx="9880600" cy="646331"/>
            <a:chOff x="393539" y="2552549"/>
            <a:chExt cx="9880600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89BC8F5-9579-B548-AB87-070ECD13DB70}"/>
                    </a:ext>
                  </a:extLst>
                </p:cNvPr>
                <p:cNvSpPr txBox="1"/>
                <p:nvPr/>
              </p:nvSpPr>
              <p:spPr>
                <a:xfrm>
                  <a:off x="4174281" y="2644882"/>
                  <a:ext cx="609985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89BC8F5-9579-B548-AB87-070ECD13D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4281" y="2644882"/>
                  <a:ext cx="6099858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832"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DDD453-498B-134D-A58F-4BFFE6040839}"/>
                </a:ext>
              </a:extLst>
            </p:cNvPr>
            <p:cNvSpPr txBox="1"/>
            <p:nvPr/>
          </p:nvSpPr>
          <p:spPr>
            <a:xfrm>
              <a:off x="393539" y="2552549"/>
              <a:ext cx="28225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Linear approximation of this</a:t>
              </a:r>
              <a:br>
                <a:rPr lang="en-US" dirty="0"/>
              </a:br>
              <a:r>
                <a:rPr lang="en-US" dirty="0"/>
                <a:t>function: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669923-4D03-A448-A5E1-DA0100DABDEF}"/>
              </a:ext>
            </a:extLst>
          </p:cNvPr>
          <p:cNvGrpSpPr/>
          <p:nvPr/>
        </p:nvGrpSpPr>
        <p:grpSpPr>
          <a:xfrm>
            <a:off x="393539" y="3508117"/>
            <a:ext cx="9880600" cy="646331"/>
            <a:chOff x="393539" y="3459080"/>
            <a:chExt cx="9880600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21CC7C6-2484-4F46-AE44-AA6BFA8692C9}"/>
                    </a:ext>
                  </a:extLst>
                </p:cNvPr>
                <p:cNvSpPr txBox="1"/>
                <p:nvPr/>
              </p:nvSpPr>
              <p:spPr>
                <a:xfrm>
                  <a:off x="4174281" y="3551413"/>
                  <a:ext cx="609985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21CC7C6-2484-4F46-AE44-AA6BFA869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4281" y="3551413"/>
                  <a:ext cx="6099858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832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4ACFE63-BC2A-F243-A284-08283E711DFB}"/>
                    </a:ext>
                  </a:extLst>
                </p:cNvPr>
                <p:cNvSpPr txBox="1"/>
                <p:nvPr/>
              </p:nvSpPr>
              <p:spPr>
                <a:xfrm>
                  <a:off x="393539" y="3459080"/>
                  <a:ext cx="316278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Replacing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dirty="0"/>
                    <a:t> by its linear</a:t>
                  </a:r>
                  <a:br>
                    <a:rPr lang="en-US" dirty="0"/>
                  </a:br>
                  <a:r>
                    <a:rPr lang="en-US" dirty="0"/>
                    <a:t>approximation: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4ACFE63-BC2A-F243-A284-08283E711D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539" y="3459080"/>
                  <a:ext cx="3162789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2008" t="-3846" r="-803" b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D2974C-1287-8641-8C17-3E9736704204}"/>
              </a:ext>
            </a:extLst>
          </p:cNvPr>
          <p:cNvGrpSpPr/>
          <p:nvPr/>
        </p:nvGrpSpPr>
        <p:grpSpPr>
          <a:xfrm>
            <a:off x="393538" y="4480837"/>
            <a:ext cx="9880601" cy="898195"/>
            <a:chOff x="393538" y="4357476"/>
            <a:chExt cx="9880601" cy="898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4F32C3-53E4-B04A-99EA-76AE5D62DD5A}"/>
                    </a:ext>
                  </a:extLst>
                </p:cNvPr>
                <p:cNvSpPr txBox="1"/>
                <p:nvPr/>
              </p:nvSpPr>
              <p:spPr>
                <a:xfrm>
                  <a:off x="4174281" y="4357476"/>
                  <a:ext cx="6099858" cy="8981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4F32C3-53E4-B04A-99EA-76AE5D62DD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4281" y="4357476"/>
                  <a:ext cx="6099858" cy="898195"/>
                </a:xfrm>
                <a:prstGeom prst="rect">
                  <a:avLst/>
                </a:prstGeom>
                <a:blipFill>
                  <a:blip r:embed="rId6"/>
                  <a:stretch>
                    <a:fillRect b="-97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0CA1C8-3D40-FA42-A592-732741D09DAB}"/>
                </a:ext>
              </a:extLst>
            </p:cNvPr>
            <p:cNvSpPr txBox="1"/>
            <p:nvPr/>
          </p:nvSpPr>
          <p:spPr>
            <a:xfrm>
              <a:off x="393538" y="4621907"/>
              <a:ext cx="3325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Solving this linear approximation: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AB8C0C-76F1-DC44-8FB8-851042B623F1}"/>
              </a:ext>
            </a:extLst>
          </p:cNvPr>
          <p:cNvGrpSpPr/>
          <p:nvPr/>
        </p:nvGrpSpPr>
        <p:grpSpPr>
          <a:xfrm>
            <a:off x="393537" y="5705422"/>
            <a:ext cx="9880602" cy="889667"/>
            <a:chOff x="393537" y="5705422"/>
            <a:chExt cx="9880602" cy="8896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B2CDE3E-9199-8248-9877-9225A030813A}"/>
                    </a:ext>
                  </a:extLst>
                </p:cNvPr>
                <p:cNvSpPr txBox="1"/>
                <p:nvPr/>
              </p:nvSpPr>
              <p:spPr>
                <a:xfrm>
                  <a:off x="4174281" y="5705422"/>
                  <a:ext cx="6099858" cy="8896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p>
                                    </m:sSup>
                                  </m:e>
                                </m:d>
                              </m:sup>
                            </m:sSup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B2CDE3E-9199-8248-9877-9225A0308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4281" y="5705422"/>
                  <a:ext cx="6099858" cy="889667"/>
                </a:xfrm>
                <a:prstGeom prst="rect">
                  <a:avLst/>
                </a:prstGeom>
                <a:blipFill>
                  <a:blip r:embed="rId7"/>
                  <a:stretch>
                    <a:fillRect b="-98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AA72E7-7E64-054B-9CF0-1C6EBB2679DE}"/>
                </a:ext>
              </a:extLst>
            </p:cNvPr>
            <p:cNvSpPr txBox="1"/>
            <p:nvPr/>
          </p:nvSpPr>
          <p:spPr>
            <a:xfrm>
              <a:off x="393537" y="5848699"/>
              <a:ext cx="3325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Solving by repeated  linear approximation: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DD5885-0DF0-6EAC-93A2-C1A0F0F6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2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kern="0" dirty="0"/>
              <a:t>Example</a:t>
            </a:r>
          </a:p>
        </p:txBody>
      </p:sp>
      <p:sp>
        <p:nvSpPr>
          <p:cNvPr id="365572" name="Line 4"/>
          <p:cNvSpPr>
            <a:spLocks noChangeShapeType="1"/>
          </p:cNvSpPr>
          <p:nvPr/>
        </p:nvSpPr>
        <p:spPr bwMode="auto">
          <a:xfrm>
            <a:off x="2743200" y="1752600"/>
            <a:ext cx="0" cy="365760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5573" name="Line 5"/>
          <p:cNvSpPr>
            <a:spLocks noChangeShapeType="1"/>
          </p:cNvSpPr>
          <p:nvPr/>
        </p:nvSpPr>
        <p:spPr bwMode="auto">
          <a:xfrm>
            <a:off x="2743200" y="5410200"/>
            <a:ext cx="70866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65574" name="Group 6"/>
          <p:cNvGrpSpPr>
            <a:grpSpLocks/>
          </p:cNvGrpSpPr>
          <p:nvPr/>
        </p:nvGrpSpPr>
        <p:grpSpPr bwMode="auto">
          <a:xfrm>
            <a:off x="1563688" y="1981200"/>
            <a:ext cx="7923212" cy="3886200"/>
            <a:chOff x="1" y="1248"/>
            <a:chExt cx="4991" cy="2448"/>
          </a:xfrm>
        </p:grpSpPr>
        <p:sp>
          <p:nvSpPr>
            <p:cNvPr id="365575" name="Arc 7"/>
            <p:cNvSpPr>
              <a:spLocks/>
            </p:cNvSpPr>
            <p:nvPr/>
          </p:nvSpPr>
          <p:spPr bwMode="auto">
            <a:xfrm>
              <a:off x="1" y="1248"/>
              <a:ext cx="2784" cy="2448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28575" cap="rnd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5576" name="Arc 8"/>
            <p:cNvSpPr>
              <a:spLocks/>
            </p:cNvSpPr>
            <p:nvPr/>
          </p:nvSpPr>
          <p:spPr bwMode="auto">
            <a:xfrm>
              <a:off x="2736" y="1248"/>
              <a:ext cx="2256" cy="2448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28575" cap="rnd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5577" name="Line 9"/>
          <p:cNvSpPr>
            <a:spLocks noChangeShapeType="1"/>
          </p:cNvSpPr>
          <p:nvPr/>
        </p:nvSpPr>
        <p:spPr bwMode="auto">
          <a:xfrm flipH="1">
            <a:off x="8610600" y="1828800"/>
            <a:ext cx="1143000" cy="358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5578" name="Line 10"/>
          <p:cNvSpPr>
            <a:spLocks noChangeShapeType="1"/>
          </p:cNvSpPr>
          <p:nvPr/>
        </p:nvSpPr>
        <p:spPr bwMode="auto">
          <a:xfrm flipV="1">
            <a:off x="8610600" y="4495800"/>
            <a:ext cx="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5579" name="Line 11"/>
          <p:cNvSpPr>
            <a:spLocks noChangeShapeType="1"/>
          </p:cNvSpPr>
          <p:nvPr/>
        </p:nvSpPr>
        <p:spPr bwMode="auto">
          <a:xfrm flipH="1">
            <a:off x="7848600" y="4267200"/>
            <a:ext cx="990600" cy="1143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5580" name="Line 12"/>
          <p:cNvSpPr>
            <a:spLocks noChangeShapeType="1"/>
          </p:cNvSpPr>
          <p:nvPr/>
        </p:nvSpPr>
        <p:spPr bwMode="auto">
          <a:xfrm flipV="1">
            <a:off x="7848600" y="518160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5581" name="Line 13"/>
          <p:cNvSpPr>
            <a:spLocks noChangeShapeType="1"/>
          </p:cNvSpPr>
          <p:nvPr/>
        </p:nvSpPr>
        <p:spPr bwMode="auto">
          <a:xfrm flipH="1">
            <a:off x="7620000" y="5181600"/>
            <a:ext cx="3048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5582" name="Line 14"/>
          <p:cNvSpPr>
            <a:spLocks noChangeShapeType="1"/>
          </p:cNvSpPr>
          <p:nvPr/>
        </p:nvSpPr>
        <p:spPr bwMode="auto">
          <a:xfrm>
            <a:off x="9296400" y="3200400"/>
            <a:ext cx="0" cy="22098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5583" name="Rectangle 15"/>
          <p:cNvSpPr>
            <a:spLocks noChangeArrowheads="1"/>
          </p:cNvSpPr>
          <p:nvPr/>
        </p:nvSpPr>
        <p:spPr bwMode="auto">
          <a:xfrm>
            <a:off x="9144000" y="5511801"/>
            <a:ext cx="310984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GB" sz="2000" dirty="0"/>
              <a:t>6</a:t>
            </a:r>
          </a:p>
        </p:txBody>
      </p:sp>
      <p:sp>
        <p:nvSpPr>
          <p:cNvPr id="365584" name="Rectangle 16"/>
          <p:cNvSpPr>
            <a:spLocks noChangeArrowheads="1"/>
          </p:cNvSpPr>
          <p:nvPr/>
        </p:nvSpPr>
        <p:spPr bwMode="auto">
          <a:xfrm>
            <a:off x="7442201" y="5511801"/>
            <a:ext cx="301366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GB" sz="2000"/>
              <a:t>?</a:t>
            </a:r>
          </a:p>
        </p:txBody>
      </p:sp>
      <p:sp>
        <p:nvSpPr>
          <p:cNvPr id="365587" name="Line 19"/>
          <p:cNvSpPr>
            <a:spLocks noChangeShapeType="1"/>
          </p:cNvSpPr>
          <p:nvPr/>
        </p:nvSpPr>
        <p:spPr bwMode="auto">
          <a:xfrm>
            <a:off x="3873500" y="53975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588" name="Line 20"/>
          <p:cNvSpPr>
            <a:spLocks noChangeShapeType="1"/>
          </p:cNvSpPr>
          <p:nvPr/>
        </p:nvSpPr>
        <p:spPr bwMode="auto">
          <a:xfrm>
            <a:off x="7594600" y="5410200"/>
            <a:ext cx="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589" name="Line 21"/>
          <p:cNvSpPr>
            <a:spLocks noChangeShapeType="1"/>
          </p:cNvSpPr>
          <p:nvPr/>
        </p:nvSpPr>
        <p:spPr bwMode="auto">
          <a:xfrm>
            <a:off x="9296400" y="54102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5590" name="Text Box 22"/>
              <p:cNvSpPr txBox="1">
                <a:spLocks noChangeArrowheads="1"/>
              </p:cNvSpPr>
              <p:nvPr/>
            </p:nvSpPr>
            <p:spPr bwMode="auto">
              <a:xfrm>
                <a:off x="9636125" y="5522913"/>
                <a:ext cx="426399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65590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36125" y="5522913"/>
                <a:ext cx="42639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5591" name="Text Box 23"/>
              <p:cNvSpPr txBox="1">
                <a:spLocks noChangeArrowheads="1"/>
              </p:cNvSpPr>
              <p:nvPr/>
            </p:nvSpPr>
            <p:spPr bwMode="auto">
              <a:xfrm>
                <a:off x="2828926" y="1636713"/>
                <a:ext cx="861839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65591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8926" y="1636713"/>
                <a:ext cx="861839" cy="461665"/>
              </a:xfrm>
              <a:prstGeom prst="rect">
                <a:avLst/>
              </a:prstGeom>
              <a:blipFill>
                <a:blip r:embed="rId4"/>
                <a:stretch>
                  <a:fillRect l="-1449" r="-1449" b="-1578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75C9D2-B1A7-FB4D-BF3A-35F120C55D67}"/>
                  </a:ext>
                </a:extLst>
              </p:cNvPr>
              <p:cNvSpPr txBox="1"/>
              <p:nvPr/>
            </p:nvSpPr>
            <p:spPr>
              <a:xfrm>
                <a:off x="3962666" y="961839"/>
                <a:ext cx="60998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ea typeface="Cambria Math" panose="02040503050406030204" pitchFamily="18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400" dirty="0">
                    <a:ea typeface="Cambria Math" panose="020405030504060302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−5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+4=0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75C9D2-B1A7-FB4D-BF3A-35F120C55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666" y="961839"/>
                <a:ext cx="6099858" cy="461665"/>
              </a:xfrm>
              <a:prstGeom prst="rect">
                <a:avLst/>
              </a:prstGeom>
              <a:blipFill>
                <a:blip r:embed="rId5"/>
                <a:stretch>
                  <a:fillRect l="-1663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A06753-D793-414B-BCDA-009D2512AE48}"/>
                  </a:ext>
                </a:extLst>
              </p:cNvPr>
              <p:cNvSpPr txBox="1"/>
              <p:nvPr/>
            </p:nvSpPr>
            <p:spPr>
              <a:xfrm>
                <a:off x="3962666" y="1595735"/>
                <a:ext cx="60998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ea typeface="Cambria Math" panose="02040503050406030204" pitchFamily="18" charset="0"/>
                  </a:rPr>
                  <a:t>Start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A06753-D793-414B-BCDA-009D2512A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666" y="1595735"/>
                <a:ext cx="6099858" cy="461665"/>
              </a:xfrm>
              <a:prstGeom prst="rect">
                <a:avLst/>
              </a:prstGeom>
              <a:blipFill>
                <a:blip r:embed="rId6"/>
                <a:stretch>
                  <a:fillRect l="-1663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E540D3-AF4E-01BA-1A0E-096ACA70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39213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CACE96-2E74-D64B-8D42-6C4C889ADAE0}"/>
                  </a:ext>
                </a:extLst>
              </p:cNvPr>
              <p:cNvSpPr txBox="1"/>
              <p:nvPr/>
            </p:nvSpPr>
            <p:spPr>
              <a:xfrm>
                <a:off x="2193402" y="1675944"/>
                <a:ext cx="60998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−5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+4=0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CACE96-2E74-D64B-8D42-6C4C889AD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402" y="1675944"/>
                <a:ext cx="6099858" cy="461665"/>
              </a:xfrm>
              <a:prstGeom prst="rect">
                <a:avLst/>
              </a:prstGeom>
              <a:blipFill>
                <a:blip r:embed="rId3"/>
                <a:stretch>
                  <a:fillRect l="-832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55D4EF-6499-984A-B647-C6C1326A0380}"/>
                  </a:ext>
                </a:extLst>
              </p:cNvPr>
              <p:cNvSpPr txBox="1"/>
              <p:nvPr/>
            </p:nvSpPr>
            <p:spPr>
              <a:xfrm>
                <a:off x="6313990" y="1675944"/>
                <a:ext cx="11996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55D4EF-6499-984A-B647-C6C1326A0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990" y="1675944"/>
                <a:ext cx="119964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83F5EE-5CFA-C34D-8289-F19FC6AA57F8}"/>
                  </a:ext>
                </a:extLst>
              </p:cNvPr>
              <p:cNvSpPr txBox="1"/>
              <p:nvPr/>
            </p:nvSpPr>
            <p:spPr>
              <a:xfrm>
                <a:off x="2193402" y="2374804"/>
                <a:ext cx="4415742" cy="9817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83F5EE-5CFA-C34D-8289-F19FC6AA5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402" y="2374804"/>
                <a:ext cx="4415742" cy="981744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54F982-B9BA-0A4B-B6F5-08B159EAAF1C}"/>
                  </a:ext>
                </a:extLst>
              </p:cNvPr>
              <p:cNvSpPr txBox="1"/>
              <p:nvPr/>
            </p:nvSpPr>
            <p:spPr>
              <a:xfrm>
                <a:off x="2193402" y="3428206"/>
                <a:ext cx="23606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GB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54F982-B9BA-0A4B-B6F5-08B159EAA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402" y="3428206"/>
                <a:ext cx="2360613" cy="461665"/>
              </a:xfrm>
              <a:prstGeom prst="rect">
                <a:avLst/>
              </a:prstGeom>
              <a:blipFill>
                <a:blip r:embed="rId6"/>
                <a:stretch>
                  <a:fillRect l="-213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AE0447-128A-494F-A182-578922A230DE}"/>
                  </a:ext>
                </a:extLst>
              </p:cNvPr>
              <p:cNvSpPr txBox="1"/>
              <p:nvPr/>
            </p:nvSpPr>
            <p:spPr>
              <a:xfrm>
                <a:off x="2193402" y="4203044"/>
                <a:ext cx="39025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GB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−5×6+4=10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AE0447-128A-494F-A182-578922A2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402" y="4203044"/>
                <a:ext cx="3902598" cy="461665"/>
              </a:xfrm>
              <a:prstGeom prst="rect">
                <a:avLst/>
              </a:prstGeom>
              <a:blipFill>
                <a:blip r:embed="rId7"/>
                <a:stretch>
                  <a:fillRect l="-1294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BBA8EDC-F0A5-3045-AD5E-7CBF5A9FF95E}"/>
                  </a:ext>
                </a:extLst>
              </p:cNvPr>
              <p:cNvSpPr txBox="1"/>
              <p:nvPr/>
            </p:nvSpPr>
            <p:spPr>
              <a:xfrm>
                <a:off x="7513638" y="5992411"/>
                <a:ext cx="303835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=6−1.43=4.57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BBA8EDC-F0A5-3045-AD5E-7CBF5A9FF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638" y="5992411"/>
                <a:ext cx="30383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FE285F-058F-4B45-AA96-0F33385DD77C}"/>
                  </a:ext>
                </a:extLst>
              </p:cNvPr>
              <p:cNvSpPr txBox="1"/>
              <p:nvPr/>
            </p:nvSpPr>
            <p:spPr>
              <a:xfrm>
                <a:off x="2193402" y="4993440"/>
                <a:ext cx="3902598" cy="518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GB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  <m:r>
                        <a:rPr lang="en-GB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2×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6−5=7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FE285F-058F-4B45-AA96-0F33385DD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402" y="4993440"/>
                <a:ext cx="3902598" cy="518283"/>
              </a:xfrm>
              <a:prstGeom prst="rect">
                <a:avLst/>
              </a:prstGeom>
              <a:blipFill>
                <a:blip r:embed="rId9"/>
                <a:stretch>
                  <a:fillRect l="-1294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16B59D-0781-154F-9B41-706E655041DF}"/>
                  </a:ext>
                </a:extLst>
              </p:cNvPr>
              <p:cNvSpPr txBox="1"/>
              <p:nvPr/>
            </p:nvSpPr>
            <p:spPr>
              <a:xfrm>
                <a:off x="2193402" y="5831342"/>
                <a:ext cx="2725839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=1.43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16B59D-0781-154F-9B41-706E65504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402" y="5831342"/>
                <a:ext cx="2725839" cy="783804"/>
              </a:xfrm>
              <a:prstGeom prst="rect">
                <a:avLst/>
              </a:prstGeom>
              <a:blipFill>
                <a:blip r:embed="rId10"/>
                <a:stretch>
                  <a:fillRect l="-463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3D042-0DAD-9025-B11A-461916F56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38699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dirty="0"/>
              <a:t>Example</a:t>
            </a:r>
          </a:p>
        </p:txBody>
      </p:sp>
      <p:sp>
        <p:nvSpPr>
          <p:cNvPr id="367620" name="Line 4"/>
          <p:cNvSpPr>
            <a:spLocks noChangeShapeType="1"/>
          </p:cNvSpPr>
          <p:nvPr/>
        </p:nvSpPr>
        <p:spPr bwMode="auto">
          <a:xfrm>
            <a:off x="2743200" y="1752600"/>
            <a:ext cx="0" cy="365760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7621" name="Line 5"/>
          <p:cNvSpPr>
            <a:spLocks noChangeShapeType="1"/>
          </p:cNvSpPr>
          <p:nvPr/>
        </p:nvSpPr>
        <p:spPr bwMode="auto">
          <a:xfrm>
            <a:off x="2743200" y="5410200"/>
            <a:ext cx="70866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67622" name="Group 6"/>
          <p:cNvGrpSpPr>
            <a:grpSpLocks/>
          </p:cNvGrpSpPr>
          <p:nvPr/>
        </p:nvGrpSpPr>
        <p:grpSpPr bwMode="auto">
          <a:xfrm>
            <a:off x="1563688" y="1981200"/>
            <a:ext cx="7923212" cy="3886200"/>
            <a:chOff x="1" y="1248"/>
            <a:chExt cx="4991" cy="2448"/>
          </a:xfrm>
        </p:grpSpPr>
        <p:sp>
          <p:nvSpPr>
            <p:cNvPr id="367623" name="Arc 7"/>
            <p:cNvSpPr>
              <a:spLocks/>
            </p:cNvSpPr>
            <p:nvPr/>
          </p:nvSpPr>
          <p:spPr bwMode="auto">
            <a:xfrm>
              <a:off x="1" y="1248"/>
              <a:ext cx="2784" cy="2448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24" name="Arc 8"/>
            <p:cNvSpPr>
              <a:spLocks/>
            </p:cNvSpPr>
            <p:nvPr/>
          </p:nvSpPr>
          <p:spPr bwMode="auto">
            <a:xfrm>
              <a:off x="2736" y="1248"/>
              <a:ext cx="2256" cy="2448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7625" name="Line 9"/>
          <p:cNvSpPr>
            <a:spLocks noChangeShapeType="1"/>
          </p:cNvSpPr>
          <p:nvPr/>
        </p:nvSpPr>
        <p:spPr bwMode="auto">
          <a:xfrm flipH="1">
            <a:off x="8610600" y="1828800"/>
            <a:ext cx="1143000" cy="3581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7629" name="Line 13"/>
          <p:cNvSpPr>
            <a:spLocks noChangeShapeType="1"/>
          </p:cNvSpPr>
          <p:nvPr/>
        </p:nvSpPr>
        <p:spPr bwMode="auto">
          <a:xfrm flipH="1">
            <a:off x="7620000" y="5181600"/>
            <a:ext cx="3048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7630" name="Line 14"/>
          <p:cNvSpPr>
            <a:spLocks noChangeShapeType="1"/>
          </p:cNvSpPr>
          <p:nvPr/>
        </p:nvSpPr>
        <p:spPr bwMode="auto">
          <a:xfrm>
            <a:off x="9296400" y="3200400"/>
            <a:ext cx="0" cy="22098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7632" name="Rectangle 16"/>
          <p:cNvSpPr>
            <a:spLocks noChangeArrowheads="1"/>
          </p:cNvSpPr>
          <p:nvPr/>
        </p:nvSpPr>
        <p:spPr bwMode="auto">
          <a:xfrm>
            <a:off x="7442201" y="5511801"/>
            <a:ext cx="301366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GB" sz="2000"/>
              <a:t>?</a:t>
            </a:r>
          </a:p>
        </p:txBody>
      </p:sp>
      <p:sp>
        <p:nvSpPr>
          <p:cNvPr id="367634" name="Line 18"/>
          <p:cNvSpPr>
            <a:spLocks noChangeShapeType="1"/>
          </p:cNvSpPr>
          <p:nvPr/>
        </p:nvSpPr>
        <p:spPr bwMode="auto">
          <a:xfrm>
            <a:off x="3873500" y="53975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7635" name="Line 19"/>
          <p:cNvSpPr>
            <a:spLocks noChangeShapeType="1"/>
          </p:cNvSpPr>
          <p:nvPr/>
        </p:nvSpPr>
        <p:spPr bwMode="auto">
          <a:xfrm>
            <a:off x="7594600" y="54102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7636" name="Line 20"/>
          <p:cNvSpPr>
            <a:spLocks noChangeShapeType="1"/>
          </p:cNvSpPr>
          <p:nvPr/>
        </p:nvSpPr>
        <p:spPr bwMode="auto">
          <a:xfrm>
            <a:off x="9296400" y="5410200"/>
            <a:ext cx="0" cy="393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7637" name="Text Box 21"/>
              <p:cNvSpPr txBox="1">
                <a:spLocks noChangeArrowheads="1"/>
              </p:cNvSpPr>
              <p:nvPr/>
            </p:nvSpPr>
            <p:spPr bwMode="auto">
              <a:xfrm>
                <a:off x="9636125" y="5522913"/>
                <a:ext cx="426399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7637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36125" y="5522913"/>
                <a:ext cx="42639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638" name="Text Box 22"/>
              <p:cNvSpPr txBox="1">
                <a:spLocks noChangeArrowheads="1"/>
              </p:cNvSpPr>
              <p:nvPr/>
            </p:nvSpPr>
            <p:spPr bwMode="auto">
              <a:xfrm>
                <a:off x="1881361" y="1651000"/>
                <a:ext cx="861839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67638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1361" y="1651000"/>
                <a:ext cx="861839" cy="461665"/>
              </a:xfrm>
              <a:prstGeom prst="rect">
                <a:avLst/>
              </a:prstGeom>
              <a:blipFill>
                <a:blip r:embed="rId4"/>
                <a:stretch>
                  <a:fillRect l="-2899" b="-162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7639" name="AutoShape 23"/>
          <p:cNvSpPr>
            <a:spLocks/>
          </p:cNvSpPr>
          <p:nvPr/>
        </p:nvSpPr>
        <p:spPr bwMode="auto">
          <a:xfrm>
            <a:off x="9385300" y="3213100"/>
            <a:ext cx="190500" cy="2184400"/>
          </a:xfrm>
          <a:prstGeom prst="rightBrace">
            <a:avLst>
              <a:gd name="adj1" fmla="val 9555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7640" name="Text Box 24"/>
          <p:cNvSpPr txBox="1">
            <a:spLocks noChangeArrowheads="1"/>
          </p:cNvSpPr>
          <p:nvPr/>
        </p:nvSpPr>
        <p:spPr bwMode="auto">
          <a:xfrm>
            <a:off x="9623426" y="4125913"/>
            <a:ext cx="5341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/>
              <a:t>=10</a:t>
            </a:r>
          </a:p>
        </p:txBody>
      </p:sp>
      <p:sp>
        <p:nvSpPr>
          <p:cNvPr id="367641" name="Line 25"/>
          <p:cNvSpPr>
            <a:spLocks noChangeShapeType="1"/>
          </p:cNvSpPr>
          <p:nvPr/>
        </p:nvSpPr>
        <p:spPr bwMode="auto">
          <a:xfrm>
            <a:off x="9296400" y="3200400"/>
            <a:ext cx="431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7642" name="Line 26"/>
          <p:cNvSpPr>
            <a:spLocks noChangeShapeType="1"/>
          </p:cNvSpPr>
          <p:nvPr/>
        </p:nvSpPr>
        <p:spPr bwMode="auto">
          <a:xfrm flipV="1">
            <a:off x="9715500" y="1955800"/>
            <a:ext cx="0" cy="1231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7643" name="Text Box 27"/>
          <p:cNvSpPr txBox="1">
            <a:spLocks noChangeArrowheads="1"/>
          </p:cNvSpPr>
          <p:nvPr/>
        </p:nvSpPr>
        <p:spPr bwMode="auto">
          <a:xfrm>
            <a:off x="9763125" y="2716213"/>
            <a:ext cx="4171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/>
              <a:t>=7</a:t>
            </a:r>
          </a:p>
        </p:txBody>
      </p:sp>
      <p:sp>
        <p:nvSpPr>
          <p:cNvPr id="367644" name="Line 28"/>
          <p:cNvSpPr>
            <a:spLocks noChangeShapeType="1"/>
          </p:cNvSpPr>
          <p:nvPr/>
        </p:nvSpPr>
        <p:spPr bwMode="auto">
          <a:xfrm flipH="1">
            <a:off x="8623300" y="5524500"/>
            <a:ext cx="660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7645" name="Text Box 29"/>
          <p:cNvSpPr txBox="1">
            <a:spLocks noChangeArrowheads="1"/>
          </p:cNvSpPr>
          <p:nvPr/>
        </p:nvSpPr>
        <p:spPr bwMode="auto">
          <a:xfrm>
            <a:off x="8556625" y="5612798"/>
            <a:ext cx="6639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/>
              <a:t>-1.43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7646" name="Rectangle 30"/>
              <p:cNvSpPr>
                <a:spLocks noChangeArrowheads="1"/>
              </p:cNvSpPr>
              <p:nvPr/>
            </p:nvSpPr>
            <p:spPr bwMode="auto">
              <a:xfrm>
                <a:off x="8930954" y="6027623"/>
                <a:ext cx="1226593" cy="3975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90488" tIns="44450" rIns="90488" bIns="4445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i="1" baseline="30000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2000" i="1" dirty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67646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30954" y="6027623"/>
                <a:ext cx="1226593" cy="3975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7647" name="Line 31"/>
          <p:cNvSpPr>
            <a:spLocks noChangeShapeType="1"/>
          </p:cNvSpPr>
          <p:nvPr/>
        </p:nvSpPr>
        <p:spPr bwMode="auto">
          <a:xfrm>
            <a:off x="9296400" y="5410200"/>
            <a:ext cx="0" cy="680455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7648" name="Line 32"/>
          <p:cNvSpPr>
            <a:spLocks noChangeShapeType="1"/>
          </p:cNvSpPr>
          <p:nvPr/>
        </p:nvSpPr>
        <p:spPr bwMode="auto">
          <a:xfrm>
            <a:off x="8610600" y="5410200"/>
            <a:ext cx="12700" cy="930624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7649" name="Rectangle 33"/>
              <p:cNvSpPr>
                <a:spLocks noChangeArrowheads="1"/>
              </p:cNvSpPr>
              <p:nvPr/>
            </p:nvSpPr>
            <p:spPr bwMode="auto">
              <a:xfrm>
                <a:off x="7984556" y="6267401"/>
                <a:ext cx="1287020" cy="3975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i="1" baseline="30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000" i="1" dirty="0" smtClean="0">
                          <a:latin typeface="Cambria Math" panose="02040503050406030204" pitchFamily="18" charset="0"/>
                        </a:rPr>
                        <m:t>=4.57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67649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84556" y="6267401"/>
                <a:ext cx="1287020" cy="3975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D763E0-0949-73A5-472C-6E774C69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59181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7E91FD-ABC0-9B4F-9083-67F7AA89F8F2}"/>
                  </a:ext>
                </a:extLst>
              </p:cNvPr>
              <p:cNvSpPr txBox="1"/>
              <p:nvPr/>
            </p:nvSpPr>
            <p:spPr>
              <a:xfrm>
                <a:off x="4445696" y="2763607"/>
                <a:ext cx="39025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GB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.04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7E91FD-ABC0-9B4F-9083-67F7AA89F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96" y="2763607"/>
                <a:ext cx="3902598" cy="461665"/>
              </a:xfrm>
              <a:prstGeom prst="rect">
                <a:avLst/>
              </a:prstGeom>
              <a:blipFill>
                <a:blip r:embed="rId3"/>
                <a:stretch>
                  <a:fillRect l="-971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B10A23-9965-F54A-8E4E-9878B2491EDE}"/>
                  </a:ext>
                </a:extLst>
              </p:cNvPr>
              <p:cNvSpPr txBox="1"/>
              <p:nvPr/>
            </p:nvSpPr>
            <p:spPr>
              <a:xfrm>
                <a:off x="4445696" y="3462303"/>
                <a:ext cx="39025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GB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.14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B10A23-9965-F54A-8E4E-9878B2491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96" y="3462303"/>
                <a:ext cx="3902598" cy="461665"/>
              </a:xfrm>
              <a:prstGeom prst="rect">
                <a:avLst/>
              </a:prstGeom>
              <a:blipFill>
                <a:blip r:embed="rId4"/>
                <a:stretch>
                  <a:fillRect l="-97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1860840-DA8A-2F4A-B560-3CC4B5B79A68}"/>
                  </a:ext>
                </a:extLst>
              </p:cNvPr>
              <p:cNvSpPr txBox="1"/>
              <p:nvPr/>
            </p:nvSpPr>
            <p:spPr>
              <a:xfrm>
                <a:off x="4445696" y="4160999"/>
                <a:ext cx="2725839" cy="784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2.04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4.14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=0.49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1860840-DA8A-2F4A-B560-3CC4B5B79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96" y="4160999"/>
                <a:ext cx="2725839" cy="784895"/>
              </a:xfrm>
              <a:prstGeom prst="rect">
                <a:avLst/>
              </a:prstGeom>
              <a:blipFill>
                <a:blip r:embed="rId5"/>
                <a:stretch>
                  <a:fillRect l="-463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33">
                <a:extLst>
                  <a:ext uri="{FF2B5EF4-FFF2-40B4-BE49-F238E27FC236}">
                    <a16:creationId xmlns:a16="http://schemas.microsoft.com/office/drawing/2014/main" id="{74F70766-7301-B247-952D-44B1842BB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5696" y="2067476"/>
                <a:ext cx="1501438" cy="459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i="1" baseline="30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=4.57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0" name="Rectangle 33">
                <a:extLst>
                  <a:ext uri="{FF2B5EF4-FFF2-40B4-BE49-F238E27FC236}">
                    <a16:creationId xmlns:a16="http://schemas.microsoft.com/office/drawing/2014/main" id="{74F70766-7301-B247-952D-44B1842BB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45696" y="2067476"/>
                <a:ext cx="1501438" cy="4591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33">
                <a:extLst>
                  <a:ext uri="{FF2B5EF4-FFF2-40B4-BE49-F238E27FC236}">
                    <a16:creationId xmlns:a16="http://schemas.microsoft.com/office/drawing/2014/main" id="{ACA9DF7B-87E3-1746-9CD1-BEF759E79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5696" y="5182927"/>
                <a:ext cx="5039394" cy="459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=4.57−0.49=4.08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1" name="Rectangle 33">
                <a:extLst>
                  <a:ext uri="{FF2B5EF4-FFF2-40B4-BE49-F238E27FC236}">
                    <a16:creationId xmlns:a16="http://schemas.microsoft.com/office/drawing/2014/main" id="{ACA9DF7B-87E3-1746-9CD1-BEF759E79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45696" y="5182927"/>
                <a:ext cx="5039394" cy="4591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F441DE-0E55-8A41-AD48-A87908011152}"/>
                  </a:ext>
                </a:extLst>
              </p:cNvPr>
              <p:cNvSpPr txBox="1"/>
              <p:nvPr/>
            </p:nvSpPr>
            <p:spPr>
              <a:xfrm>
                <a:off x="619435" y="2817042"/>
                <a:ext cx="36827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−5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+4=0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F441DE-0E55-8A41-AD48-A87908011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35" y="2817042"/>
                <a:ext cx="3682742" cy="461665"/>
              </a:xfrm>
              <a:prstGeom prst="rect">
                <a:avLst/>
              </a:prstGeom>
              <a:blipFill>
                <a:blip r:embed="rId8"/>
                <a:stretch>
                  <a:fillRect l="-1375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5D06154-38D3-164F-A39C-76CBCD59F5C0}"/>
                  </a:ext>
                </a:extLst>
              </p:cNvPr>
              <p:cNvSpPr txBox="1"/>
              <p:nvPr/>
            </p:nvSpPr>
            <p:spPr>
              <a:xfrm>
                <a:off x="619435" y="3463145"/>
                <a:ext cx="23606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GB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5D06154-38D3-164F-A39C-76CBCD59F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35" y="3463145"/>
                <a:ext cx="2360613" cy="461665"/>
              </a:xfrm>
              <a:prstGeom prst="rect">
                <a:avLst/>
              </a:prstGeom>
              <a:blipFill>
                <a:blip r:embed="rId9"/>
                <a:stretch>
                  <a:fillRect l="-213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84798D-3116-B86E-7359-D0DADB49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83226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dirty="0"/>
              <a:t>Example</a:t>
            </a:r>
          </a:p>
        </p:txBody>
      </p:sp>
      <p:sp>
        <p:nvSpPr>
          <p:cNvPr id="367620" name="Line 4"/>
          <p:cNvSpPr>
            <a:spLocks noChangeShapeType="1"/>
          </p:cNvSpPr>
          <p:nvPr/>
        </p:nvSpPr>
        <p:spPr bwMode="auto">
          <a:xfrm>
            <a:off x="2743200" y="1752600"/>
            <a:ext cx="0" cy="365760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7621" name="Line 5"/>
          <p:cNvSpPr>
            <a:spLocks noChangeShapeType="1"/>
          </p:cNvSpPr>
          <p:nvPr/>
        </p:nvSpPr>
        <p:spPr bwMode="auto">
          <a:xfrm>
            <a:off x="2743200" y="5410200"/>
            <a:ext cx="70866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67622" name="Group 6"/>
          <p:cNvGrpSpPr>
            <a:grpSpLocks/>
          </p:cNvGrpSpPr>
          <p:nvPr/>
        </p:nvGrpSpPr>
        <p:grpSpPr bwMode="auto">
          <a:xfrm>
            <a:off x="1563688" y="1981200"/>
            <a:ext cx="7923212" cy="3886200"/>
            <a:chOff x="1" y="1248"/>
            <a:chExt cx="4991" cy="2448"/>
          </a:xfrm>
        </p:grpSpPr>
        <p:sp>
          <p:nvSpPr>
            <p:cNvPr id="367623" name="Arc 7"/>
            <p:cNvSpPr>
              <a:spLocks/>
            </p:cNvSpPr>
            <p:nvPr/>
          </p:nvSpPr>
          <p:spPr bwMode="auto">
            <a:xfrm>
              <a:off x="1" y="1248"/>
              <a:ext cx="2784" cy="2448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24" name="Arc 8"/>
            <p:cNvSpPr>
              <a:spLocks/>
            </p:cNvSpPr>
            <p:nvPr/>
          </p:nvSpPr>
          <p:spPr bwMode="auto">
            <a:xfrm>
              <a:off x="2736" y="1248"/>
              <a:ext cx="2256" cy="2448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7629" name="Line 13"/>
          <p:cNvSpPr>
            <a:spLocks noChangeShapeType="1"/>
          </p:cNvSpPr>
          <p:nvPr/>
        </p:nvSpPr>
        <p:spPr bwMode="auto">
          <a:xfrm flipH="1">
            <a:off x="7620000" y="5181600"/>
            <a:ext cx="3048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7632" name="Rectangle 16"/>
          <p:cNvSpPr>
            <a:spLocks noChangeArrowheads="1"/>
          </p:cNvSpPr>
          <p:nvPr/>
        </p:nvSpPr>
        <p:spPr bwMode="auto">
          <a:xfrm>
            <a:off x="7442201" y="5511801"/>
            <a:ext cx="301366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GB" sz="2000" dirty="0"/>
              <a:t>?</a:t>
            </a:r>
          </a:p>
        </p:txBody>
      </p:sp>
      <p:sp>
        <p:nvSpPr>
          <p:cNvPr id="367634" name="Line 18"/>
          <p:cNvSpPr>
            <a:spLocks noChangeShapeType="1"/>
          </p:cNvSpPr>
          <p:nvPr/>
        </p:nvSpPr>
        <p:spPr bwMode="auto">
          <a:xfrm>
            <a:off x="3873500" y="53975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7635" name="Line 19"/>
          <p:cNvSpPr>
            <a:spLocks noChangeShapeType="1"/>
          </p:cNvSpPr>
          <p:nvPr/>
        </p:nvSpPr>
        <p:spPr bwMode="auto">
          <a:xfrm>
            <a:off x="7594600" y="54102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7636" name="Line 20"/>
          <p:cNvSpPr>
            <a:spLocks noChangeShapeType="1"/>
          </p:cNvSpPr>
          <p:nvPr/>
        </p:nvSpPr>
        <p:spPr bwMode="auto">
          <a:xfrm>
            <a:off x="9296400" y="5410200"/>
            <a:ext cx="0" cy="393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7637" name="Text Box 21"/>
              <p:cNvSpPr txBox="1">
                <a:spLocks noChangeArrowheads="1"/>
              </p:cNvSpPr>
              <p:nvPr/>
            </p:nvSpPr>
            <p:spPr bwMode="auto">
              <a:xfrm>
                <a:off x="9636125" y="5522913"/>
                <a:ext cx="426399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7637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36125" y="5522913"/>
                <a:ext cx="42639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638" name="Text Box 22"/>
              <p:cNvSpPr txBox="1">
                <a:spLocks noChangeArrowheads="1"/>
              </p:cNvSpPr>
              <p:nvPr/>
            </p:nvSpPr>
            <p:spPr bwMode="auto">
              <a:xfrm>
                <a:off x="1881361" y="1671542"/>
                <a:ext cx="861839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67638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1361" y="1671542"/>
                <a:ext cx="861839" cy="461665"/>
              </a:xfrm>
              <a:prstGeom prst="rect">
                <a:avLst/>
              </a:prstGeom>
              <a:blipFill>
                <a:blip r:embed="rId4"/>
                <a:stretch>
                  <a:fillRect l="-2899" b="-1891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646" name="Rectangle 30"/>
              <p:cNvSpPr>
                <a:spLocks noChangeArrowheads="1"/>
              </p:cNvSpPr>
              <p:nvPr/>
            </p:nvSpPr>
            <p:spPr bwMode="auto">
              <a:xfrm>
                <a:off x="8930954" y="6027623"/>
                <a:ext cx="1226593" cy="3975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90488" tIns="44450" rIns="90488" bIns="4445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i="1" baseline="30000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2000" i="1" dirty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67646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30954" y="6027623"/>
                <a:ext cx="1226593" cy="3975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7647" name="Line 31"/>
          <p:cNvSpPr>
            <a:spLocks noChangeShapeType="1"/>
          </p:cNvSpPr>
          <p:nvPr/>
        </p:nvSpPr>
        <p:spPr bwMode="auto">
          <a:xfrm>
            <a:off x="9296400" y="5410200"/>
            <a:ext cx="0" cy="680455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7648" name="Line 32"/>
          <p:cNvSpPr>
            <a:spLocks noChangeShapeType="1"/>
          </p:cNvSpPr>
          <p:nvPr/>
        </p:nvSpPr>
        <p:spPr bwMode="auto">
          <a:xfrm>
            <a:off x="8610600" y="5410200"/>
            <a:ext cx="12700" cy="930624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7649" name="Rectangle 33"/>
              <p:cNvSpPr>
                <a:spLocks noChangeArrowheads="1"/>
              </p:cNvSpPr>
              <p:nvPr/>
            </p:nvSpPr>
            <p:spPr bwMode="auto">
              <a:xfrm>
                <a:off x="7984556" y="6267401"/>
                <a:ext cx="1287020" cy="3975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i="1" baseline="30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000" i="1" dirty="0" smtClean="0">
                          <a:latin typeface="Cambria Math" panose="02040503050406030204" pitchFamily="18" charset="0"/>
                        </a:rPr>
                        <m:t>=4.57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67649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84556" y="6267401"/>
                <a:ext cx="1287020" cy="3975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 9">
            <a:extLst>
              <a:ext uri="{FF2B5EF4-FFF2-40B4-BE49-F238E27FC236}">
                <a16:creationId xmlns:a16="http://schemas.microsoft.com/office/drawing/2014/main" id="{D80C5B41-C429-E841-90C2-91E4C59C39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02125" y="3975100"/>
            <a:ext cx="1003300" cy="1447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10">
            <a:extLst>
              <a:ext uri="{FF2B5EF4-FFF2-40B4-BE49-F238E27FC236}">
                <a16:creationId xmlns:a16="http://schemas.microsoft.com/office/drawing/2014/main" id="{5D2DE001-9FDE-F243-B589-965A486B02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0" y="5181600"/>
            <a:ext cx="3048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15">
            <a:extLst>
              <a:ext uri="{FF2B5EF4-FFF2-40B4-BE49-F238E27FC236}">
                <a16:creationId xmlns:a16="http://schemas.microsoft.com/office/drawing/2014/main" id="{65ECB8BF-81E1-5547-8BC6-20BCE245E495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4600" y="54102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AutoShape 19">
            <a:extLst>
              <a:ext uri="{FF2B5EF4-FFF2-40B4-BE49-F238E27FC236}">
                <a16:creationId xmlns:a16="http://schemas.microsoft.com/office/drawing/2014/main" id="{D380A009-FA28-C24E-A4B1-BFD46FB15633}"/>
              </a:ext>
            </a:extLst>
          </p:cNvPr>
          <p:cNvSpPr>
            <a:spLocks/>
          </p:cNvSpPr>
          <p:nvPr/>
        </p:nvSpPr>
        <p:spPr bwMode="auto">
          <a:xfrm>
            <a:off x="8610600" y="4495800"/>
            <a:ext cx="228600" cy="889000"/>
          </a:xfrm>
          <a:prstGeom prst="rightBrace">
            <a:avLst>
              <a:gd name="adj1" fmla="val 3240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20">
                <a:extLst>
                  <a:ext uri="{FF2B5EF4-FFF2-40B4-BE49-F238E27FC236}">
                    <a16:creationId xmlns:a16="http://schemas.microsoft.com/office/drawing/2014/main" id="{5E4AA854-3CA6-8F47-BFBE-4FDA3E2940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74125" y="4748213"/>
                <a:ext cx="90762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=2.04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Text Box 20">
                <a:extLst>
                  <a:ext uri="{FF2B5EF4-FFF2-40B4-BE49-F238E27FC236}">
                    <a16:creationId xmlns:a16="http://schemas.microsoft.com/office/drawing/2014/main" id="{5E4AA854-3CA6-8F47-BFBE-4FDA3E294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74125" y="4748213"/>
                <a:ext cx="90762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ine 21">
            <a:extLst>
              <a:ext uri="{FF2B5EF4-FFF2-40B4-BE49-F238E27FC236}">
                <a16:creationId xmlns:a16="http://schemas.microsoft.com/office/drawing/2014/main" id="{5AADCF81-96A8-464C-9E9A-EBEC7AFB0220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2200" y="4406900"/>
            <a:ext cx="2921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22">
            <a:extLst>
              <a:ext uri="{FF2B5EF4-FFF2-40B4-BE49-F238E27FC236}">
                <a16:creationId xmlns:a16="http://schemas.microsoft.com/office/drawing/2014/main" id="{3B967A1E-E8C9-CD42-BB0A-E273811E08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17000" y="3975100"/>
            <a:ext cx="0" cy="431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23">
                <a:extLst>
                  <a:ext uri="{FF2B5EF4-FFF2-40B4-BE49-F238E27FC236}">
                    <a16:creationId xmlns:a16="http://schemas.microsoft.com/office/drawing/2014/main" id="{2407554B-ECF0-2844-945C-1EB9F31FF9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77325" y="3948113"/>
                <a:ext cx="907621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=4.14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 Box 23">
                <a:extLst>
                  <a:ext uri="{FF2B5EF4-FFF2-40B4-BE49-F238E27FC236}">
                    <a16:creationId xmlns:a16="http://schemas.microsoft.com/office/drawing/2014/main" id="{2407554B-ECF0-2844-945C-1EB9F31FF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7325" y="3948113"/>
                <a:ext cx="9076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Line 24">
            <a:extLst>
              <a:ext uri="{FF2B5EF4-FFF2-40B4-BE49-F238E27FC236}">
                <a16:creationId xmlns:a16="http://schemas.microsoft.com/office/drawing/2014/main" id="{8EE02A1D-AAD5-B944-9530-3F224F2EED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26400" y="5486400"/>
            <a:ext cx="558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Text Box 25">
            <a:extLst>
              <a:ext uri="{FF2B5EF4-FFF2-40B4-BE49-F238E27FC236}">
                <a16:creationId xmlns:a16="http://schemas.microsoft.com/office/drawing/2014/main" id="{4DB72A22-117A-9C47-B24F-08256080B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5900" y="5524500"/>
            <a:ext cx="6639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/>
              <a:t>-0.49</a:t>
            </a:r>
          </a:p>
        </p:txBody>
      </p:sp>
      <p:sp>
        <p:nvSpPr>
          <p:cNvPr id="41" name="Line 28">
            <a:extLst>
              <a:ext uri="{FF2B5EF4-FFF2-40B4-BE49-F238E27FC236}">
                <a16:creationId xmlns:a16="http://schemas.microsoft.com/office/drawing/2014/main" id="{450B0B5F-0365-F444-B751-3C146B782C3F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0600" y="4495800"/>
            <a:ext cx="0" cy="9144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29">
                <a:extLst>
                  <a:ext uri="{FF2B5EF4-FFF2-40B4-BE49-F238E27FC236}">
                    <a16:creationId xmlns:a16="http://schemas.microsoft.com/office/drawing/2014/main" id="{E638ED46-80BE-0348-984B-D54B1ED58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5662" y="5898049"/>
                <a:ext cx="1293432" cy="3975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2000" i="1" dirty="0">
                          <a:latin typeface="Cambria Math" panose="02040503050406030204" pitchFamily="18" charset="0"/>
                        </a:rPr>
                        <m:t>=4.08</m:t>
                      </m:r>
                    </m:oMath>
                  </m:oMathPara>
                </a14:m>
                <a:endParaRPr lang="en-GB" sz="2000" dirty="0">
                  <a:latin typeface="Book Antiqua" charset="0"/>
                </a:endParaRPr>
              </a:p>
            </p:txBody>
          </p:sp>
        </mc:Choice>
        <mc:Fallback xmlns="">
          <p:sp>
            <p:nvSpPr>
              <p:cNvPr id="42" name="Rectangle 29">
                <a:extLst>
                  <a:ext uri="{FF2B5EF4-FFF2-40B4-BE49-F238E27FC236}">
                    <a16:creationId xmlns:a16="http://schemas.microsoft.com/office/drawing/2014/main" id="{E638ED46-80BE-0348-984B-D54B1ED58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62" y="5898049"/>
                <a:ext cx="1293432" cy="3975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Line 30">
            <a:extLst>
              <a:ext uri="{FF2B5EF4-FFF2-40B4-BE49-F238E27FC236}">
                <a16:creationId xmlns:a16="http://schemas.microsoft.com/office/drawing/2014/main" id="{65BF943E-B713-064D-B6A9-51443102BD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34300" y="5486400"/>
            <a:ext cx="241300" cy="43180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Line 31">
            <a:extLst>
              <a:ext uri="{FF2B5EF4-FFF2-40B4-BE49-F238E27FC236}">
                <a16:creationId xmlns:a16="http://schemas.microsoft.com/office/drawing/2014/main" id="{F6280CAA-2560-3C44-A4DA-0FFB18A42769}"/>
              </a:ext>
            </a:extLst>
          </p:cNvPr>
          <p:cNvSpPr>
            <a:spLocks noChangeShapeType="1"/>
          </p:cNvSpPr>
          <p:nvPr/>
        </p:nvSpPr>
        <p:spPr bwMode="auto">
          <a:xfrm>
            <a:off x="9296400" y="5410200"/>
            <a:ext cx="0" cy="680455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Line 32">
            <a:extLst>
              <a:ext uri="{FF2B5EF4-FFF2-40B4-BE49-F238E27FC236}">
                <a16:creationId xmlns:a16="http://schemas.microsoft.com/office/drawing/2014/main" id="{1562F35E-3C88-C54A-B515-3AF10027879C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0600" y="5410200"/>
            <a:ext cx="12700" cy="930624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76E7E-CBF0-AB99-669B-95CED512C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89671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41B3BCE-B687-FF43-AF07-53B7228A9F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6464315"/>
                  </p:ext>
                </p:extLst>
              </p:nvPr>
            </p:nvGraphicFramePr>
            <p:xfrm>
              <a:off x="1330446" y="1745901"/>
              <a:ext cx="9531108" cy="3366197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588518">
                      <a:extLst>
                        <a:ext uri="{9D8B030D-6E8A-4147-A177-3AD203B41FA5}">
                          <a16:colId xmlns:a16="http://schemas.microsoft.com/office/drawing/2014/main" val="3529303187"/>
                        </a:ext>
                      </a:extLst>
                    </a:gridCol>
                    <a:gridCol w="1588518">
                      <a:extLst>
                        <a:ext uri="{9D8B030D-6E8A-4147-A177-3AD203B41FA5}">
                          <a16:colId xmlns:a16="http://schemas.microsoft.com/office/drawing/2014/main" val="2770151118"/>
                        </a:ext>
                      </a:extLst>
                    </a:gridCol>
                    <a:gridCol w="1588518">
                      <a:extLst>
                        <a:ext uri="{9D8B030D-6E8A-4147-A177-3AD203B41FA5}">
                          <a16:colId xmlns:a16="http://schemas.microsoft.com/office/drawing/2014/main" val="3662123514"/>
                        </a:ext>
                      </a:extLst>
                    </a:gridCol>
                    <a:gridCol w="1588518">
                      <a:extLst>
                        <a:ext uri="{9D8B030D-6E8A-4147-A177-3AD203B41FA5}">
                          <a16:colId xmlns:a16="http://schemas.microsoft.com/office/drawing/2014/main" val="429648003"/>
                        </a:ext>
                      </a:extLst>
                    </a:gridCol>
                    <a:gridCol w="1588518">
                      <a:extLst>
                        <a:ext uri="{9D8B030D-6E8A-4147-A177-3AD203B41FA5}">
                          <a16:colId xmlns:a16="http://schemas.microsoft.com/office/drawing/2014/main" val="2611302205"/>
                        </a:ext>
                      </a:extLst>
                    </a:gridCol>
                    <a:gridCol w="1588518">
                      <a:extLst>
                        <a:ext uri="{9D8B030D-6E8A-4147-A177-3AD203B41FA5}">
                          <a16:colId xmlns:a16="http://schemas.microsoft.com/office/drawing/2014/main" val="530032130"/>
                        </a:ext>
                      </a:extLst>
                    </a:gridCol>
                  </a:tblGrid>
                  <a:tr h="68087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sz="28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𝐟</m:t>
                                </m:r>
                                <m:r>
                                  <a:rPr lang="en-US" sz="28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sz="28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sup>
                                </m:sSup>
                                <m:r>
                                  <a:rPr lang="en-US" sz="28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𝐟</m:t>
                                </m:r>
                                <m:r>
                                  <a:rPr lang="en-US" sz="28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sz="28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sup>
                                </m:sSup>
                                <m:r>
                                  <a:rPr lang="en-US" sz="28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sz="28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sz="28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  <m:r>
                                      <a:rPr lang="en-US" sz="2800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9194336"/>
                      </a:ext>
                    </a:extLst>
                  </a:tr>
                  <a:tr h="6713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6.000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7.000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1.429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4.571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91569576"/>
                      </a:ext>
                    </a:extLst>
                  </a:tr>
                  <a:tr h="6713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4.571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2.039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4.142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0.492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4.079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2264580"/>
                      </a:ext>
                    </a:extLst>
                  </a:tr>
                  <a:tr h="6713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4.079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0.242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3.157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0.077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4.002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86712044"/>
                      </a:ext>
                    </a:extLst>
                  </a:tr>
                  <a:tr h="6713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4.002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0.06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3.004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0.002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4.000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712779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41B3BCE-B687-FF43-AF07-53B7228A9F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6464315"/>
                  </p:ext>
                </p:extLst>
              </p:nvPr>
            </p:nvGraphicFramePr>
            <p:xfrm>
              <a:off x="1330446" y="1745901"/>
              <a:ext cx="9531108" cy="3366197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588518">
                      <a:extLst>
                        <a:ext uri="{9D8B030D-6E8A-4147-A177-3AD203B41FA5}">
                          <a16:colId xmlns:a16="http://schemas.microsoft.com/office/drawing/2014/main" val="3529303187"/>
                        </a:ext>
                      </a:extLst>
                    </a:gridCol>
                    <a:gridCol w="1588518">
                      <a:extLst>
                        <a:ext uri="{9D8B030D-6E8A-4147-A177-3AD203B41FA5}">
                          <a16:colId xmlns:a16="http://schemas.microsoft.com/office/drawing/2014/main" val="2770151118"/>
                        </a:ext>
                      </a:extLst>
                    </a:gridCol>
                    <a:gridCol w="1588518">
                      <a:extLst>
                        <a:ext uri="{9D8B030D-6E8A-4147-A177-3AD203B41FA5}">
                          <a16:colId xmlns:a16="http://schemas.microsoft.com/office/drawing/2014/main" val="3662123514"/>
                        </a:ext>
                      </a:extLst>
                    </a:gridCol>
                    <a:gridCol w="1588518">
                      <a:extLst>
                        <a:ext uri="{9D8B030D-6E8A-4147-A177-3AD203B41FA5}">
                          <a16:colId xmlns:a16="http://schemas.microsoft.com/office/drawing/2014/main" val="429648003"/>
                        </a:ext>
                      </a:extLst>
                    </a:gridCol>
                    <a:gridCol w="1588518">
                      <a:extLst>
                        <a:ext uri="{9D8B030D-6E8A-4147-A177-3AD203B41FA5}">
                          <a16:colId xmlns:a16="http://schemas.microsoft.com/office/drawing/2014/main" val="2611302205"/>
                        </a:ext>
                      </a:extLst>
                    </a:gridCol>
                    <a:gridCol w="1588518">
                      <a:extLst>
                        <a:ext uri="{9D8B030D-6E8A-4147-A177-3AD203B41FA5}">
                          <a16:colId xmlns:a16="http://schemas.microsoft.com/office/drawing/2014/main" val="530032130"/>
                        </a:ext>
                      </a:extLst>
                    </a:gridCol>
                  </a:tblGrid>
                  <a:tr h="6808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852" r="-503200" b="-3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9206" t="-1852" r="-399206" b="-3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800" t="-1852" r="-302400" b="-3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800" t="-1852" r="-202400" b="-3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7619" t="-1852" r="-100794" b="-3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00" t="-1852" r="-1600" b="-3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9194336"/>
                      </a:ext>
                    </a:extLst>
                  </a:tr>
                  <a:tr h="6713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6.000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7.000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1.429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4.571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91569576"/>
                      </a:ext>
                    </a:extLst>
                  </a:tr>
                  <a:tr h="6713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4.571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2.039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4.142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0.492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4.079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2264580"/>
                      </a:ext>
                    </a:extLst>
                  </a:tr>
                  <a:tr h="6713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4.079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0.242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3.157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0.077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4.002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86712044"/>
                      </a:ext>
                    </a:extLst>
                  </a:tr>
                  <a:tr h="6713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4.002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0.06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3.004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0.002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4.000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712779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E8FA21-7964-A3CD-7809-965BA533D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63048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r>
                        <a:rPr lang="en-US" i="1" baseline="30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0 </m:t>
                      </m:r>
                      <m:r>
                        <a:rPr lang="en-US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83" t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767" y="1051267"/>
            <a:ext cx="7768467" cy="5806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CB92C-417A-0EB7-3334-D692A23A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1361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r>
                        <a:rPr lang="en-US" i="1" baseline="30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0 </m:t>
                      </m:r>
                      <m:r>
                        <a:rPr lang="en-US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= 8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83" t="-3704"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39" y="1050030"/>
            <a:ext cx="7770122" cy="5807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CC388-1D75-1779-95CF-766FC3094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4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21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>
                <a:cs typeface="+mj-cs"/>
              </a:rPr>
              <a:t>Powers and voltage drops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122" name="Rectangle 18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838200" y="5037465"/>
                <a:ext cx="10515600" cy="1576897"/>
              </a:xfrm>
            </p:spPr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en-GB" sz="2400" dirty="0"/>
                  <a:t>For typical transmission lines: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 ≈ 10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GB" sz="2400" dirty="0"/>
              </a:p>
              <a:p>
                <a:pPr>
                  <a:defRPr/>
                </a:pPr>
                <a:r>
                  <a:rPr lang="en-GB" sz="2400" dirty="0"/>
                  <a:t>For typical distribution lines: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 ≈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to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 ≈ 2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GB" sz="2400" dirty="0"/>
              </a:p>
              <a:p>
                <a:pPr lvl="1">
                  <a:defRPr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&gt;&gt;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is reasonable for transmission but not for distribution</a:t>
                </a:r>
              </a:p>
            </p:txBody>
          </p:sp>
        </mc:Choice>
        <mc:Fallback xmlns="">
          <p:sp>
            <p:nvSpPr>
              <p:cNvPr id="175122" name="Rectangle 1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037465"/>
                <a:ext cx="10515600" cy="1576897"/>
              </a:xfrm>
              <a:blipFill>
                <a:blip r:embed="rId2"/>
                <a:stretch>
                  <a:fillRect l="-844" t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89B4F2-5955-3E76-F85D-F504DE4FB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D5A432-00AA-BD06-A358-FCB1604AA226}"/>
                  </a:ext>
                </a:extLst>
              </p:cNvPr>
              <p:cNvSpPr txBox="1"/>
              <p:nvPr/>
            </p:nvSpPr>
            <p:spPr>
              <a:xfrm>
                <a:off x="2328875" y="2890396"/>
                <a:ext cx="2319836" cy="7660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𝑅𝑒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𝑅𝑃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𝑋𝑄</m:t>
                        </m:r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effectLst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D5A432-00AA-BD06-A358-FCB1604AA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875" y="2890396"/>
                <a:ext cx="2319836" cy="766044"/>
              </a:xfrm>
              <a:prstGeom prst="rect">
                <a:avLst/>
              </a:prstGeom>
              <a:blipFill>
                <a:blip r:embed="rId3"/>
                <a:stretch>
                  <a:fillRect l="-1630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A5C60A-88E3-B474-C7EF-8C8126787FD4}"/>
                  </a:ext>
                </a:extLst>
              </p:cNvPr>
              <p:cNvSpPr txBox="1"/>
              <p:nvPr/>
            </p:nvSpPr>
            <p:spPr>
              <a:xfrm>
                <a:off x="2328875" y="3600182"/>
                <a:ext cx="2631666" cy="846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𝑅𝑄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A5C60A-88E3-B474-C7EF-8C8126787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875" y="3600182"/>
                <a:ext cx="2631666" cy="846642"/>
              </a:xfrm>
              <a:prstGeom prst="rect">
                <a:avLst/>
              </a:prstGeom>
              <a:blipFill>
                <a:blip r:embed="rId4"/>
                <a:stretch>
                  <a:fillRect l="-481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8A8D4C-AB19-C837-7F9C-306572511D74}"/>
                  </a:ext>
                </a:extLst>
              </p:cNvPr>
              <p:cNvSpPr txBox="1"/>
              <p:nvPr/>
            </p:nvSpPr>
            <p:spPr>
              <a:xfrm>
                <a:off x="3048000" y="1446698"/>
                <a:ext cx="6096000" cy="846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𝑅𝑃</m:t>
                          </m:r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𝑋𝑄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𝑋𝑃</m:t>
                          </m:r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𝑅𝑄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8A8D4C-AB19-C837-7F9C-306572511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446698"/>
                <a:ext cx="6096000" cy="846642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8920FA-87C9-C92A-9710-86D8F25EE886}"/>
                  </a:ext>
                </a:extLst>
              </p:cNvPr>
              <p:cNvSpPr txBox="1"/>
              <p:nvPr/>
            </p:nvSpPr>
            <p:spPr>
              <a:xfrm>
                <a:off x="3048000" y="2273430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𝑅𝑒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𝐼𝑚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8920FA-87C9-C92A-9710-86D8F25EE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273430"/>
                <a:ext cx="6096000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138EABB-EA4C-6AA3-0C0D-64C903CE215B}"/>
                  </a:ext>
                </a:extLst>
              </p:cNvPr>
              <p:cNvSpPr txBox="1"/>
              <p:nvPr/>
            </p:nvSpPr>
            <p:spPr>
              <a:xfrm>
                <a:off x="5606865" y="3287108"/>
                <a:ext cx="924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138EABB-EA4C-6AA3-0C0D-64C903CE2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865" y="3287108"/>
                <a:ext cx="924869" cy="369332"/>
              </a:xfrm>
              <a:prstGeom prst="rect">
                <a:avLst/>
              </a:prstGeom>
              <a:blipFill>
                <a:blip r:embed="rId7"/>
                <a:stretch>
                  <a:fillRect l="-6757" r="-540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2D8983-BBA2-4A9C-32E9-BA28BF703285}"/>
                  </a:ext>
                </a:extLst>
              </p:cNvPr>
              <p:cNvSpPr txBox="1"/>
              <p:nvPr/>
            </p:nvSpPr>
            <p:spPr>
              <a:xfrm>
                <a:off x="7917180" y="2778239"/>
                <a:ext cx="1878874" cy="846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𝑅𝑒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𝑋𝑄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2D8983-BBA2-4A9C-32E9-BA28BF703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180" y="2778239"/>
                <a:ext cx="1878874" cy="846642"/>
              </a:xfrm>
              <a:prstGeom prst="rect">
                <a:avLst/>
              </a:prstGeom>
              <a:blipFill>
                <a:blip r:embed="rId8"/>
                <a:stretch>
                  <a:fillRect l="-67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82A0F6-068D-B826-1A1C-C7212C577ADB}"/>
                  </a:ext>
                </a:extLst>
              </p:cNvPr>
              <p:cNvSpPr txBox="1"/>
              <p:nvPr/>
            </p:nvSpPr>
            <p:spPr>
              <a:xfrm>
                <a:off x="7917180" y="3656440"/>
                <a:ext cx="1953566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𝐼𝑚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82A0F6-068D-B826-1A1C-C7212C577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180" y="3656440"/>
                <a:ext cx="1953566" cy="844205"/>
              </a:xfrm>
              <a:prstGeom prst="rect">
                <a:avLst/>
              </a:prstGeom>
              <a:blipFill>
                <a:blip r:embed="rId9"/>
                <a:stretch>
                  <a:fillRect l="-645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>
            <a:extLst>
              <a:ext uri="{FF2B5EF4-FFF2-40B4-BE49-F238E27FC236}">
                <a16:creationId xmlns:a16="http://schemas.microsoft.com/office/drawing/2014/main" id="{5A9675DF-1D2C-F291-A1EC-89F6E61C5041}"/>
              </a:ext>
            </a:extLst>
          </p:cNvPr>
          <p:cNvSpPr/>
          <p:nvPr/>
        </p:nvSpPr>
        <p:spPr>
          <a:xfrm>
            <a:off x="6714308" y="3325736"/>
            <a:ext cx="653143" cy="3077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6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22" grpId="0" uiExpand="1" build="p"/>
      <p:bldP spid="9" grpId="0"/>
      <p:bldP spid="11" grpId="0"/>
      <p:bldP spid="14" grpId="0"/>
      <p:bldP spid="16" grpId="0"/>
      <p:bldP spid="18" grpId="0"/>
      <p:bldP spid="19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r>
                        <a:rPr lang="en-US" i="1" baseline="30000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0 </m:t>
                      </m:r>
                      <m:r>
                        <a:rPr lang="en-US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2.75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83" t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447" y="1046305"/>
            <a:ext cx="7775106" cy="5811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06586-D2ED-D161-D4CE-68D5FABC8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5103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dirty="0"/>
              <a:t>Example</a:t>
            </a:r>
          </a:p>
        </p:txBody>
      </p:sp>
      <p:sp>
        <p:nvSpPr>
          <p:cNvPr id="355332" name="Line 4"/>
          <p:cNvSpPr>
            <a:spLocks noChangeShapeType="1"/>
          </p:cNvSpPr>
          <p:nvPr/>
        </p:nvSpPr>
        <p:spPr bwMode="auto">
          <a:xfrm>
            <a:off x="2743200" y="1752600"/>
            <a:ext cx="0" cy="365760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5333" name="Line 5"/>
          <p:cNvSpPr>
            <a:spLocks noChangeShapeType="1"/>
          </p:cNvSpPr>
          <p:nvPr/>
        </p:nvSpPr>
        <p:spPr bwMode="auto">
          <a:xfrm>
            <a:off x="2743200" y="5410200"/>
            <a:ext cx="70866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55346" name="Group 18"/>
          <p:cNvGrpSpPr>
            <a:grpSpLocks/>
          </p:cNvGrpSpPr>
          <p:nvPr/>
        </p:nvGrpSpPr>
        <p:grpSpPr bwMode="auto">
          <a:xfrm>
            <a:off x="1563688" y="1981200"/>
            <a:ext cx="7923212" cy="3886200"/>
            <a:chOff x="1" y="1248"/>
            <a:chExt cx="4991" cy="2448"/>
          </a:xfrm>
        </p:grpSpPr>
        <p:sp>
          <p:nvSpPr>
            <p:cNvPr id="355334" name="Arc 6"/>
            <p:cNvSpPr>
              <a:spLocks/>
            </p:cNvSpPr>
            <p:nvPr/>
          </p:nvSpPr>
          <p:spPr bwMode="auto">
            <a:xfrm>
              <a:off x="1" y="1248"/>
              <a:ext cx="2784" cy="2448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5335" name="Arc 7"/>
            <p:cNvSpPr>
              <a:spLocks/>
            </p:cNvSpPr>
            <p:nvPr/>
          </p:nvSpPr>
          <p:spPr bwMode="auto">
            <a:xfrm>
              <a:off x="2736" y="1248"/>
              <a:ext cx="2256" cy="2448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5336" name="Line 8"/>
          <p:cNvSpPr>
            <a:spLocks noChangeShapeType="1"/>
          </p:cNvSpPr>
          <p:nvPr/>
        </p:nvSpPr>
        <p:spPr bwMode="auto">
          <a:xfrm flipH="1">
            <a:off x="8610600" y="3300307"/>
            <a:ext cx="685800" cy="2109893"/>
          </a:xfrm>
          <a:prstGeom prst="line">
            <a:avLst/>
          </a:prstGeom>
          <a:noFill/>
          <a:ln w="28575" cmpd="sng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5337" name="Line 9"/>
          <p:cNvSpPr>
            <a:spLocks noChangeShapeType="1"/>
          </p:cNvSpPr>
          <p:nvPr/>
        </p:nvSpPr>
        <p:spPr bwMode="auto">
          <a:xfrm flipV="1">
            <a:off x="8610600" y="4495800"/>
            <a:ext cx="0" cy="914400"/>
          </a:xfrm>
          <a:prstGeom prst="line">
            <a:avLst/>
          </a:prstGeom>
          <a:noFill/>
          <a:ln w="28575" cmpd="sng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5338" name="Line 10"/>
          <p:cNvSpPr>
            <a:spLocks noChangeShapeType="1"/>
          </p:cNvSpPr>
          <p:nvPr/>
        </p:nvSpPr>
        <p:spPr bwMode="auto">
          <a:xfrm flipH="1">
            <a:off x="7848600" y="4495800"/>
            <a:ext cx="762000" cy="914400"/>
          </a:xfrm>
          <a:prstGeom prst="line">
            <a:avLst/>
          </a:prstGeom>
          <a:noFill/>
          <a:ln w="28575" cmpd="sng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5339" name="Line 11"/>
          <p:cNvSpPr>
            <a:spLocks noChangeShapeType="1"/>
          </p:cNvSpPr>
          <p:nvPr/>
        </p:nvSpPr>
        <p:spPr bwMode="auto">
          <a:xfrm flipV="1">
            <a:off x="7848600" y="5181600"/>
            <a:ext cx="0" cy="228600"/>
          </a:xfrm>
          <a:prstGeom prst="line">
            <a:avLst/>
          </a:prstGeom>
          <a:noFill/>
          <a:ln w="28575" cmpd="sng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5340" name="Line 12"/>
          <p:cNvSpPr>
            <a:spLocks noChangeShapeType="1"/>
          </p:cNvSpPr>
          <p:nvPr/>
        </p:nvSpPr>
        <p:spPr bwMode="auto">
          <a:xfrm flipH="1">
            <a:off x="7620000" y="5181600"/>
            <a:ext cx="3048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5341" name="Line 13"/>
          <p:cNvSpPr>
            <a:spLocks noChangeShapeType="1"/>
          </p:cNvSpPr>
          <p:nvPr/>
        </p:nvSpPr>
        <p:spPr bwMode="auto">
          <a:xfrm>
            <a:off x="9296400" y="3200400"/>
            <a:ext cx="0" cy="22098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5342" name="Rectangle 14"/>
          <p:cNvSpPr>
            <a:spLocks noChangeArrowheads="1"/>
          </p:cNvSpPr>
          <p:nvPr/>
        </p:nvSpPr>
        <p:spPr bwMode="auto">
          <a:xfrm>
            <a:off x="9144000" y="5511801"/>
            <a:ext cx="310984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GB" sz="2000"/>
              <a:t>6</a:t>
            </a:r>
          </a:p>
        </p:txBody>
      </p:sp>
      <p:sp>
        <p:nvSpPr>
          <p:cNvPr id="355343" name="Rectangle 15"/>
          <p:cNvSpPr>
            <a:spLocks noChangeArrowheads="1"/>
          </p:cNvSpPr>
          <p:nvPr/>
        </p:nvSpPr>
        <p:spPr bwMode="auto">
          <a:xfrm>
            <a:off x="7442200" y="5511801"/>
            <a:ext cx="310984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GB" sz="2000"/>
              <a:t>4</a:t>
            </a:r>
          </a:p>
        </p:txBody>
      </p:sp>
      <p:sp>
        <p:nvSpPr>
          <p:cNvPr id="355348" name="Line 20"/>
          <p:cNvSpPr>
            <a:spLocks noChangeShapeType="1"/>
          </p:cNvSpPr>
          <p:nvPr/>
        </p:nvSpPr>
        <p:spPr bwMode="auto">
          <a:xfrm>
            <a:off x="3873500" y="53975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9" name="Line 21"/>
          <p:cNvSpPr>
            <a:spLocks noChangeShapeType="1"/>
          </p:cNvSpPr>
          <p:nvPr/>
        </p:nvSpPr>
        <p:spPr bwMode="auto">
          <a:xfrm>
            <a:off x="7594600" y="54102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0" name="Line 22"/>
          <p:cNvSpPr>
            <a:spLocks noChangeShapeType="1"/>
          </p:cNvSpPr>
          <p:nvPr/>
        </p:nvSpPr>
        <p:spPr bwMode="auto">
          <a:xfrm>
            <a:off x="9296400" y="54102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5351" name="Text Box 23"/>
              <p:cNvSpPr txBox="1">
                <a:spLocks noChangeArrowheads="1"/>
              </p:cNvSpPr>
              <p:nvPr/>
            </p:nvSpPr>
            <p:spPr bwMode="auto">
              <a:xfrm>
                <a:off x="9636125" y="5522913"/>
                <a:ext cx="426399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55351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36125" y="5522913"/>
                <a:ext cx="42639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5352" name="Text Box 24"/>
              <p:cNvSpPr txBox="1">
                <a:spLocks noChangeArrowheads="1"/>
              </p:cNvSpPr>
              <p:nvPr/>
            </p:nvSpPr>
            <p:spPr bwMode="auto">
              <a:xfrm>
                <a:off x="1970968" y="1651000"/>
                <a:ext cx="861839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55352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0968" y="1651000"/>
                <a:ext cx="861839" cy="461665"/>
              </a:xfrm>
              <a:prstGeom prst="rect">
                <a:avLst/>
              </a:prstGeom>
              <a:blipFill>
                <a:blip r:embed="rId4"/>
                <a:stretch>
                  <a:fillRect l="-1449" r="-1449" b="-162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3F4EA58-850D-A046-97AA-B86C6EDA39E8}"/>
                  </a:ext>
                </a:extLst>
              </p:cNvPr>
              <p:cNvSpPr txBox="1"/>
              <p:nvPr/>
            </p:nvSpPr>
            <p:spPr>
              <a:xfrm>
                <a:off x="3498509" y="1733742"/>
                <a:ext cx="60998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ea typeface="Cambria Math" panose="02040503050406030204" pitchFamily="18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400" dirty="0">
                    <a:ea typeface="Cambria Math" panose="020405030504060302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−5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+4=0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3F4EA58-850D-A046-97AA-B86C6EDA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509" y="1733742"/>
                <a:ext cx="6099858" cy="461665"/>
              </a:xfrm>
              <a:prstGeom prst="rect">
                <a:avLst/>
              </a:prstGeom>
              <a:blipFill>
                <a:blip r:embed="rId5"/>
                <a:stretch>
                  <a:fillRect l="-166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AE43A4-57FB-E14E-87BC-5AB28EEF8FB7}"/>
                  </a:ext>
                </a:extLst>
              </p:cNvPr>
              <p:cNvSpPr txBox="1"/>
              <p:nvPr/>
            </p:nvSpPr>
            <p:spPr>
              <a:xfrm>
                <a:off x="3596385" y="2418876"/>
                <a:ext cx="4176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>
                    <a:ea typeface="Cambria Math" panose="02040503050406030204" pitchFamily="18" charset="0"/>
                  </a:rPr>
                  <a:t>Starting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2400" dirty="0"/>
                  <a:t> we get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AE43A4-57FB-E14E-87BC-5AB28EEF8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385" y="2418876"/>
                <a:ext cx="4176015" cy="369332"/>
              </a:xfrm>
              <a:prstGeom prst="rect">
                <a:avLst/>
              </a:prstGeom>
              <a:blipFill>
                <a:blip r:embed="rId6"/>
                <a:stretch>
                  <a:fillRect l="-4559" t="-23333" r="-182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5178A6E-FE48-8B4D-8F9C-C7B7D1C8A7C5}"/>
              </a:ext>
            </a:extLst>
          </p:cNvPr>
          <p:cNvGrpSpPr/>
          <p:nvPr/>
        </p:nvGrpSpPr>
        <p:grpSpPr>
          <a:xfrm>
            <a:off x="3596385" y="3097768"/>
            <a:ext cx="4010137" cy="2811578"/>
            <a:chOff x="3596385" y="3097768"/>
            <a:chExt cx="4010137" cy="2811578"/>
          </a:xfrm>
        </p:grpSpPr>
        <p:sp>
          <p:nvSpPr>
            <p:cNvPr id="355344" name="Rectangle 16"/>
            <p:cNvSpPr>
              <a:spLocks noChangeArrowheads="1"/>
            </p:cNvSpPr>
            <p:nvPr/>
          </p:nvSpPr>
          <p:spPr bwMode="auto">
            <a:xfrm>
              <a:off x="3721100" y="5511801"/>
              <a:ext cx="310984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ADD1F4C-B172-4E40-9579-74C610AF0333}"/>
                    </a:ext>
                  </a:extLst>
                </p:cNvPr>
                <p:cNvSpPr txBox="1"/>
                <p:nvPr/>
              </p:nvSpPr>
              <p:spPr>
                <a:xfrm>
                  <a:off x="3596385" y="3097768"/>
                  <a:ext cx="401013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b="0" dirty="0">
                      <a:ea typeface="Cambria Math" panose="02040503050406030204" pitchFamily="18" charset="0"/>
                    </a:rPr>
                    <a:t>What about the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US" sz="2400" dirty="0"/>
                    <a:t> solution?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ADD1F4C-B172-4E40-9579-74C610AF0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6385" y="3097768"/>
                  <a:ext cx="401013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4732" t="-19355" r="-3470" b="-451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C2DE84-EA11-0503-C9F7-8AE634CD1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425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30000" dirty="0"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= 0</a:t>
            </a: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79" y="1043810"/>
            <a:ext cx="7778443" cy="5814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E6103-26C1-498E-0EC2-E0C9AA33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7451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1CC2-E75D-3546-B1B2-44FBD2F1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of iterative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8DA0-A568-4841-BEDA-E47FD6B97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Convergence is not guaranteed!</a:t>
            </a:r>
          </a:p>
          <a:p>
            <a:r>
              <a:rPr lang="en-US" dirty="0"/>
              <a:t>Newton-Raphson method</a:t>
            </a:r>
          </a:p>
          <a:p>
            <a:pPr lvl="1"/>
            <a:r>
              <a:rPr lang="en-US" dirty="0"/>
              <a:t>Can converge to the “wrong” solution</a:t>
            </a:r>
          </a:p>
          <a:p>
            <a:pPr lvl="1"/>
            <a:r>
              <a:rPr lang="en-US" dirty="0"/>
              <a:t>Can diverge: iterative solution tends to </a:t>
            </a:r>
            <a:r>
              <a:rPr lang="en-US" dirty="0">
                <a:sym typeface="Wingdings" pitchFamily="2" charset="2"/>
              </a:rPr>
              <a:t>infinity</a:t>
            </a:r>
          </a:p>
          <a:p>
            <a:pPr lvl="1"/>
            <a:r>
              <a:rPr lang="en-US" dirty="0">
                <a:sym typeface="Wingdings" pitchFamily="2" charset="2"/>
              </a:rPr>
              <a:t>Can exhibit oscillatory behavior </a:t>
            </a:r>
          </a:p>
          <a:p>
            <a:r>
              <a:rPr lang="en-US" dirty="0">
                <a:sym typeface="Wingdings" pitchFamily="2" charset="2"/>
              </a:rPr>
              <a:t>An initial value close to the desired solution usually helps</a:t>
            </a:r>
          </a:p>
          <a:p>
            <a:r>
              <a:rPr lang="en-US" dirty="0">
                <a:sym typeface="Wingdings" pitchFamily="2" charset="2"/>
              </a:rPr>
              <a:t>When the function is well-behaved, the Newton-Raphson method usually converges quickly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5B063-1D29-7D12-2B62-0A52EC7FF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100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6048-A0B9-8A4E-ADDC-B55D83DB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flow equations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9971FE4-E491-9D40-93AE-80A2D9D30F5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97601" y="1557683"/>
                <a:ext cx="5529992" cy="508062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N buses </a:t>
                </a:r>
                <a:r>
                  <a:rPr lang="en-US" sz="2400" dirty="0">
                    <a:sym typeface="Wingdings" pitchFamily="2" charset="2"/>
                  </a:rPr>
                  <a:t> 2N equations</a:t>
                </a: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ym typeface="Wingdings" pitchFamily="2" charset="2"/>
                  </a:rPr>
                  <a:t>4N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sym typeface="Wingdings" pitchFamily="2" charset="2"/>
                  </a:rPr>
                  <a:t> at each 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𝑘</m:t>
                    </m:r>
                  </m:oMath>
                </a14:m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ym typeface="Wingdings" pitchFamily="2" charset="2"/>
                  </a:rPr>
                  <a:t>Must have 2N unknown variables and 2N known variables</a:t>
                </a: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ym typeface="Wingdings" pitchFamily="2" charset="2"/>
                  </a:rPr>
                  <a:t>At each bus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ym typeface="Wingdings" pitchFamily="2" charset="2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ym typeface="Wingdings" pitchFamily="2" charset="2"/>
                  </a:rPr>
                  <a:t>is known or unknown depends on the type of bus</a:t>
                </a: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ym typeface="Wingdings" pitchFamily="2" charset="2"/>
                  </a:rPr>
                  <a:t>Three bus types:</a:t>
                </a:r>
              </a:p>
              <a:p>
                <a:pPr lvl="1"/>
                <a:r>
                  <a:rPr lang="en-US" sz="2000" dirty="0">
                    <a:sym typeface="Wingdings" pitchFamily="2" charset="2"/>
                  </a:rPr>
                  <a:t>PQ bus</a:t>
                </a:r>
              </a:p>
              <a:p>
                <a:pPr lvl="1"/>
                <a:r>
                  <a:rPr lang="en-US" sz="2000" dirty="0">
                    <a:sym typeface="Wingdings" pitchFamily="2" charset="2"/>
                  </a:rPr>
                  <a:t>PV bus</a:t>
                </a:r>
              </a:p>
              <a:p>
                <a:pPr lvl="1"/>
                <a:r>
                  <a:rPr lang="en-US" sz="2000" dirty="0">
                    <a:sym typeface="Wingdings" pitchFamily="2" charset="2"/>
                  </a:rPr>
                  <a:t>Slack bus</a:t>
                </a: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9971FE4-E491-9D40-93AE-80A2D9D30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97601" y="1557683"/>
                <a:ext cx="5529992" cy="5080623"/>
              </a:xfrm>
              <a:blipFill>
                <a:blip r:embed="rId2"/>
                <a:stretch>
                  <a:fillRect l="-1606" t="-1995" r="-1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E595C55-C3B9-4F44-97D1-DC44C2C3BF1E}"/>
              </a:ext>
            </a:extLst>
          </p:cNvPr>
          <p:cNvGrpSpPr/>
          <p:nvPr/>
        </p:nvGrpSpPr>
        <p:grpSpPr>
          <a:xfrm>
            <a:off x="464407" y="2621795"/>
            <a:ext cx="4956461" cy="1941908"/>
            <a:chOff x="502507" y="1502068"/>
            <a:chExt cx="4956461" cy="19419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1693A6-60CF-FC49-9D64-55161DB821E4}"/>
                    </a:ext>
                  </a:extLst>
                </p:cNvPr>
                <p:cNvSpPr txBox="1"/>
                <p:nvPr/>
              </p:nvSpPr>
              <p:spPr>
                <a:xfrm>
                  <a:off x="960738" y="1502068"/>
                  <a:ext cx="4276551" cy="9578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1693A6-60CF-FC49-9D64-55161DB821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738" y="1502068"/>
                  <a:ext cx="4276551" cy="957826"/>
                </a:xfrm>
                <a:prstGeom prst="rect">
                  <a:avLst/>
                </a:prstGeom>
                <a:blipFill>
                  <a:blip r:embed="rId3"/>
                  <a:stretch>
                    <a:fillRect l="-6805" t="-97368" b="-15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5994AD0-9951-F140-8866-B9F2516EC3E4}"/>
                    </a:ext>
                  </a:extLst>
                </p:cNvPr>
                <p:cNvSpPr txBox="1"/>
                <p:nvPr/>
              </p:nvSpPr>
              <p:spPr>
                <a:xfrm>
                  <a:off x="941235" y="2486150"/>
                  <a:ext cx="4517733" cy="9578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5994AD0-9951-F140-8866-B9F2516EC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235" y="2486150"/>
                  <a:ext cx="4517733" cy="957826"/>
                </a:xfrm>
                <a:prstGeom prst="rect">
                  <a:avLst/>
                </a:prstGeom>
                <a:blipFill>
                  <a:blip r:embed="rId4"/>
                  <a:stretch>
                    <a:fillRect l="-5618" t="-98684" b="-15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97A714EB-4522-034B-B1E9-9CCCFC3A131C}"/>
                </a:ext>
              </a:extLst>
            </p:cNvPr>
            <p:cNvSpPr/>
            <p:nvPr/>
          </p:nvSpPr>
          <p:spPr>
            <a:xfrm>
              <a:off x="502507" y="1787709"/>
              <a:ext cx="458231" cy="1396882"/>
            </a:xfrm>
            <a:prstGeom prst="leftBrace">
              <a:avLst>
                <a:gd name="adj1" fmla="val 5147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48AD18-749F-8869-21DA-8085BFFA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114</a:t>
            </a:fld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A9B5C97-A242-2EF4-C0F6-0DEC0D2EC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</a:p>
        </p:txBody>
      </p:sp>
    </p:spTree>
    <p:extLst>
      <p:ext uri="{BB962C8B-B14F-4D97-AF65-F5344CB8AC3E}">
        <p14:creationId xmlns:p14="http://schemas.microsoft.com/office/powerpoint/2010/main" val="365453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One-dimensional Newton-Raphson (NR)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CD9D57-203E-9540-BD76-81910E3EF939}"/>
                  </a:ext>
                </a:extLst>
              </p:cNvPr>
              <p:cNvSpPr txBox="1"/>
              <p:nvPr/>
            </p:nvSpPr>
            <p:spPr>
              <a:xfrm>
                <a:off x="3046071" y="2151994"/>
                <a:ext cx="6099858" cy="889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CD9D57-203E-9540-BD76-81910E3EF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71" y="2151994"/>
                <a:ext cx="6099858" cy="889667"/>
              </a:xfrm>
              <a:prstGeom prst="rect">
                <a:avLst/>
              </a:prstGeom>
              <a:blipFill>
                <a:blip r:embed="rId3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0D36445-00B1-8041-94CC-8463F7B8BBDC}"/>
              </a:ext>
            </a:extLst>
          </p:cNvPr>
          <p:cNvSpPr txBox="1"/>
          <p:nvPr/>
        </p:nvSpPr>
        <p:spPr>
          <a:xfrm>
            <a:off x="1967696" y="3911244"/>
            <a:ext cx="7885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about systems of N non-linear equations in N variables?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9F970-EDC6-066F-F6DB-806E94653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2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Application of NR method to two functions of two variables</a:t>
            </a:r>
          </a:p>
        </p:txBody>
      </p:sp>
      <p:graphicFrame>
        <p:nvGraphicFramePr>
          <p:cNvPr id="37273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150953"/>
              </p:ext>
            </p:extLst>
          </p:nvPr>
        </p:nvGraphicFramePr>
        <p:xfrm>
          <a:off x="2455863" y="1595441"/>
          <a:ext cx="2743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43200" imgH="304800" progId="Equation.3">
                  <p:embed/>
                </p:oleObj>
              </mc:Choice>
              <mc:Fallback>
                <p:oleObj name="Equation" r:id="rId2" imgW="2743200" imgH="304800" progId="Equation.3">
                  <p:embed/>
                  <p:pic>
                    <p:nvPicPr>
                      <p:cNvPr id="37273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5863" y="1595441"/>
                        <a:ext cx="27432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3AD1D5-C629-F483-BAEA-69F05768EA69}"/>
                  </a:ext>
                </a:extLst>
              </p:cNvPr>
              <p:cNvSpPr txBox="1"/>
              <p:nvPr/>
            </p:nvSpPr>
            <p:spPr>
              <a:xfrm>
                <a:off x="4626429" y="1392744"/>
                <a:ext cx="2764971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3AD1D5-C629-F483-BAEA-69F05768E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429" y="1392744"/>
                <a:ext cx="2764971" cy="778868"/>
              </a:xfrm>
              <a:prstGeom prst="rect">
                <a:avLst/>
              </a:prstGeom>
              <a:blipFill>
                <a:blip r:embed="rId4"/>
                <a:stretch>
                  <a:fillRect l="-21461" t="-195161" b="-28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CFFF193-60D9-8B11-36F1-1E8961FCCBC2}"/>
              </a:ext>
            </a:extLst>
          </p:cNvPr>
          <p:cNvGrpSpPr/>
          <p:nvPr/>
        </p:nvGrpSpPr>
        <p:grpSpPr>
          <a:xfrm>
            <a:off x="2428876" y="2141542"/>
            <a:ext cx="7890780" cy="1973344"/>
            <a:chOff x="2428876" y="2141542"/>
            <a:chExt cx="7890780" cy="1973344"/>
          </a:xfrm>
        </p:grpSpPr>
        <p:sp>
          <p:nvSpPr>
            <p:cNvPr id="372741" name="Text Box 5"/>
            <p:cNvSpPr txBox="1">
              <a:spLocks noChangeArrowheads="1"/>
            </p:cNvSpPr>
            <p:nvPr/>
          </p:nvSpPr>
          <p:spPr bwMode="auto">
            <a:xfrm>
              <a:off x="2428876" y="2141542"/>
              <a:ext cx="3384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 dirty="0">
                  <a:latin typeface="Times" charset="0"/>
                </a:rPr>
                <a:t>Taylor</a:t>
              </a:r>
              <a:r>
                <a:rPr lang="ja-JP" altLang="en-GB" sz="2400" dirty="0">
                  <a:latin typeface="Arial"/>
                </a:rPr>
                <a:t>’</a:t>
              </a:r>
              <a:r>
                <a:rPr lang="en-GB" sz="2400" dirty="0">
                  <a:latin typeface="Times" charset="0"/>
                </a:rPr>
                <a:t>s series expansion: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C86DD55-6021-8913-B88B-AAA8E1AD4A43}"/>
                    </a:ext>
                  </a:extLst>
                </p:cNvPr>
                <p:cNvSpPr txBox="1"/>
                <p:nvPr/>
              </p:nvSpPr>
              <p:spPr>
                <a:xfrm>
                  <a:off x="2688771" y="2825366"/>
                  <a:ext cx="7630885" cy="12895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n-US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n-US" sz="20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0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0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en-US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n-US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den>
                        </m:f>
                        <m:d>
                          <m:dPr>
                            <m:ctrlPr>
                              <a:rPr lang="en-US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n-US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n-US" sz="20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0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0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en-US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n-US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𝑦</m:t>
                            </m:r>
                          </m:den>
                        </m:f>
                        <m:d>
                          <m:dPr>
                            <m:ctrlPr>
                              <a:rPr lang="en-US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sz="20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  <m:r>
                          <a:rPr lang="en-US" sz="20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+…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0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sz="20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0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20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20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sz="20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0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20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sz="20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sz="20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+…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  <a:effectLst/>
                    </a:rPr>
                    <a:t> </a:t>
                  </a:r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C86DD55-6021-8913-B88B-AAA8E1AD4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771" y="2825366"/>
                  <a:ext cx="7630885" cy="1289520"/>
                </a:xfrm>
                <a:prstGeom prst="rect">
                  <a:avLst/>
                </a:prstGeom>
                <a:blipFill>
                  <a:blip r:embed="rId5"/>
                  <a:stretch>
                    <a:fillRect b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EC823E-7848-B1C8-3C1D-25F687D3D40D}"/>
              </a:ext>
            </a:extLst>
          </p:cNvPr>
          <p:cNvGrpSpPr/>
          <p:nvPr/>
        </p:nvGrpSpPr>
        <p:grpSpPr>
          <a:xfrm>
            <a:off x="2428876" y="4427541"/>
            <a:ext cx="6335484" cy="2170823"/>
            <a:chOff x="2428876" y="4427541"/>
            <a:chExt cx="6335484" cy="2170823"/>
          </a:xfrm>
        </p:grpSpPr>
        <p:sp>
          <p:nvSpPr>
            <p:cNvPr id="372743" name="Text Box 7"/>
            <p:cNvSpPr txBox="1">
              <a:spLocks noChangeArrowheads="1"/>
            </p:cNvSpPr>
            <p:nvPr/>
          </p:nvSpPr>
          <p:spPr bwMode="auto">
            <a:xfrm>
              <a:off x="2547938" y="4427541"/>
              <a:ext cx="47933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 dirty="0">
                  <a:latin typeface="Times" charset="0"/>
                </a:rPr>
                <a:t>Let us neglect the higher order terms: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1382AF5-16E2-D9AB-8FF2-10BDBF1E98DF}"/>
                    </a:ext>
                  </a:extLst>
                </p:cNvPr>
                <p:cNvSpPr txBox="1"/>
                <p:nvPr/>
              </p:nvSpPr>
              <p:spPr>
                <a:xfrm>
                  <a:off x="2428876" y="5015045"/>
                  <a:ext cx="6335484" cy="15833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0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  <m:r>
                                      <a:rPr 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0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  <m:r>
                                          <a:rPr lang="en-US" sz="20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0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  <m:r>
                                          <a:rPr lang="en-US" sz="20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0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0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  <m:r>
                                      <a:rPr 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0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  <m:r>
                                          <a:rPr lang="en-US" sz="20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0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  <m:r>
                                          <a:rPr lang="en-US" sz="20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0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1382AF5-16E2-D9AB-8FF2-10BDBF1E98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8876" y="5015045"/>
                  <a:ext cx="6335484" cy="1583319"/>
                </a:xfrm>
                <a:prstGeom prst="rect">
                  <a:avLst/>
                </a:prstGeom>
                <a:blipFill>
                  <a:blip r:embed="rId6"/>
                  <a:stretch>
                    <a:fillRect r="-54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0C5EE6-56FD-C3F7-395B-1C996641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2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Application of NR method to two functions of two variables</a:t>
            </a:r>
          </a:p>
        </p:txBody>
      </p:sp>
      <p:grpSp>
        <p:nvGrpSpPr>
          <p:cNvPr id="373768" name="Group 8"/>
          <p:cNvGrpSpPr>
            <a:grpSpLocks/>
          </p:cNvGrpSpPr>
          <p:nvPr/>
        </p:nvGrpSpPr>
        <p:grpSpPr bwMode="auto">
          <a:xfrm>
            <a:off x="1012423" y="2354133"/>
            <a:ext cx="2638425" cy="3253867"/>
            <a:chOff x="3360" y="1584"/>
            <a:chExt cx="1954" cy="2294"/>
          </a:xfrm>
        </p:grpSpPr>
        <p:sp>
          <p:nvSpPr>
            <p:cNvPr id="373769" name="Line 9"/>
            <p:cNvSpPr>
              <a:spLocks noChangeShapeType="1"/>
            </p:cNvSpPr>
            <p:nvPr/>
          </p:nvSpPr>
          <p:spPr bwMode="auto">
            <a:xfrm>
              <a:off x="3360" y="3456"/>
              <a:ext cx="17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770" name="Line 10"/>
            <p:cNvSpPr>
              <a:spLocks noChangeShapeType="1"/>
            </p:cNvSpPr>
            <p:nvPr/>
          </p:nvSpPr>
          <p:spPr bwMode="auto">
            <a:xfrm rot="-5400000">
              <a:off x="2520" y="2616"/>
              <a:ext cx="18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771" name="Text Box 11"/>
            <p:cNvSpPr txBox="1">
              <a:spLocks noChangeArrowheads="1"/>
            </p:cNvSpPr>
            <p:nvPr/>
          </p:nvSpPr>
          <p:spPr bwMode="auto">
            <a:xfrm>
              <a:off x="5078" y="3398"/>
              <a:ext cx="236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 i="1">
                  <a:latin typeface="Times" charset="0"/>
                </a:rPr>
                <a:t>x</a:t>
              </a:r>
            </a:p>
          </p:txBody>
        </p:sp>
        <p:sp>
          <p:nvSpPr>
            <p:cNvPr id="373772" name="Text Box 12"/>
            <p:cNvSpPr txBox="1">
              <a:spLocks noChangeArrowheads="1"/>
            </p:cNvSpPr>
            <p:nvPr/>
          </p:nvSpPr>
          <p:spPr bwMode="auto">
            <a:xfrm>
              <a:off x="4272" y="3553"/>
              <a:ext cx="390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>
                  <a:latin typeface="Times" charset="0"/>
                </a:rPr>
                <a:t>∆x</a:t>
              </a:r>
            </a:p>
          </p:txBody>
        </p:sp>
        <p:sp>
          <p:nvSpPr>
            <p:cNvPr id="373773" name="Line 13"/>
            <p:cNvSpPr>
              <a:spLocks noChangeShapeType="1"/>
            </p:cNvSpPr>
            <p:nvPr/>
          </p:nvSpPr>
          <p:spPr bwMode="auto">
            <a:xfrm>
              <a:off x="4080" y="3456"/>
              <a:ext cx="0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774" name="Line 14"/>
            <p:cNvSpPr>
              <a:spLocks noChangeShapeType="1"/>
            </p:cNvSpPr>
            <p:nvPr/>
          </p:nvSpPr>
          <p:spPr bwMode="auto">
            <a:xfrm flipV="1">
              <a:off x="4704" y="2160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775" name="Line 15"/>
            <p:cNvSpPr>
              <a:spLocks noChangeShapeType="1"/>
            </p:cNvSpPr>
            <p:nvPr/>
          </p:nvSpPr>
          <p:spPr bwMode="auto">
            <a:xfrm flipV="1">
              <a:off x="4080" y="1584"/>
              <a:ext cx="912" cy="18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776" name="Text Box 16"/>
            <p:cNvSpPr txBox="1">
              <a:spLocks noChangeArrowheads="1"/>
            </p:cNvSpPr>
            <p:nvPr/>
          </p:nvSpPr>
          <p:spPr bwMode="auto">
            <a:xfrm>
              <a:off x="4609" y="3552"/>
              <a:ext cx="327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>
                  <a:latin typeface="Times" charset="0"/>
                </a:rPr>
                <a:t>x</a:t>
              </a:r>
              <a:r>
                <a:rPr lang="en-GB" sz="2400" baseline="30000">
                  <a:latin typeface="Times" charset="0"/>
                </a:rPr>
                <a:t>0</a:t>
              </a:r>
              <a:endParaRPr lang="en-GB" sz="2400">
                <a:latin typeface="Times" charset="0"/>
              </a:endParaRPr>
            </a:p>
          </p:txBody>
        </p:sp>
        <p:sp>
          <p:nvSpPr>
            <p:cNvPr id="373777" name="Line 17"/>
            <p:cNvSpPr>
              <a:spLocks noChangeShapeType="1"/>
            </p:cNvSpPr>
            <p:nvPr/>
          </p:nvSpPr>
          <p:spPr bwMode="auto">
            <a:xfrm>
              <a:off x="4704" y="3456"/>
              <a:ext cx="0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778" name="Oval 18"/>
            <p:cNvSpPr>
              <a:spLocks noChangeArrowheads="1"/>
            </p:cNvSpPr>
            <p:nvPr/>
          </p:nvSpPr>
          <p:spPr bwMode="auto">
            <a:xfrm>
              <a:off x="4656" y="2112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779" name="Line 19"/>
            <p:cNvSpPr>
              <a:spLocks noChangeShapeType="1"/>
            </p:cNvSpPr>
            <p:nvPr/>
          </p:nvSpPr>
          <p:spPr bwMode="auto">
            <a:xfrm flipH="1">
              <a:off x="4080" y="3552"/>
              <a:ext cx="624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E23BFA-BBAA-5888-D625-19F5E8FF27ED}"/>
                  </a:ext>
                </a:extLst>
              </p:cNvPr>
              <p:cNvSpPr txBox="1"/>
              <p:nvPr/>
            </p:nvSpPr>
            <p:spPr>
              <a:xfrm>
                <a:off x="4339634" y="1655911"/>
                <a:ext cx="6330042" cy="158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0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  <m:r>
                                        <a:rPr lang="en-US" sz="20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0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0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  <m:r>
                                        <a:rPr lang="en-US" sz="20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0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0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  <m:r>
                                        <a:rPr lang="en-US" sz="20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0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0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  <m:r>
                                        <a:rPr lang="en-US" sz="20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0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E23BFA-BBAA-5888-D625-19F5E8FF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634" y="1655911"/>
                <a:ext cx="6330042" cy="1583319"/>
              </a:xfrm>
              <a:prstGeom prst="rect">
                <a:avLst/>
              </a:prstGeom>
              <a:blipFill>
                <a:blip r:embed="rId2"/>
                <a:stretch>
                  <a:fillRect r="-5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63D778-57C1-D9FF-7122-A919C47C99AB}"/>
                  </a:ext>
                </a:extLst>
              </p:cNvPr>
              <p:cNvSpPr txBox="1"/>
              <p:nvPr/>
            </p:nvSpPr>
            <p:spPr>
              <a:xfrm>
                <a:off x="4253067" y="4090285"/>
                <a:ext cx="6330042" cy="155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  <m:r>
                                          <a:rPr lang="en-US" sz="20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  <m:r>
                                          <a:rPr lang="en-US" sz="20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  <m:r>
                                          <a:rPr lang="en-US" sz="20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  <m:r>
                                          <a:rPr lang="en-US" sz="20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63D778-57C1-D9FF-7122-A919C47C9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067" y="4090285"/>
                <a:ext cx="6330042" cy="155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EE9DF78-C934-630B-5BB2-B08C3FD2EA02}"/>
              </a:ext>
            </a:extLst>
          </p:cNvPr>
          <p:cNvSpPr txBox="1"/>
          <p:nvPr/>
        </p:nvSpPr>
        <p:spPr>
          <a:xfrm>
            <a:off x="4557918" y="3429000"/>
            <a:ext cx="3076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Rewrite in matrix form: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EECB12-9E61-0F98-6BC4-D5C1D8C0DD34}"/>
              </a:ext>
            </a:extLst>
          </p:cNvPr>
          <p:cNvGrpSpPr/>
          <p:nvPr/>
        </p:nvGrpSpPr>
        <p:grpSpPr>
          <a:xfrm>
            <a:off x="4557918" y="5689972"/>
            <a:ext cx="6327058" cy="802903"/>
            <a:chOff x="4557918" y="5689972"/>
            <a:chExt cx="6327058" cy="8029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24EF787-A924-72BE-74EA-793E2A4D87F1}"/>
                    </a:ext>
                  </a:extLst>
                </p:cNvPr>
                <p:cNvSpPr txBox="1"/>
                <p:nvPr/>
              </p:nvSpPr>
              <p:spPr>
                <a:xfrm>
                  <a:off x="4557918" y="6031210"/>
                  <a:ext cx="632705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Jacobian matrix </a:t>
                  </a:r>
                  <a14:m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en-US" sz="2400" dirty="0">
                      <a:effectLst/>
                    </a:rPr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24EF787-A924-72BE-74EA-793E2A4D87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7918" y="6031210"/>
                  <a:ext cx="6327058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603" t="-7895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F81A1D2D-FADC-F620-78C8-D976ED8396F1}"/>
                </a:ext>
              </a:extLst>
            </p:cNvPr>
            <p:cNvSpPr/>
            <p:nvPr/>
          </p:nvSpPr>
          <p:spPr>
            <a:xfrm rot="16200000">
              <a:off x="5699469" y="4763569"/>
              <a:ext cx="391614" cy="2244419"/>
            </a:xfrm>
            <a:prstGeom prst="leftBrace">
              <a:avLst>
                <a:gd name="adj1" fmla="val 45994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C3FFC1-7AA2-5F0A-3AD2-F7BC6604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6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Application of NR method to two functions of two variables</a:t>
            </a:r>
          </a:p>
        </p:txBody>
      </p:sp>
      <p:grpSp>
        <p:nvGrpSpPr>
          <p:cNvPr id="374795" name="Group 11"/>
          <p:cNvGrpSpPr>
            <a:grpSpLocks/>
          </p:cNvGrpSpPr>
          <p:nvPr/>
        </p:nvGrpSpPr>
        <p:grpSpPr bwMode="auto">
          <a:xfrm>
            <a:off x="311174" y="2951172"/>
            <a:ext cx="3122612" cy="2971800"/>
            <a:chOff x="3504" y="1776"/>
            <a:chExt cx="1967" cy="1872"/>
          </a:xfrm>
        </p:grpSpPr>
        <p:sp>
          <p:nvSpPr>
            <p:cNvPr id="374796" name="Line 12"/>
            <p:cNvSpPr>
              <a:spLocks noChangeShapeType="1"/>
            </p:cNvSpPr>
            <p:nvPr/>
          </p:nvSpPr>
          <p:spPr bwMode="auto">
            <a:xfrm flipV="1">
              <a:off x="4896" y="2064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797" name="Line 13"/>
            <p:cNvSpPr>
              <a:spLocks noChangeShapeType="1"/>
            </p:cNvSpPr>
            <p:nvPr/>
          </p:nvSpPr>
          <p:spPr bwMode="auto">
            <a:xfrm>
              <a:off x="3504" y="3360"/>
              <a:ext cx="18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798" name="Line 14"/>
            <p:cNvSpPr>
              <a:spLocks noChangeShapeType="1"/>
            </p:cNvSpPr>
            <p:nvPr/>
          </p:nvSpPr>
          <p:spPr bwMode="auto">
            <a:xfrm rot="-5400000">
              <a:off x="2760" y="2616"/>
              <a:ext cx="14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799" name="Text Box 15"/>
            <p:cNvSpPr txBox="1">
              <a:spLocks noChangeArrowheads="1"/>
            </p:cNvSpPr>
            <p:nvPr/>
          </p:nvSpPr>
          <p:spPr bwMode="auto">
            <a:xfrm>
              <a:off x="5270" y="3302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 i="1">
                  <a:latin typeface="Times" charset="0"/>
                </a:rPr>
                <a:t>x</a:t>
              </a:r>
            </a:p>
          </p:txBody>
        </p:sp>
        <p:sp>
          <p:nvSpPr>
            <p:cNvPr id="374800" name="Text Box 16"/>
            <p:cNvSpPr txBox="1">
              <a:spLocks noChangeArrowheads="1"/>
            </p:cNvSpPr>
            <p:nvPr/>
          </p:nvSpPr>
          <p:spPr bwMode="auto">
            <a:xfrm>
              <a:off x="4176" y="3360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>
                  <a:latin typeface="Times" charset="0"/>
                </a:rPr>
                <a:t>x</a:t>
              </a:r>
              <a:r>
                <a:rPr lang="en-GB" sz="2400" baseline="30000">
                  <a:latin typeface="Times" charset="0"/>
                </a:rPr>
                <a:t>1</a:t>
              </a:r>
              <a:endParaRPr lang="en-GB" sz="2400">
                <a:latin typeface="Times" charset="0"/>
              </a:endParaRPr>
            </a:p>
          </p:txBody>
        </p:sp>
        <p:sp>
          <p:nvSpPr>
            <p:cNvPr id="374801" name="Line 17"/>
            <p:cNvSpPr>
              <a:spLocks noChangeShapeType="1"/>
            </p:cNvSpPr>
            <p:nvPr/>
          </p:nvSpPr>
          <p:spPr bwMode="auto">
            <a:xfrm>
              <a:off x="4272" y="3360"/>
              <a:ext cx="0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802" name="Line 18"/>
            <p:cNvSpPr>
              <a:spLocks noChangeShapeType="1"/>
            </p:cNvSpPr>
            <p:nvPr/>
          </p:nvSpPr>
          <p:spPr bwMode="auto">
            <a:xfrm flipV="1">
              <a:off x="4272" y="1776"/>
              <a:ext cx="772" cy="15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803" name="Text Box 19"/>
            <p:cNvSpPr txBox="1">
              <a:spLocks noChangeArrowheads="1"/>
            </p:cNvSpPr>
            <p:nvPr/>
          </p:nvSpPr>
          <p:spPr bwMode="auto">
            <a:xfrm>
              <a:off x="4800" y="3360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>
                  <a:latin typeface="Times" charset="0"/>
                </a:rPr>
                <a:t>x</a:t>
              </a:r>
              <a:r>
                <a:rPr lang="en-GB" sz="2400" baseline="30000">
                  <a:latin typeface="Times" charset="0"/>
                </a:rPr>
                <a:t>0</a:t>
              </a:r>
              <a:endParaRPr lang="en-GB" sz="2400">
                <a:latin typeface="Times" charset="0"/>
              </a:endParaRPr>
            </a:p>
          </p:txBody>
        </p:sp>
        <p:sp>
          <p:nvSpPr>
            <p:cNvPr id="374804" name="Line 20"/>
            <p:cNvSpPr>
              <a:spLocks noChangeShapeType="1"/>
            </p:cNvSpPr>
            <p:nvPr/>
          </p:nvSpPr>
          <p:spPr bwMode="auto">
            <a:xfrm>
              <a:off x="4896" y="3360"/>
              <a:ext cx="0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805" name="Oval 21"/>
            <p:cNvSpPr>
              <a:spLocks noChangeArrowheads="1"/>
            </p:cNvSpPr>
            <p:nvPr/>
          </p:nvSpPr>
          <p:spPr bwMode="auto">
            <a:xfrm>
              <a:off x="4848" y="2016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806" name="Line 22"/>
            <p:cNvSpPr>
              <a:spLocks noChangeShapeType="1"/>
            </p:cNvSpPr>
            <p:nvPr/>
          </p:nvSpPr>
          <p:spPr bwMode="auto">
            <a:xfrm flipV="1">
              <a:off x="4267" y="2976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807" name="Line 23"/>
            <p:cNvSpPr>
              <a:spLocks noChangeShapeType="1"/>
            </p:cNvSpPr>
            <p:nvPr/>
          </p:nvSpPr>
          <p:spPr bwMode="auto">
            <a:xfrm flipV="1">
              <a:off x="3859" y="2336"/>
              <a:ext cx="1024" cy="10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808" name="Oval 24"/>
            <p:cNvSpPr>
              <a:spLocks noChangeArrowheads="1"/>
            </p:cNvSpPr>
            <p:nvPr/>
          </p:nvSpPr>
          <p:spPr bwMode="auto">
            <a:xfrm>
              <a:off x="4211" y="292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809" name="Text Box 25"/>
            <p:cNvSpPr txBox="1">
              <a:spLocks noChangeArrowheads="1"/>
            </p:cNvSpPr>
            <p:nvPr/>
          </p:nvSpPr>
          <p:spPr bwMode="auto">
            <a:xfrm>
              <a:off x="3775" y="3360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>
                  <a:latin typeface="Times" charset="0"/>
                </a:rPr>
                <a:t>x</a:t>
              </a:r>
              <a:r>
                <a:rPr lang="en-GB" sz="2400" baseline="30000">
                  <a:latin typeface="Times" charset="0"/>
                </a:rPr>
                <a:t>2</a:t>
              </a:r>
              <a:endParaRPr lang="en-GB" sz="2400">
                <a:latin typeface="Times" charset="0"/>
              </a:endParaRPr>
            </a:p>
          </p:txBody>
        </p:sp>
        <p:sp>
          <p:nvSpPr>
            <p:cNvPr id="374810" name="Line 26"/>
            <p:cNvSpPr>
              <a:spLocks noChangeShapeType="1"/>
            </p:cNvSpPr>
            <p:nvPr/>
          </p:nvSpPr>
          <p:spPr bwMode="auto">
            <a:xfrm>
              <a:off x="3871" y="3360"/>
              <a:ext cx="0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811" name="Line 27"/>
            <p:cNvSpPr>
              <a:spLocks noChangeShapeType="1"/>
            </p:cNvSpPr>
            <p:nvPr/>
          </p:nvSpPr>
          <p:spPr bwMode="auto">
            <a:xfrm flipV="1">
              <a:off x="3859" y="321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812" name="Oval 28"/>
            <p:cNvSpPr>
              <a:spLocks noChangeArrowheads="1"/>
            </p:cNvSpPr>
            <p:nvPr/>
          </p:nvSpPr>
          <p:spPr bwMode="auto">
            <a:xfrm>
              <a:off x="3811" y="3216"/>
              <a:ext cx="96" cy="96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0CCA62-D650-D59E-7095-2A52FFDC3E9D}"/>
                  </a:ext>
                </a:extLst>
              </p:cNvPr>
              <p:cNvSpPr txBox="1"/>
              <p:nvPr/>
            </p:nvSpPr>
            <p:spPr>
              <a:xfrm>
                <a:off x="4208821" y="1584261"/>
                <a:ext cx="6330042" cy="8920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𝐽</m:t>
                    </m:r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2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32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32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32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n-US" sz="32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32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32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n-US" sz="32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32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0CCA62-D650-D59E-7095-2A52FFDC3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821" y="1584261"/>
                <a:ext cx="6330042" cy="892039"/>
              </a:xfrm>
              <a:prstGeom prst="rect">
                <a:avLst/>
              </a:prstGeom>
              <a:blipFill>
                <a:blip r:embed="rId2"/>
                <a:stretch>
                  <a:fillRect l="-1403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AEBC4-B8CF-4D6A-85FE-A78EB1154E08}"/>
                  </a:ext>
                </a:extLst>
              </p:cNvPr>
              <p:cNvSpPr txBox="1"/>
              <p:nvPr/>
            </p:nvSpPr>
            <p:spPr>
              <a:xfrm>
                <a:off x="3835423" y="4848026"/>
                <a:ext cx="7067502" cy="10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AEBC4-B8CF-4D6A-85FE-A78EB1154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423" y="4848026"/>
                <a:ext cx="7067502" cy="1091646"/>
              </a:xfrm>
              <a:prstGeom prst="rect">
                <a:avLst/>
              </a:prstGeom>
              <a:blipFill>
                <a:blip r:embed="rId3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101E85-D523-14BA-CBB8-6A0447074311}"/>
                  </a:ext>
                </a:extLst>
              </p:cNvPr>
              <p:cNvSpPr txBox="1"/>
              <p:nvPr/>
            </p:nvSpPr>
            <p:spPr>
              <a:xfrm>
                <a:off x="3587774" y="3080254"/>
                <a:ext cx="7067502" cy="1069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101E85-D523-14BA-CBB8-6A044707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774" y="3080254"/>
                <a:ext cx="7067502" cy="1069139"/>
              </a:xfrm>
              <a:prstGeom prst="rect">
                <a:avLst/>
              </a:prstGeom>
              <a:blipFill>
                <a:blip r:embed="rId4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5B361B-D3EA-23E7-7194-E9BD5DAC3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</a:t>
            </a:r>
          </a:p>
        </p:txBody>
      </p:sp>
      <p:graphicFrame>
        <p:nvGraphicFramePr>
          <p:cNvPr id="375811" name="Object 3"/>
          <p:cNvGraphicFramePr>
            <a:graphicFrameLocks noChangeAspect="1"/>
          </p:cNvGraphicFramePr>
          <p:nvPr/>
        </p:nvGraphicFramePr>
        <p:xfrm>
          <a:off x="2455863" y="1663700"/>
          <a:ext cx="2743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43200" imgH="304800" progId="Equation.DSMT36">
                  <p:embed/>
                </p:oleObj>
              </mc:Choice>
              <mc:Fallback>
                <p:oleObj name="Equation" r:id="rId2" imgW="2743200" imgH="304800" progId="Equation.DSMT36">
                  <p:embed/>
                  <p:pic>
                    <p:nvPicPr>
                      <p:cNvPr id="3758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5863" y="1663700"/>
                        <a:ext cx="27432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5812" name="Object 4"/>
          <p:cNvGraphicFramePr>
            <a:graphicFrameLocks noChangeAspect="1"/>
          </p:cNvGraphicFramePr>
          <p:nvPr/>
        </p:nvGraphicFramePr>
        <p:xfrm>
          <a:off x="5308600" y="1358900"/>
          <a:ext cx="31496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49600" imgH="901700" progId="Equation.DSMT36">
                  <p:embed/>
                </p:oleObj>
              </mc:Choice>
              <mc:Fallback>
                <p:oleObj name="Equation" r:id="rId4" imgW="3149600" imgH="901700" progId="Equation.DSMT36">
                  <p:embed/>
                  <p:pic>
                    <p:nvPicPr>
                      <p:cNvPr id="3758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600" y="1358900"/>
                        <a:ext cx="31496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5813" name="Text Box 5"/>
          <p:cNvSpPr txBox="1">
            <a:spLocks noChangeArrowheads="1"/>
          </p:cNvSpPr>
          <p:nvPr/>
        </p:nvSpPr>
        <p:spPr bwMode="auto">
          <a:xfrm>
            <a:off x="2422525" y="2422525"/>
            <a:ext cx="158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latin typeface="Times" charset="0"/>
              </a:rPr>
              <a:t>Start from: </a:t>
            </a:r>
          </a:p>
        </p:txBody>
      </p:sp>
      <p:graphicFrame>
        <p:nvGraphicFramePr>
          <p:cNvPr id="375814" name="Object 6"/>
          <p:cNvGraphicFramePr>
            <a:graphicFrameLocks noChangeAspect="1"/>
          </p:cNvGraphicFramePr>
          <p:nvPr/>
        </p:nvGraphicFramePr>
        <p:xfrm>
          <a:off x="3898900" y="2476500"/>
          <a:ext cx="20447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44700" imgH="368300" progId="Equation.DSMT36">
                  <p:embed/>
                </p:oleObj>
              </mc:Choice>
              <mc:Fallback>
                <p:oleObj name="Equation" r:id="rId6" imgW="2044700" imgH="368300" progId="Equation.DSMT36">
                  <p:embed/>
                  <p:pic>
                    <p:nvPicPr>
                      <p:cNvPr id="3758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8900" y="2476500"/>
                        <a:ext cx="20447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5817" name="Object 9"/>
          <p:cNvGraphicFramePr>
            <a:graphicFrameLocks noChangeAspect="1"/>
          </p:cNvGraphicFramePr>
          <p:nvPr/>
        </p:nvGraphicFramePr>
        <p:xfrm>
          <a:off x="2590800" y="4876800"/>
          <a:ext cx="314960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149600" imgH="1663700" progId="Equation.3">
                  <p:embed/>
                </p:oleObj>
              </mc:Choice>
              <mc:Fallback>
                <p:oleObj name="Equation" r:id="rId8" imgW="3149600" imgH="1663700" progId="Equation.3">
                  <p:embed/>
                  <p:pic>
                    <p:nvPicPr>
                      <p:cNvPr id="37581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876800"/>
                        <a:ext cx="3149600" cy="166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933350DA-D321-C074-775E-25BA91277D27}"/>
              </a:ext>
            </a:extLst>
          </p:cNvPr>
          <p:cNvGrpSpPr/>
          <p:nvPr/>
        </p:nvGrpSpPr>
        <p:grpSpPr>
          <a:xfrm>
            <a:off x="2141384" y="3032126"/>
            <a:ext cx="6334432" cy="1625361"/>
            <a:chOff x="2141384" y="3032126"/>
            <a:chExt cx="6334432" cy="1625361"/>
          </a:xfrm>
        </p:grpSpPr>
        <p:sp>
          <p:nvSpPr>
            <p:cNvPr id="375816" name="Text Box 8"/>
            <p:cNvSpPr txBox="1">
              <a:spLocks noChangeArrowheads="1"/>
            </p:cNvSpPr>
            <p:nvPr/>
          </p:nvSpPr>
          <p:spPr bwMode="auto">
            <a:xfrm>
              <a:off x="2498726" y="3032126"/>
              <a:ext cx="2663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 dirty="0">
                  <a:latin typeface="Times" charset="0"/>
                </a:rPr>
                <a:t>Iterative expression: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97C4F47-3EB1-B32B-2CD1-F24F82135048}"/>
                    </a:ext>
                  </a:extLst>
                </p:cNvPr>
                <p:cNvSpPr txBox="1"/>
                <p:nvPr/>
              </p:nvSpPr>
              <p:spPr>
                <a:xfrm>
                  <a:off x="2141384" y="3708638"/>
                  <a:ext cx="6334432" cy="9488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e>
                                </m:d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97C4F47-3EB1-B32B-2CD1-F24F82135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1384" y="3708638"/>
                  <a:ext cx="6334432" cy="948849"/>
                </a:xfrm>
                <a:prstGeom prst="rect">
                  <a:avLst/>
                </a:prstGeom>
                <a:blipFill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7D885-A383-FEE6-7047-3DB22C30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5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75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44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>
                <a:cs typeface="+mj-cs"/>
              </a:rPr>
              <a:t>Powers and voltage drops</a:t>
            </a:r>
          </a:p>
        </p:txBody>
      </p:sp>
      <p:sp>
        <p:nvSpPr>
          <p:cNvPr id="176145" name="Rectangle 17"/>
          <p:cNvSpPr>
            <a:spLocks noGrp="1" noChangeArrowheads="1"/>
          </p:cNvSpPr>
          <p:nvPr>
            <p:ph idx="1"/>
          </p:nvPr>
        </p:nvSpPr>
        <p:spPr>
          <a:xfrm>
            <a:off x="838200" y="4466607"/>
            <a:ext cx="10515600" cy="1710356"/>
          </a:xfrm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GB" dirty="0">
                <a:cs typeface="+mn-cs"/>
              </a:rPr>
              <a:t>The flow of reactive power causes most of the drop in voltage magnitude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GB" dirty="0">
                <a:cs typeface="+mn-cs"/>
              </a:rPr>
              <a:t>The flow of active power </a:t>
            </a:r>
            <a:r>
              <a:rPr lang="en-GB" dirty="0"/>
              <a:t>causes</a:t>
            </a:r>
            <a:r>
              <a:rPr lang="en-GB" dirty="0">
                <a:cs typeface="+mn-cs"/>
              </a:rPr>
              <a:t> most of the phase angle difference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6A7832-ACE4-325E-8CA5-6FB38144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D676AE-BD06-43E2-A844-4A7596133F24}"/>
              </a:ext>
            </a:extLst>
          </p:cNvPr>
          <p:cNvGrpSpPr/>
          <p:nvPr/>
        </p:nvGrpSpPr>
        <p:grpSpPr>
          <a:xfrm>
            <a:off x="4841277" y="1075253"/>
            <a:ext cx="6781800" cy="3257897"/>
            <a:chOff x="2350626" y="3234978"/>
            <a:chExt cx="6781800" cy="325789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C1394E0-6AD5-0A9A-7035-FB6A5EA12799}"/>
                </a:ext>
              </a:extLst>
            </p:cNvPr>
            <p:cNvGrpSpPr/>
            <p:nvPr/>
          </p:nvGrpSpPr>
          <p:grpSpPr>
            <a:xfrm>
              <a:off x="2350626" y="3719810"/>
              <a:ext cx="6781800" cy="2349500"/>
              <a:chOff x="2362200" y="3403600"/>
              <a:chExt cx="6781800" cy="2349500"/>
            </a:xfrm>
          </p:grpSpPr>
          <p:sp>
            <p:nvSpPr>
              <p:cNvPr id="28" name="Line 6">
                <a:extLst>
                  <a:ext uri="{FF2B5EF4-FFF2-40B4-BE49-F238E27FC236}">
                    <a16:creationId xmlns:a16="http://schemas.microsoft.com/office/drawing/2014/main" id="{0A2961B7-4C1A-9FF0-27E0-F15AE46016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2200" y="3403600"/>
                <a:ext cx="678180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" name="Line 7">
                <a:extLst>
                  <a:ext uri="{FF2B5EF4-FFF2-40B4-BE49-F238E27FC236}">
                    <a16:creationId xmlns:a16="http://schemas.microsoft.com/office/drawing/2014/main" id="{CD209315-AFAF-68C0-9882-742520940B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2200" y="3403600"/>
                <a:ext cx="5576888" cy="2349500"/>
              </a:xfrm>
              <a:prstGeom prst="line">
                <a:avLst/>
              </a:prstGeom>
              <a:noFill/>
              <a:ln w="38100">
                <a:solidFill>
                  <a:srgbClr val="0070C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" name="Line 8">
                <a:extLst>
                  <a:ext uri="{FF2B5EF4-FFF2-40B4-BE49-F238E27FC236}">
                    <a16:creationId xmlns:a16="http://schemas.microsoft.com/office/drawing/2014/main" id="{EEC28C1D-C223-435B-BFF4-39138B783F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950200" y="3581400"/>
                <a:ext cx="1193800" cy="0"/>
              </a:xfrm>
              <a:prstGeom prst="line">
                <a:avLst/>
              </a:prstGeom>
              <a:noFill/>
              <a:ln w="38100">
                <a:solidFill>
                  <a:srgbClr val="00B05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" name="Line 9">
                <a:extLst>
                  <a:ext uri="{FF2B5EF4-FFF2-40B4-BE49-F238E27FC236}">
                    <a16:creationId xmlns:a16="http://schemas.microsoft.com/office/drawing/2014/main" id="{DDC3575C-9301-B746-1A0A-F5F567B35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6908800" y="4686300"/>
                <a:ext cx="2057400" cy="0"/>
              </a:xfrm>
              <a:prstGeom prst="line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" name="Arc 12">
                <a:extLst>
                  <a:ext uri="{FF2B5EF4-FFF2-40B4-BE49-F238E27FC236}">
                    <a16:creationId xmlns:a16="http://schemas.microsoft.com/office/drawing/2014/main" id="{B17E9A0B-BC8D-7A7E-A365-08632A690BD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2571750" y="3409602"/>
                <a:ext cx="1486092" cy="661507"/>
              </a:xfrm>
              <a:custGeom>
                <a:avLst/>
                <a:gdLst>
                  <a:gd name="G0" fmla="+- 0 0 0"/>
                  <a:gd name="G1" fmla="+- 9671 0 0"/>
                  <a:gd name="G2" fmla="+- 21600 0 0"/>
                  <a:gd name="T0" fmla="*/ 19313 w 21600"/>
                  <a:gd name="T1" fmla="*/ 0 h 10777"/>
                  <a:gd name="T2" fmla="*/ 21571 w 21600"/>
                  <a:gd name="T3" fmla="*/ 10777 h 10777"/>
                  <a:gd name="T4" fmla="*/ 0 w 21600"/>
                  <a:gd name="T5" fmla="*/ 9671 h 10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10777" fill="none" extrusionOk="0">
                    <a:moveTo>
                      <a:pt x="19313" y="-1"/>
                    </a:moveTo>
                    <a:cubicBezTo>
                      <a:pt x="20817" y="3001"/>
                      <a:pt x="21600" y="6313"/>
                      <a:pt x="21600" y="9671"/>
                    </a:cubicBezTo>
                    <a:cubicBezTo>
                      <a:pt x="21600" y="10039"/>
                      <a:pt x="21590" y="10408"/>
                      <a:pt x="21571" y="10777"/>
                    </a:cubicBezTo>
                  </a:path>
                  <a:path w="21600" h="10777" stroke="0" extrusionOk="0">
                    <a:moveTo>
                      <a:pt x="19313" y="-1"/>
                    </a:moveTo>
                    <a:cubicBezTo>
                      <a:pt x="20817" y="3001"/>
                      <a:pt x="21600" y="6313"/>
                      <a:pt x="21600" y="9671"/>
                    </a:cubicBezTo>
                    <a:cubicBezTo>
                      <a:pt x="21600" y="10039"/>
                      <a:pt x="21590" y="10408"/>
                      <a:pt x="21571" y="10777"/>
                    </a:cubicBezTo>
                    <a:lnTo>
                      <a:pt x="0" y="9671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D2C1DD6-74F5-F05B-939F-CE53645CA3E7}"/>
                    </a:ext>
                  </a:extLst>
                </p:cNvPr>
                <p:cNvSpPr txBox="1"/>
                <p:nvPr/>
              </p:nvSpPr>
              <p:spPr>
                <a:xfrm>
                  <a:off x="7222603" y="6031210"/>
                  <a:ext cx="5477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D2C1DD6-74F5-F05B-939F-CE53645CA3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603" y="6031210"/>
                  <a:ext cx="547714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4F73057-72C7-44EF-7FD4-56895DF1601D}"/>
                    </a:ext>
                  </a:extLst>
                </p:cNvPr>
                <p:cNvSpPr txBox="1"/>
                <p:nvPr/>
              </p:nvSpPr>
              <p:spPr>
                <a:xfrm>
                  <a:off x="8560282" y="3234978"/>
                  <a:ext cx="54059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4F73057-72C7-44EF-7FD4-56895DF160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0282" y="3234978"/>
                  <a:ext cx="540596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7D2D498-597C-BF0C-6B75-2B410276CCEF}"/>
                    </a:ext>
                  </a:extLst>
                </p:cNvPr>
                <p:cNvSpPr txBox="1"/>
                <p:nvPr/>
              </p:nvSpPr>
              <p:spPr>
                <a:xfrm>
                  <a:off x="8207461" y="3951251"/>
                  <a:ext cx="7056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7D2D498-597C-BF0C-6B75-2B410276CC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7461" y="3951251"/>
                  <a:ext cx="70564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A41AAEB-8D2A-4204-918E-7A44ADCE40EE}"/>
                    </a:ext>
                  </a:extLst>
                </p:cNvPr>
                <p:cNvSpPr txBox="1"/>
                <p:nvPr/>
              </p:nvSpPr>
              <p:spPr>
                <a:xfrm>
                  <a:off x="7978334" y="4709894"/>
                  <a:ext cx="7243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A41AAEB-8D2A-4204-918E-7A44ADCE4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8334" y="4709894"/>
                  <a:ext cx="72430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8C6D12-FD3B-D60D-3807-E8600DD70B12}"/>
                  </a:ext>
                </a:extLst>
              </p:cNvPr>
              <p:cNvSpPr txBox="1"/>
              <p:nvPr/>
            </p:nvSpPr>
            <p:spPr>
              <a:xfrm>
                <a:off x="1127804" y="2235133"/>
                <a:ext cx="2319836" cy="969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8C6D12-FD3B-D60D-3807-E8600DD70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804" y="2235133"/>
                <a:ext cx="2319836" cy="969433"/>
              </a:xfrm>
              <a:prstGeom prst="rect">
                <a:avLst/>
              </a:prstGeom>
              <a:blipFill>
                <a:blip r:embed="rId6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6B99877-51E8-7831-742D-C77595AE7A57}"/>
                  </a:ext>
                </a:extLst>
              </p:cNvPr>
              <p:cNvSpPr txBox="1"/>
              <p:nvPr/>
            </p:nvSpPr>
            <p:spPr>
              <a:xfrm>
                <a:off x="1345518" y="3269733"/>
                <a:ext cx="2631666" cy="846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6B99877-51E8-7831-742D-C77595AE7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518" y="3269733"/>
                <a:ext cx="2631666" cy="846642"/>
              </a:xfrm>
              <a:prstGeom prst="rect">
                <a:avLst/>
              </a:prstGeom>
              <a:blipFill>
                <a:blip r:embed="rId7"/>
                <a:stretch>
                  <a:fillRect l="-483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59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45" grpId="0" uiExpand="1" build="p"/>
      <p:bldP spid="33" grpId="0"/>
      <p:bldP spid="3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Inverting a 2x2 matrix</a:t>
            </a:r>
          </a:p>
        </p:txBody>
      </p:sp>
      <p:graphicFrame>
        <p:nvGraphicFramePr>
          <p:cNvPr id="396291" name="Object 3"/>
          <p:cNvGraphicFramePr>
            <a:graphicFrameLocks noChangeAspect="1"/>
          </p:cNvGraphicFramePr>
          <p:nvPr/>
        </p:nvGraphicFramePr>
        <p:xfrm>
          <a:off x="1925691" y="2704303"/>
          <a:ext cx="8339032" cy="1446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57500" imgH="495300" progId="Equation.DSMT4">
                  <p:embed/>
                </p:oleObj>
              </mc:Choice>
              <mc:Fallback>
                <p:oleObj name="Equation" r:id="rId2" imgW="2857500" imgH="495300" progId="Equation.DSMT4">
                  <p:embed/>
                  <p:pic>
                    <p:nvPicPr>
                      <p:cNvPr id="39629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5691" y="2704303"/>
                        <a:ext cx="8339032" cy="1446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E91124-D948-32A2-877B-E56A2E0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057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First iteration</a:t>
            </a:r>
          </a:p>
        </p:txBody>
      </p:sp>
      <p:graphicFrame>
        <p:nvGraphicFramePr>
          <p:cNvPr id="3768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903681"/>
              </p:ext>
            </p:extLst>
          </p:nvPr>
        </p:nvGraphicFramePr>
        <p:xfrm>
          <a:off x="3347018" y="1154191"/>
          <a:ext cx="20447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44700" imgH="368300" progId="Equation.DSMT36">
                  <p:embed/>
                </p:oleObj>
              </mc:Choice>
              <mc:Fallback>
                <p:oleObj name="Equation" r:id="rId2" imgW="2044700" imgH="368300" progId="Equation.DSMT36">
                  <p:embed/>
                  <p:pic>
                    <p:nvPicPr>
                      <p:cNvPr id="37683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018" y="1154191"/>
                        <a:ext cx="20447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68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331435"/>
              </p:ext>
            </p:extLst>
          </p:nvPr>
        </p:nvGraphicFramePr>
        <p:xfrm>
          <a:off x="3194618" y="4748675"/>
          <a:ext cx="4991100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991100" imgH="1892300" progId="Equation.DSMT36">
                  <p:embed/>
                </p:oleObj>
              </mc:Choice>
              <mc:Fallback>
                <p:oleObj name="Equation" r:id="rId4" imgW="4991100" imgH="1892300" progId="Equation.DSMT36">
                  <p:embed/>
                  <p:pic>
                    <p:nvPicPr>
                      <p:cNvPr id="37683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4618" y="4748675"/>
                        <a:ext cx="4991100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6AA6D51C-CAFF-AC4A-8025-8F709930FCA5}"/>
              </a:ext>
            </a:extLst>
          </p:cNvPr>
          <p:cNvGrpSpPr/>
          <p:nvPr/>
        </p:nvGrpSpPr>
        <p:grpSpPr>
          <a:xfrm>
            <a:off x="8602168" y="0"/>
            <a:ext cx="3589832" cy="2085003"/>
            <a:chOff x="7078168" y="1"/>
            <a:chExt cx="3589832" cy="2085003"/>
          </a:xfrm>
        </p:grpSpPr>
        <p:sp>
          <p:nvSpPr>
            <p:cNvPr id="3" name="Rectangle 2"/>
            <p:cNvSpPr/>
            <p:nvPr/>
          </p:nvSpPr>
          <p:spPr>
            <a:xfrm>
              <a:off x="7078168" y="1"/>
              <a:ext cx="3589832" cy="208500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7315200" y="165100"/>
              <a:ext cx="3149600" cy="1803400"/>
              <a:chOff x="5791200" y="165100"/>
              <a:chExt cx="3149600" cy="1803400"/>
            </a:xfrm>
            <a:solidFill>
              <a:schemeClr val="bg1"/>
            </a:solidFill>
          </p:grpSpPr>
          <p:graphicFrame>
            <p:nvGraphicFramePr>
              <p:cNvPr id="376835" name="Object 3"/>
              <p:cNvGraphicFramePr>
                <a:graphicFrameLocks noChangeAspect="1"/>
              </p:cNvGraphicFramePr>
              <p:nvPr/>
            </p:nvGraphicFramePr>
            <p:xfrm>
              <a:off x="5791200" y="165100"/>
              <a:ext cx="3149600" cy="901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3149600" imgH="901700" progId="Equation.DSMT36">
                      <p:embed/>
                    </p:oleObj>
                  </mc:Choice>
                  <mc:Fallback>
                    <p:oleObj name="Equation" r:id="rId6" imgW="3149600" imgH="901700" progId="Equation.DSMT36">
                      <p:embed/>
                      <p:pic>
                        <p:nvPicPr>
                          <p:cNvPr id="376835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91200" y="165100"/>
                            <a:ext cx="3149600" cy="9017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8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6838" name="Object 6"/>
              <p:cNvGraphicFramePr>
                <a:graphicFrameLocks noChangeAspect="1"/>
              </p:cNvGraphicFramePr>
              <p:nvPr/>
            </p:nvGraphicFramePr>
            <p:xfrm>
              <a:off x="6477000" y="1143000"/>
              <a:ext cx="1562100" cy="825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1562100" imgH="825500" progId="Equation.DSMT36">
                      <p:embed/>
                    </p:oleObj>
                  </mc:Choice>
                  <mc:Fallback>
                    <p:oleObj name="Equation" r:id="rId8" imgW="1562100" imgH="825500" progId="Equation.DSMT36">
                      <p:embed/>
                      <p:pic>
                        <p:nvPicPr>
                          <p:cNvPr id="376838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77000" y="1143000"/>
                            <a:ext cx="1562100" cy="8255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8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7684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9882397"/>
              </p:ext>
            </p:extLst>
          </p:nvPr>
        </p:nvGraphicFramePr>
        <p:xfrm>
          <a:off x="3270818" y="1687591"/>
          <a:ext cx="41402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140200" imgH="1003300" progId="Equation.DSMT36">
                  <p:embed/>
                </p:oleObj>
              </mc:Choice>
              <mc:Fallback>
                <p:oleObj name="Equation" r:id="rId10" imgW="4140200" imgH="1003300" progId="Equation.DSMT36">
                  <p:embed/>
                  <p:pic>
                    <p:nvPicPr>
                      <p:cNvPr id="37684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818" y="1687591"/>
                        <a:ext cx="41402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684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13252"/>
              </p:ext>
            </p:extLst>
          </p:nvPr>
        </p:nvGraphicFramePr>
        <p:xfrm>
          <a:off x="3423218" y="2907175"/>
          <a:ext cx="27178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717800" imgH="825500" progId="Equation.DSMT36">
                  <p:embed/>
                </p:oleObj>
              </mc:Choice>
              <mc:Fallback>
                <p:oleObj name="Equation" r:id="rId12" imgW="2717800" imgH="825500" progId="Equation.DSMT36">
                  <p:embed/>
                  <p:pic>
                    <p:nvPicPr>
                      <p:cNvPr id="37684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3218" y="2907175"/>
                        <a:ext cx="27178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684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278859"/>
              </p:ext>
            </p:extLst>
          </p:nvPr>
        </p:nvGraphicFramePr>
        <p:xfrm>
          <a:off x="3347018" y="3821575"/>
          <a:ext cx="38862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886200" imgH="825500" progId="Equation.DSMT36">
                  <p:embed/>
                </p:oleObj>
              </mc:Choice>
              <mc:Fallback>
                <p:oleObj name="Equation" r:id="rId14" imgW="3886200" imgH="825500" progId="Equation.DSMT36">
                  <p:embed/>
                  <p:pic>
                    <p:nvPicPr>
                      <p:cNvPr id="37684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018" y="3821575"/>
                        <a:ext cx="38862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8376218" y="3745375"/>
            <a:ext cx="3657600" cy="2908300"/>
            <a:chOff x="5486400" y="3733800"/>
            <a:chExt cx="3657600" cy="2908300"/>
          </a:xfrm>
        </p:grpSpPr>
        <p:graphicFrame>
          <p:nvGraphicFramePr>
            <p:cNvPr id="376843" name="Object 11"/>
            <p:cNvGraphicFramePr>
              <a:graphicFrameLocks noChangeAspect="1"/>
            </p:cNvGraphicFramePr>
            <p:nvPr/>
          </p:nvGraphicFramePr>
          <p:xfrm>
            <a:off x="6400800" y="3733800"/>
            <a:ext cx="2743200" cy="2908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2743200" imgH="2908300" progId="Equation.3">
                    <p:embed/>
                  </p:oleObj>
                </mc:Choice>
                <mc:Fallback>
                  <p:oleObj name="Equation" r:id="rId16" imgW="2743200" imgH="2908300" progId="Equation.3">
                    <p:embed/>
                    <p:pic>
                      <p:nvPicPr>
                        <p:cNvPr id="376843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00800" y="3733800"/>
                          <a:ext cx="2743200" cy="2908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6844" name="AutoShape 12"/>
            <p:cNvSpPr>
              <a:spLocks noChangeArrowheads="1"/>
            </p:cNvSpPr>
            <p:nvPr/>
          </p:nvSpPr>
          <p:spPr bwMode="auto">
            <a:xfrm>
              <a:off x="5486400" y="5029200"/>
              <a:ext cx="609600" cy="381000"/>
            </a:xfrm>
            <a:prstGeom prst="rightArrow">
              <a:avLst>
                <a:gd name="adj1" fmla="val 50000"/>
                <a:gd name="adj2" fmla="val 4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F8562-5522-19CB-8BBF-F617AB755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5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Second iteration</a:t>
            </a:r>
          </a:p>
        </p:txBody>
      </p:sp>
      <p:graphicFrame>
        <p:nvGraphicFramePr>
          <p:cNvPr id="37786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18145"/>
              </p:ext>
            </p:extLst>
          </p:nvPr>
        </p:nvGraphicFramePr>
        <p:xfrm>
          <a:off x="3327245" y="1152093"/>
          <a:ext cx="24003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00300" imgH="368300" progId="Equation.DSMT36">
                  <p:embed/>
                </p:oleObj>
              </mc:Choice>
              <mc:Fallback>
                <p:oleObj name="Equation" r:id="rId2" imgW="2400300" imgH="368300" progId="Equation.DSMT36">
                  <p:embed/>
                  <p:pic>
                    <p:nvPicPr>
                      <p:cNvPr id="3778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7245" y="1152093"/>
                        <a:ext cx="24003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786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687131"/>
              </p:ext>
            </p:extLst>
          </p:nvPr>
        </p:nvGraphicFramePr>
        <p:xfrm>
          <a:off x="3143095" y="4737100"/>
          <a:ext cx="5957888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956300" imgH="1892300" progId="Equation.DSMT36">
                  <p:embed/>
                </p:oleObj>
              </mc:Choice>
              <mc:Fallback>
                <p:oleObj name="Equation" r:id="rId4" imgW="5956300" imgH="1892300" progId="Equation.DSMT36">
                  <p:embed/>
                  <p:pic>
                    <p:nvPicPr>
                      <p:cNvPr id="37786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095" y="4737100"/>
                        <a:ext cx="5957888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45E07D99-69BC-5945-920B-7EDB526C7CC9}"/>
              </a:ext>
            </a:extLst>
          </p:cNvPr>
          <p:cNvGrpSpPr/>
          <p:nvPr/>
        </p:nvGrpSpPr>
        <p:grpSpPr>
          <a:xfrm>
            <a:off x="8602168" y="0"/>
            <a:ext cx="3589832" cy="2085003"/>
            <a:chOff x="7078168" y="1"/>
            <a:chExt cx="3589832" cy="2085003"/>
          </a:xfrm>
        </p:grpSpPr>
        <p:sp>
          <p:nvSpPr>
            <p:cNvPr id="13" name="Rectangle 12"/>
            <p:cNvSpPr/>
            <p:nvPr/>
          </p:nvSpPr>
          <p:spPr>
            <a:xfrm>
              <a:off x="7078168" y="1"/>
              <a:ext cx="3589832" cy="208500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77859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4418226"/>
                </p:ext>
              </p:extLst>
            </p:nvPr>
          </p:nvGraphicFramePr>
          <p:xfrm>
            <a:off x="7315200" y="190500"/>
            <a:ext cx="3149600" cy="901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3149600" imgH="901700" progId="Equation.DSMT36">
                    <p:embed/>
                  </p:oleObj>
                </mc:Choice>
                <mc:Fallback>
                  <p:oleObj name="Equation" r:id="rId6" imgW="3149600" imgH="901700" progId="Equation.DSMT36">
                    <p:embed/>
                    <p:pic>
                      <p:nvPicPr>
                        <p:cNvPr id="377859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15200" y="190500"/>
                          <a:ext cx="3149600" cy="901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786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9101133"/>
                </p:ext>
              </p:extLst>
            </p:nvPr>
          </p:nvGraphicFramePr>
          <p:xfrm>
            <a:off x="8001000" y="1143000"/>
            <a:ext cx="1562100" cy="825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562100" imgH="825500" progId="Equation.DSMT36">
                    <p:embed/>
                  </p:oleObj>
                </mc:Choice>
                <mc:Fallback>
                  <p:oleObj name="Equation" r:id="rId8" imgW="1562100" imgH="825500" progId="Equation.DSMT36">
                    <p:embed/>
                    <p:pic>
                      <p:nvPicPr>
                        <p:cNvPr id="37786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01000" y="1143000"/>
                          <a:ext cx="1562100" cy="825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7786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124686"/>
              </p:ext>
            </p:extLst>
          </p:nvPr>
        </p:nvGraphicFramePr>
        <p:xfrm>
          <a:off x="3270095" y="1685493"/>
          <a:ext cx="40259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025900" imgH="1003300" progId="Equation.DSMT36">
                  <p:embed/>
                </p:oleObj>
              </mc:Choice>
              <mc:Fallback>
                <p:oleObj name="Equation" r:id="rId10" imgW="4025900" imgH="1003300" progId="Equation.DSMT36">
                  <p:embed/>
                  <p:pic>
                    <p:nvPicPr>
                      <p:cNvPr id="37786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095" y="1685493"/>
                        <a:ext cx="40259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786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4861212"/>
              </p:ext>
            </p:extLst>
          </p:nvPr>
        </p:nvGraphicFramePr>
        <p:xfrm>
          <a:off x="3187545" y="2895600"/>
          <a:ext cx="30734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073400" imgH="825500" progId="Equation.DSMT36">
                  <p:embed/>
                </p:oleObj>
              </mc:Choice>
              <mc:Fallback>
                <p:oleObj name="Equation" r:id="rId12" imgW="3073400" imgH="825500" progId="Equation.DSMT36">
                  <p:embed/>
                  <p:pic>
                    <p:nvPicPr>
                      <p:cNvPr id="37786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7545" y="2895600"/>
                        <a:ext cx="30734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786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042897"/>
              </p:ext>
            </p:extLst>
          </p:nvPr>
        </p:nvGraphicFramePr>
        <p:xfrm>
          <a:off x="3104995" y="3810000"/>
          <a:ext cx="42545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4254500" imgH="825500" progId="Equation.DSMT36">
                  <p:embed/>
                </p:oleObj>
              </mc:Choice>
              <mc:Fallback>
                <p:oleObj name="Equation" r:id="rId14" imgW="4254500" imgH="825500" progId="Equation.DSMT36">
                  <p:embed/>
                  <p:pic>
                    <p:nvPicPr>
                      <p:cNvPr id="37786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4995" y="3810000"/>
                        <a:ext cx="42545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318345" y="3962400"/>
            <a:ext cx="3676650" cy="1892300"/>
            <a:chOff x="5486400" y="3962400"/>
            <a:chExt cx="3676650" cy="1892300"/>
          </a:xfrm>
        </p:grpSpPr>
        <p:graphicFrame>
          <p:nvGraphicFramePr>
            <p:cNvPr id="377867" name="Object 11"/>
            <p:cNvGraphicFramePr>
              <a:graphicFrameLocks noChangeAspect="1"/>
            </p:cNvGraphicFramePr>
            <p:nvPr/>
          </p:nvGraphicFramePr>
          <p:xfrm>
            <a:off x="5873750" y="3962400"/>
            <a:ext cx="3289300" cy="1892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3289300" imgH="1892300" progId="Equation.3">
                    <p:embed/>
                  </p:oleObj>
                </mc:Choice>
                <mc:Fallback>
                  <p:oleObj name="Equation" r:id="rId16" imgW="3289300" imgH="1892300" progId="Equation.3">
                    <p:embed/>
                    <p:pic>
                      <p:nvPicPr>
                        <p:cNvPr id="377867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73750" y="3962400"/>
                          <a:ext cx="3289300" cy="1892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7868" name="AutoShape 12"/>
            <p:cNvSpPr>
              <a:spLocks noChangeArrowheads="1"/>
            </p:cNvSpPr>
            <p:nvPr/>
          </p:nvSpPr>
          <p:spPr bwMode="auto">
            <a:xfrm rot="-2267689">
              <a:off x="5486400" y="5029200"/>
              <a:ext cx="609600" cy="381000"/>
            </a:xfrm>
            <a:prstGeom prst="rightArrow">
              <a:avLst>
                <a:gd name="adj1" fmla="val 50000"/>
                <a:gd name="adj2" fmla="val 4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40EEDC-3EC9-AF8D-BB89-BCEDCE7F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4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Third iteration</a:t>
            </a:r>
          </a:p>
        </p:txBody>
      </p:sp>
      <p:graphicFrame>
        <p:nvGraphicFramePr>
          <p:cNvPr id="3788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978899"/>
              </p:ext>
            </p:extLst>
          </p:nvPr>
        </p:nvGraphicFramePr>
        <p:xfrm>
          <a:off x="3312305" y="1190001"/>
          <a:ext cx="32004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00400" imgH="368300" progId="Equation.DSMT36">
                  <p:embed/>
                </p:oleObj>
              </mc:Choice>
              <mc:Fallback>
                <p:oleObj name="Equation" r:id="rId2" imgW="3200400" imgH="368300" progId="Equation.DSMT36">
                  <p:embed/>
                  <p:pic>
                    <p:nvPicPr>
                      <p:cNvPr id="3788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2305" y="1190001"/>
                        <a:ext cx="32004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88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768323"/>
              </p:ext>
            </p:extLst>
          </p:nvPr>
        </p:nvGraphicFramePr>
        <p:xfrm>
          <a:off x="2924955" y="4737100"/>
          <a:ext cx="6440488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438900" imgH="1892300" progId="Equation.DSMT36">
                  <p:embed/>
                </p:oleObj>
              </mc:Choice>
              <mc:Fallback>
                <p:oleObj name="Equation" r:id="rId4" imgW="6438900" imgH="1892300" progId="Equation.DSMT36">
                  <p:embed/>
                  <p:pic>
                    <p:nvPicPr>
                      <p:cNvPr id="3788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4955" y="4737100"/>
                        <a:ext cx="6440488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BED69254-1508-1F4A-A52F-B3DA4FB528AE}"/>
              </a:ext>
            </a:extLst>
          </p:cNvPr>
          <p:cNvGrpSpPr/>
          <p:nvPr/>
        </p:nvGrpSpPr>
        <p:grpSpPr>
          <a:xfrm>
            <a:off x="8638821" y="0"/>
            <a:ext cx="3589832" cy="2085003"/>
            <a:chOff x="7078168" y="1"/>
            <a:chExt cx="3589832" cy="2085003"/>
          </a:xfrm>
        </p:grpSpPr>
        <p:sp>
          <p:nvSpPr>
            <p:cNvPr id="13" name="Rectangle 12"/>
            <p:cNvSpPr/>
            <p:nvPr/>
          </p:nvSpPr>
          <p:spPr>
            <a:xfrm>
              <a:off x="7078168" y="1"/>
              <a:ext cx="3589832" cy="208500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78883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15503989"/>
                </p:ext>
              </p:extLst>
            </p:nvPr>
          </p:nvGraphicFramePr>
          <p:xfrm>
            <a:off x="7315200" y="165100"/>
            <a:ext cx="3149600" cy="901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3149600" imgH="901700" progId="Equation.DSMT36">
                    <p:embed/>
                  </p:oleObj>
                </mc:Choice>
                <mc:Fallback>
                  <p:oleObj name="Equation" r:id="rId6" imgW="3149600" imgH="901700" progId="Equation.DSMT36">
                    <p:embed/>
                    <p:pic>
                      <p:nvPicPr>
                        <p:cNvPr id="378883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15200" y="165100"/>
                          <a:ext cx="3149600" cy="901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88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3396706"/>
                </p:ext>
              </p:extLst>
            </p:nvPr>
          </p:nvGraphicFramePr>
          <p:xfrm>
            <a:off x="8001000" y="1143000"/>
            <a:ext cx="1562100" cy="825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562100" imgH="825500" progId="Equation.DSMT36">
                    <p:embed/>
                  </p:oleObj>
                </mc:Choice>
                <mc:Fallback>
                  <p:oleObj name="Equation" r:id="rId8" imgW="1562100" imgH="825500" progId="Equation.DSMT36">
                    <p:embed/>
                    <p:pic>
                      <p:nvPicPr>
                        <p:cNvPr id="37888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01000" y="1143000"/>
                          <a:ext cx="1562100" cy="825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7888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850683"/>
              </p:ext>
            </p:extLst>
          </p:nvPr>
        </p:nvGraphicFramePr>
        <p:xfrm>
          <a:off x="3299605" y="1723401"/>
          <a:ext cx="45085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508500" imgH="1003300" progId="Equation.DSMT36">
                  <p:embed/>
                </p:oleObj>
              </mc:Choice>
              <mc:Fallback>
                <p:oleObj name="Equation" r:id="rId10" imgW="4508500" imgH="1003300" progId="Equation.DSMT36">
                  <p:embed/>
                  <p:pic>
                    <p:nvPicPr>
                      <p:cNvPr id="37888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9605" y="1723401"/>
                        <a:ext cx="45085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88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546648"/>
              </p:ext>
            </p:extLst>
          </p:nvPr>
        </p:nvGraphicFramePr>
        <p:xfrm>
          <a:off x="3172605" y="2895600"/>
          <a:ext cx="38735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873500" imgH="825500" progId="Equation.DSMT36">
                  <p:embed/>
                </p:oleObj>
              </mc:Choice>
              <mc:Fallback>
                <p:oleObj name="Equation" r:id="rId12" imgW="3873500" imgH="825500" progId="Equation.DSMT36">
                  <p:embed/>
                  <p:pic>
                    <p:nvPicPr>
                      <p:cNvPr id="37888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2605" y="2895600"/>
                        <a:ext cx="38735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89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702576"/>
              </p:ext>
            </p:extLst>
          </p:nvPr>
        </p:nvGraphicFramePr>
        <p:xfrm>
          <a:off x="3083705" y="3810000"/>
          <a:ext cx="44958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4495800" imgH="825500" progId="Equation.DSMT36">
                  <p:embed/>
                </p:oleObj>
              </mc:Choice>
              <mc:Fallback>
                <p:oleObj name="Equation" r:id="rId14" imgW="4495800" imgH="825500" progId="Equation.DSMT36">
                  <p:embed/>
                  <p:pic>
                    <p:nvPicPr>
                      <p:cNvPr id="37889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3705" y="3810000"/>
                        <a:ext cx="44958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265305" y="3733800"/>
            <a:ext cx="3721100" cy="1892300"/>
            <a:chOff x="5410200" y="3733800"/>
            <a:chExt cx="3721100" cy="1892300"/>
          </a:xfrm>
        </p:grpSpPr>
        <p:graphicFrame>
          <p:nvGraphicFramePr>
            <p:cNvPr id="378891" name="Object 11"/>
            <p:cNvGraphicFramePr>
              <a:graphicFrameLocks noChangeAspect="1"/>
            </p:cNvGraphicFramePr>
            <p:nvPr/>
          </p:nvGraphicFramePr>
          <p:xfrm>
            <a:off x="5410200" y="3733800"/>
            <a:ext cx="3721100" cy="1892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3721100" imgH="1892300" progId="Equation.3">
                    <p:embed/>
                  </p:oleObj>
                </mc:Choice>
                <mc:Fallback>
                  <p:oleObj name="Equation" r:id="rId16" imgW="3721100" imgH="1892300" progId="Equation.3">
                    <p:embed/>
                    <p:pic>
                      <p:nvPicPr>
                        <p:cNvPr id="378891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10200" y="3733800"/>
                          <a:ext cx="3721100" cy="1892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8892" name="AutoShape 12"/>
            <p:cNvSpPr>
              <a:spLocks noChangeArrowheads="1"/>
            </p:cNvSpPr>
            <p:nvPr/>
          </p:nvSpPr>
          <p:spPr bwMode="auto">
            <a:xfrm rot="-2267689">
              <a:off x="5410200" y="4953000"/>
              <a:ext cx="609600" cy="381000"/>
            </a:xfrm>
            <a:prstGeom prst="rightArrow">
              <a:avLst>
                <a:gd name="adj1" fmla="val 50000"/>
                <a:gd name="adj2" fmla="val 4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A2D18-B35F-2EDB-EBD7-CE407058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8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Fourth iteration</a:t>
            </a:r>
          </a:p>
        </p:txBody>
      </p:sp>
      <p:sp>
        <p:nvSpPr>
          <p:cNvPr id="379914" name="Rectangle 10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4413308"/>
            <a:ext cx="10817506" cy="2097586"/>
          </a:xfrm>
        </p:spPr>
        <p:txBody>
          <a:bodyPr/>
          <a:lstStyle/>
          <a:p>
            <a:r>
              <a:rPr lang="en-GB" dirty="0"/>
              <a:t>In general, we would not find an exact solution.</a:t>
            </a:r>
          </a:p>
          <a:p>
            <a:r>
              <a:rPr lang="en-GB" dirty="0"/>
              <a:t>We would stop when the value of the functions is sufficiently small.</a:t>
            </a:r>
          </a:p>
        </p:txBody>
      </p:sp>
      <p:graphicFrame>
        <p:nvGraphicFramePr>
          <p:cNvPr id="37990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121051"/>
              </p:ext>
            </p:extLst>
          </p:nvPr>
        </p:nvGraphicFramePr>
        <p:xfrm>
          <a:off x="3517737" y="1308100"/>
          <a:ext cx="2603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03500" imgH="368300" progId="Equation.DSMT36">
                  <p:embed/>
                </p:oleObj>
              </mc:Choice>
              <mc:Fallback>
                <p:oleObj name="Equation" r:id="rId2" imgW="2603500" imgH="368300" progId="Equation.DSMT36">
                  <p:embed/>
                  <p:pic>
                    <p:nvPicPr>
                      <p:cNvPr id="3799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7737" y="1308100"/>
                        <a:ext cx="26035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51F7832-C74E-6149-AEDD-A56A8F0B970A}"/>
              </a:ext>
            </a:extLst>
          </p:cNvPr>
          <p:cNvGrpSpPr/>
          <p:nvPr/>
        </p:nvGrpSpPr>
        <p:grpSpPr>
          <a:xfrm>
            <a:off x="8602168" y="-27603"/>
            <a:ext cx="3589832" cy="2085003"/>
            <a:chOff x="7078168" y="1"/>
            <a:chExt cx="3589832" cy="2085003"/>
          </a:xfrm>
        </p:grpSpPr>
        <p:sp>
          <p:nvSpPr>
            <p:cNvPr id="11" name="Rectangle 10"/>
            <p:cNvSpPr/>
            <p:nvPr/>
          </p:nvSpPr>
          <p:spPr>
            <a:xfrm>
              <a:off x="7078168" y="1"/>
              <a:ext cx="3589832" cy="208500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79907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3223270"/>
                </p:ext>
              </p:extLst>
            </p:nvPr>
          </p:nvGraphicFramePr>
          <p:xfrm>
            <a:off x="7315200" y="165100"/>
            <a:ext cx="3149600" cy="901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149600" imgH="901700" progId="Equation.DSMT36">
                    <p:embed/>
                  </p:oleObj>
                </mc:Choice>
                <mc:Fallback>
                  <p:oleObj name="Equation" r:id="rId4" imgW="3149600" imgH="901700" progId="Equation.DSMT36">
                    <p:embed/>
                    <p:pic>
                      <p:nvPicPr>
                        <p:cNvPr id="379907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15200" y="165100"/>
                          <a:ext cx="3149600" cy="901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909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2946693"/>
                </p:ext>
              </p:extLst>
            </p:nvPr>
          </p:nvGraphicFramePr>
          <p:xfrm>
            <a:off x="8001000" y="1143000"/>
            <a:ext cx="1562100" cy="825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562100" imgH="825500" progId="Equation.DSMT36">
                    <p:embed/>
                  </p:oleObj>
                </mc:Choice>
                <mc:Fallback>
                  <p:oleObj name="Equation" r:id="rId6" imgW="1562100" imgH="825500" progId="Equation.DSMT36">
                    <p:embed/>
                    <p:pic>
                      <p:nvPicPr>
                        <p:cNvPr id="379909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01000" y="1143000"/>
                          <a:ext cx="1562100" cy="825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7991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35367"/>
              </p:ext>
            </p:extLst>
          </p:nvPr>
        </p:nvGraphicFramePr>
        <p:xfrm>
          <a:off x="3441537" y="2057400"/>
          <a:ext cx="39624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962400" imgH="1003300" progId="Equation.3">
                  <p:embed/>
                </p:oleObj>
              </mc:Choice>
              <mc:Fallback>
                <p:oleObj name="Equation" r:id="rId8" imgW="3962400" imgH="1003300" progId="Equation.3">
                  <p:embed/>
                  <p:pic>
                    <p:nvPicPr>
                      <p:cNvPr id="37991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537" y="2057400"/>
                        <a:ext cx="39624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889338" y="3048000"/>
            <a:ext cx="5049331" cy="1071265"/>
            <a:chOff x="2057400" y="3048000"/>
            <a:chExt cx="5049331" cy="1071265"/>
          </a:xfrm>
        </p:grpSpPr>
        <p:sp>
          <p:nvSpPr>
            <p:cNvPr id="379912" name="AutoShape 8"/>
            <p:cNvSpPr>
              <a:spLocks noChangeArrowheads="1"/>
            </p:cNvSpPr>
            <p:nvPr/>
          </p:nvSpPr>
          <p:spPr bwMode="auto">
            <a:xfrm>
              <a:off x="4343400" y="3048000"/>
              <a:ext cx="381000" cy="533400"/>
            </a:xfrm>
            <a:prstGeom prst="upArrow">
              <a:avLst>
                <a:gd name="adj1" fmla="val 50000"/>
                <a:gd name="adj2" fmla="val 3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913" name="Text Box 9"/>
            <p:cNvSpPr txBox="1">
              <a:spLocks noChangeArrowheads="1"/>
            </p:cNvSpPr>
            <p:nvPr/>
          </p:nvSpPr>
          <p:spPr bwMode="auto">
            <a:xfrm>
              <a:off x="2057400" y="3657600"/>
              <a:ext cx="504933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 dirty="0"/>
                <a:t>Stop because we have found a solution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D04137-4020-87F8-49E7-A96CC064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3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14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Newton Raphson method</a:t>
            </a:r>
          </a:p>
        </p:txBody>
      </p:sp>
      <p:graphicFrame>
        <p:nvGraphicFramePr>
          <p:cNvPr id="37478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7480639"/>
              </p:ext>
            </p:extLst>
          </p:nvPr>
        </p:nvGraphicFramePr>
        <p:xfrm>
          <a:off x="6594584" y="4161960"/>
          <a:ext cx="4212427" cy="109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98700" imgH="596900" progId="Equation.DSMT4">
                  <p:embed/>
                </p:oleObj>
              </mc:Choice>
              <mc:Fallback>
                <p:oleObj name="Equation" r:id="rId2" imgW="2298700" imgH="596900" progId="Equation.DSMT4">
                  <p:embed/>
                  <p:pic>
                    <p:nvPicPr>
                      <p:cNvPr id="37478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584" y="4161960"/>
                        <a:ext cx="4212427" cy="10938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4790" name="Text Box 6"/>
          <p:cNvSpPr txBox="1">
            <a:spLocks noChangeArrowheads="1"/>
          </p:cNvSpPr>
          <p:nvPr/>
        </p:nvSpPr>
        <p:spPr bwMode="auto">
          <a:xfrm>
            <a:off x="6594584" y="1634740"/>
            <a:ext cx="46560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GB" sz="2400" dirty="0"/>
              <a:t>Where the Jacobian matrix is:</a:t>
            </a:r>
          </a:p>
        </p:txBody>
      </p:sp>
      <p:graphicFrame>
        <p:nvGraphicFramePr>
          <p:cNvPr id="37479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681960"/>
              </p:ext>
            </p:extLst>
          </p:nvPr>
        </p:nvGraphicFramePr>
        <p:xfrm>
          <a:off x="6594584" y="2071833"/>
          <a:ext cx="4112756" cy="1677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89200" imgH="1016000" progId="Equation.DSMT4">
                  <p:embed/>
                </p:oleObj>
              </mc:Choice>
              <mc:Fallback>
                <p:oleObj name="Equation" r:id="rId4" imgW="2489200" imgH="1016000" progId="Equation.DSMT4">
                  <p:embed/>
                  <p:pic>
                    <p:nvPicPr>
                      <p:cNvPr id="37479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584" y="2071833"/>
                        <a:ext cx="4112756" cy="16776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479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6579526"/>
              </p:ext>
            </p:extLst>
          </p:nvPr>
        </p:nvGraphicFramePr>
        <p:xfrm>
          <a:off x="6594584" y="5668316"/>
          <a:ext cx="3471726" cy="1060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28800" imgH="558800" progId="Equation.DSMT4">
                  <p:embed/>
                </p:oleObj>
              </mc:Choice>
              <mc:Fallback>
                <p:oleObj name="Equation" r:id="rId6" imgW="1828800" imgH="558800" progId="Equation.DSMT4">
                  <p:embed/>
                  <p:pic>
                    <p:nvPicPr>
                      <p:cNvPr id="37479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584" y="5668316"/>
                        <a:ext cx="3471726" cy="10608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4794" name="Text Box 10"/>
          <p:cNvSpPr txBox="1">
            <a:spLocks noChangeArrowheads="1"/>
          </p:cNvSpPr>
          <p:nvPr/>
        </p:nvSpPr>
        <p:spPr bwMode="auto">
          <a:xfrm>
            <a:off x="6594584" y="5231223"/>
            <a:ext cx="36473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 dirty="0"/>
              <a:t>3. Repeat until convergence</a:t>
            </a:r>
          </a:p>
        </p:txBody>
      </p:sp>
      <p:graphicFrame>
        <p:nvGraphicFramePr>
          <p:cNvPr id="3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837278"/>
              </p:ext>
            </p:extLst>
          </p:nvPr>
        </p:nvGraphicFramePr>
        <p:xfrm>
          <a:off x="808521" y="3429000"/>
          <a:ext cx="1782298" cy="980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38300" imgH="901700" progId="Equation.DSMT36">
                  <p:embed/>
                </p:oleObj>
              </mc:Choice>
              <mc:Fallback>
                <p:oleObj name="Equation" r:id="rId8" imgW="1638300" imgH="901700" progId="Equation.DSMT36">
                  <p:embed/>
                  <p:pic>
                    <p:nvPicPr>
                      <p:cNvPr id="3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21" y="3429000"/>
                        <a:ext cx="1782298" cy="9809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8851652"/>
              </p:ext>
            </p:extLst>
          </p:nvPr>
        </p:nvGraphicFramePr>
        <p:xfrm>
          <a:off x="6594584" y="598507"/>
          <a:ext cx="4040087" cy="1060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273300" imgH="596900" progId="Equation.DSMT4">
                  <p:embed/>
                </p:oleObj>
              </mc:Choice>
              <mc:Fallback>
                <p:oleObj name="Equation" r:id="rId10" imgW="2273300" imgH="596900" progId="Equation.DSMT4">
                  <p:embed/>
                  <p:pic>
                    <p:nvPicPr>
                      <p:cNvPr id="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584" y="598507"/>
                        <a:ext cx="4040087" cy="10608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 Box 6"/>
          <p:cNvSpPr txBox="1">
            <a:spLocks noChangeArrowheads="1"/>
          </p:cNvSpPr>
          <p:nvPr/>
        </p:nvSpPr>
        <p:spPr bwMode="auto">
          <a:xfrm>
            <a:off x="786913" y="2926116"/>
            <a:ext cx="46382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 dirty="0"/>
              <a:t>Given a set of non-linear equations:</a:t>
            </a:r>
          </a:p>
        </p:txBody>
      </p:sp>
      <p:sp>
        <p:nvSpPr>
          <p:cNvPr id="38" name="Text Box 10"/>
          <p:cNvSpPr txBox="1">
            <a:spLocks noChangeArrowheads="1"/>
          </p:cNvSpPr>
          <p:nvPr/>
        </p:nvSpPr>
        <p:spPr bwMode="auto">
          <a:xfrm>
            <a:off x="6594584" y="3724867"/>
            <a:ext cx="29770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 dirty="0"/>
              <a:t>2. Calculate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6"/>
              <p:cNvSpPr txBox="1">
                <a:spLocks noChangeArrowheads="1"/>
              </p:cNvSpPr>
              <p:nvPr/>
            </p:nvSpPr>
            <p:spPr bwMode="auto">
              <a:xfrm>
                <a:off x="6594584" y="161414"/>
                <a:ext cx="3680175" cy="468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GB" sz="2400" dirty="0"/>
                  <a:t>1. Linearize around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7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94584" y="161414"/>
                <a:ext cx="3680175" cy="468205"/>
              </a:xfrm>
              <a:prstGeom prst="rect">
                <a:avLst/>
              </a:prstGeom>
              <a:blipFill>
                <a:blip r:embed="rId13"/>
                <a:stretch>
                  <a:fillRect l="-2759" t="-7895" r="-690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B145B4-3D68-CCB9-268F-47A3561D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790" grpId="0"/>
      <p:bldP spid="374794" grpId="0"/>
      <p:bldP spid="36" grpId="0"/>
      <p:bldP spid="38" grpId="0"/>
      <p:bldP spid="37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Example: Two-bus power flow</a:t>
            </a:r>
            <a:endParaRPr lang="en-GB" sz="6000" dirty="0"/>
          </a:p>
        </p:txBody>
      </p:sp>
      <p:grpSp>
        <p:nvGrpSpPr>
          <p:cNvPr id="380952" name="Group 24"/>
          <p:cNvGrpSpPr>
            <a:grpSpLocks/>
          </p:cNvGrpSpPr>
          <p:nvPr/>
        </p:nvGrpSpPr>
        <p:grpSpPr bwMode="auto">
          <a:xfrm>
            <a:off x="3357807" y="3578728"/>
            <a:ext cx="1330325" cy="1046162"/>
            <a:chOff x="794" y="2132"/>
            <a:chExt cx="838" cy="659"/>
          </a:xfrm>
        </p:grpSpPr>
        <p:sp>
          <p:nvSpPr>
            <p:cNvPr id="380953" name="Text Box 25"/>
            <p:cNvSpPr txBox="1">
              <a:spLocks noChangeArrowheads="1"/>
            </p:cNvSpPr>
            <p:nvPr/>
          </p:nvSpPr>
          <p:spPr bwMode="auto">
            <a:xfrm>
              <a:off x="794" y="2500"/>
              <a:ext cx="83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/>
                <a:t>Slack Bus</a:t>
              </a:r>
            </a:p>
          </p:txBody>
        </p:sp>
        <p:sp>
          <p:nvSpPr>
            <p:cNvPr id="380954" name="AutoShape 26"/>
            <p:cNvSpPr>
              <a:spLocks noChangeArrowheads="1"/>
            </p:cNvSpPr>
            <p:nvPr/>
          </p:nvSpPr>
          <p:spPr bwMode="auto">
            <a:xfrm rot="16200000">
              <a:off x="1089" y="2076"/>
              <a:ext cx="350" cy="462"/>
            </a:xfrm>
            <a:prstGeom prst="notchedRightArrow">
              <a:avLst>
                <a:gd name="adj1" fmla="val 50000"/>
                <a:gd name="adj2" fmla="val 39331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80955" name="Group 27"/>
          <p:cNvGrpSpPr>
            <a:grpSpLocks/>
          </p:cNvGrpSpPr>
          <p:nvPr/>
        </p:nvGrpSpPr>
        <p:grpSpPr bwMode="auto">
          <a:xfrm>
            <a:off x="6709534" y="3577375"/>
            <a:ext cx="1068388" cy="1057275"/>
            <a:chOff x="3956" y="2132"/>
            <a:chExt cx="673" cy="666"/>
          </a:xfrm>
        </p:grpSpPr>
        <p:sp>
          <p:nvSpPr>
            <p:cNvPr id="380956" name="Text Box 28"/>
            <p:cNvSpPr txBox="1">
              <a:spLocks noChangeArrowheads="1"/>
            </p:cNvSpPr>
            <p:nvPr/>
          </p:nvSpPr>
          <p:spPr bwMode="auto">
            <a:xfrm>
              <a:off x="3956" y="2507"/>
              <a:ext cx="67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/>
                <a:t>PQ Bus</a:t>
              </a:r>
            </a:p>
          </p:txBody>
        </p:sp>
        <p:sp>
          <p:nvSpPr>
            <p:cNvPr id="380957" name="AutoShape 29"/>
            <p:cNvSpPr>
              <a:spLocks noChangeArrowheads="1"/>
            </p:cNvSpPr>
            <p:nvPr/>
          </p:nvSpPr>
          <p:spPr bwMode="auto">
            <a:xfrm rot="16200000">
              <a:off x="4182" y="2085"/>
              <a:ext cx="367" cy="462"/>
            </a:xfrm>
            <a:prstGeom prst="notchedRightArrow">
              <a:avLst>
                <a:gd name="adj1" fmla="val 50000"/>
                <a:gd name="adj2" fmla="val 39331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841508" y="5397880"/>
            <a:ext cx="7936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Note: we can’t solve this problem directly because the powers</a:t>
            </a:r>
            <a:br>
              <a:rPr lang="en-US" sz="2400" dirty="0"/>
            </a:br>
            <a:r>
              <a:rPr lang="en-US" sz="2400" dirty="0"/>
              <a:t>are given at one end and the voltage magnitude at the other.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BB7053-41AA-007C-98B6-97E6E3444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126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1A2811-913C-F75E-F2C0-EC9BB125777E}"/>
              </a:ext>
            </a:extLst>
          </p:cNvPr>
          <p:cNvGrpSpPr/>
          <p:nvPr/>
        </p:nvGrpSpPr>
        <p:grpSpPr>
          <a:xfrm>
            <a:off x="2283414" y="1510310"/>
            <a:ext cx="7254301" cy="2008093"/>
            <a:chOff x="2818438" y="1548648"/>
            <a:chExt cx="7254301" cy="2008093"/>
          </a:xfrm>
        </p:grpSpPr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62207A24-2A4F-69D4-9EB4-F0C78764DC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8438" y="1846794"/>
              <a:ext cx="555625" cy="555625"/>
              <a:chOff x="1774" y="1738"/>
              <a:chExt cx="828" cy="828"/>
            </a:xfrm>
            <a:noFill/>
          </p:grpSpPr>
          <p:sp>
            <p:nvSpPr>
              <p:cNvPr id="22" name="Oval 5">
                <a:extLst>
                  <a:ext uri="{FF2B5EF4-FFF2-40B4-BE49-F238E27FC236}">
                    <a16:creationId xmlns:a16="http://schemas.microsoft.com/office/drawing/2014/main" id="{284014C6-9B96-693A-6447-5B3925FCF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4" y="1738"/>
                <a:ext cx="828" cy="82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3" name="Group 6">
                <a:extLst>
                  <a:ext uri="{FF2B5EF4-FFF2-40B4-BE49-F238E27FC236}">
                    <a16:creationId xmlns:a16="http://schemas.microsoft.com/office/drawing/2014/main" id="{E8DCF93C-B486-088B-22F2-96131F6271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847" y="1955"/>
                <a:ext cx="685" cy="377"/>
                <a:chOff x="3846" y="3460"/>
                <a:chExt cx="600" cy="235"/>
              </a:xfrm>
              <a:grpFill/>
            </p:grpSpPr>
            <p:grpSp>
              <p:nvGrpSpPr>
                <p:cNvPr id="24" name="Group 7">
                  <a:extLst>
                    <a:ext uri="{FF2B5EF4-FFF2-40B4-BE49-F238E27FC236}">
                      <a16:creationId xmlns:a16="http://schemas.microsoft.com/office/drawing/2014/main" id="{6049041C-4697-465D-A766-3B4795674C6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  <a:grpFill/>
              </p:grpSpPr>
              <p:sp>
                <p:nvSpPr>
                  <p:cNvPr id="28" name="Arc 8">
                    <a:extLst>
                      <a:ext uri="{FF2B5EF4-FFF2-40B4-BE49-F238E27FC236}">
                        <a16:creationId xmlns:a16="http://schemas.microsoft.com/office/drawing/2014/main" id="{19500B6A-4027-0317-048C-310B588532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" name="Arc 9">
                    <a:extLst>
                      <a:ext uri="{FF2B5EF4-FFF2-40B4-BE49-F238E27FC236}">
                        <a16:creationId xmlns:a16="http://schemas.microsoft.com/office/drawing/2014/main" id="{D58340B7-5221-E099-6D44-F56EE6BD3D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" name="Group 10">
                  <a:extLst>
                    <a:ext uri="{FF2B5EF4-FFF2-40B4-BE49-F238E27FC236}">
                      <a16:creationId xmlns:a16="http://schemas.microsoft.com/office/drawing/2014/main" id="{47B50BE1-59B7-3A59-D242-7DB26BB467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  <a:grpFill/>
              </p:grpSpPr>
              <p:sp>
                <p:nvSpPr>
                  <p:cNvPr id="26" name="Arc 11">
                    <a:extLst>
                      <a:ext uri="{FF2B5EF4-FFF2-40B4-BE49-F238E27FC236}">
                        <a16:creationId xmlns:a16="http://schemas.microsoft.com/office/drawing/2014/main" id="{E86ED3D8-D306-7070-77D3-0D06C40CAC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Arc 12">
                    <a:extLst>
                      <a:ext uri="{FF2B5EF4-FFF2-40B4-BE49-F238E27FC236}">
                        <a16:creationId xmlns:a16="http://schemas.microsoft.com/office/drawing/2014/main" id="{EBF8FE89-7444-D388-8E62-593CA7CA84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9" name="AutoShape 13">
              <a:extLst>
                <a:ext uri="{FF2B5EF4-FFF2-40B4-BE49-F238E27FC236}">
                  <a16:creationId xmlns:a16="http://schemas.microsoft.com/office/drawing/2014/main" id="{386E45FA-50FF-4C5E-6A13-C2666E75FD43}"/>
                </a:ext>
              </a:extLst>
            </p:cNvPr>
            <p:cNvCxnSpPr>
              <a:cxnSpLocks noChangeShapeType="1"/>
              <a:stCxn id="22" idx="6"/>
              <a:endCxn id="13" idx="0"/>
            </p:cNvCxnSpPr>
            <p:nvPr/>
          </p:nvCxnSpPr>
          <p:spPr bwMode="auto">
            <a:xfrm flipV="1">
              <a:off x="3374063" y="2102382"/>
              <a:ext cx="4779339" cy="222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Line 14">
              <a:extLst>
                <a:ext uri="{FF2B5EF4-FFF2-40B4-BE49-F238E27FC236}">
                  <a16:creationId xmlns:a16="http://schemas.microsoft.com/office/drawing/2014/main" id="{3D9EE455-F1F6-1CC1-EE13-009B2562EE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57994" y="1964268"/>
              <a:ext cx="1307" cy="68420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5">
              <a:extLst>
                <a:ext uri="{FF2B5EF4-FFF2-40B4-BE49-F238E27FC236}">
                  <a16:creationId xmlns:a16="http://schemas.microsoft.com/office/drawing/2014/main" id="{C421D53A-BB9B-B6FD-DA1E-2FE348570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1927" y="1975382"/>
              <a:ext cx="0" cy="3048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Text Box 16">
              <a:extLst>
                <a:ext uri="{FF2B5EF4-FFF2-40B4-BE49-F238E27FC236}">
                  <a16:creationId xmlns:a16="http://schemas.microsoft.com/office/drawing/2014/main" id="{BED6DD26-8A34-A1D7-ECCD-C0039F6B18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8009" y="1580094"/>
              <a:ext cx="3111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9D42FEB8-2CA8-36A6-57FD-D982BBD6C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3402" y="2102382"/>
              <a:ext cx="381000" cy="546100"/>
            </a:xfrm>
            <a:custGeom>
              <a:avLst/>
              <a:gdLst>
                <a:gd name="T0" fmla="*/ 0 w 240"/>
                <a:gd name="T1" fmla="*/ 0 h 240"/>
                <a:gd name="T2" fmla="*/ 240 w 240"/>
                <a:gd name="T3" fmla="*/ 0 h 240"/>
                <a:gd name="T4" fmla="*/ 240 w 240"/>
                <a:gd name="T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240">
                  <a:moveTo>
                    <a:pt x="0" y="0"/>
                  </a:moveTo>
                  <a:lnTo>
                    <a:pt x="240" y="0"/>
                  </a:lnTo>
                  <a:lnTo>
                    <a:pt x="240" y="24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8">
              <a:extLst>
                <a:ext uri="{FF2B5EF4-FFF2-40B4-BE49-F238E27FC236}">
                  <a16:creationId xmlns:a16="http://schemas.microsoft.com/office/drawing/2014/main" id="{EFA034EC-AE48-E2FF-6AD4-0AC762F4C0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3177" y="1580094"/>
              <a:ext cx="3111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/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Box 19">
                  <a:extLst>
                    <a:ext uri="{FF2B5EF4-FFF2-40B4-BE49-F238E27FC236}">
                      <a16:creationId xmlns:a16="http://schemas.microsoft.com/office/drawing/2014/main" id="{C76E4D2F-EF23-63F8-0A16-56F70AE984A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95090" y="2038882"/>
                  <a:ext cx="1477649" cy="6540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 Box 19">
                  <a:extLst>
                    <a:ext uri="{FF2B5EF4-FFF2-40B4-BE49-F238E27FC236}">
                      <a16:creationId xmlns:a16="http://schemas.microsoft.com/office/drawing/2014/main" id="{0209A814-4482-3E40-8CBE-B243EC0BDA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595090" y="2038882"/>
                  <a:ext cx="1477649" cy="654025"/>
                </a:xfrm>
                <a:prstGeom prst="rect">
                  <a:avLst/>
                </a:prstGeom>
                <a:blipFill>
                  <a:blip r:embed="rId2"/>
                  <a:stretch>
                    <a:fillRect b="-961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AF80F91-EFE6-60FA-A1BC-D664EF2885F5}"/>
                    </a:ext>
                  </a:extLst>
                </p:cNvPr>
                <p:cNvSpPr txBox="1"/>
                <p:nvPr/>
              </p:nvSpPr>
              <p:spPr>
                <a:xfrm>
                  <a:off x="7150883" y="2287467"/>
                  <a:ext cx="11930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5FF34F5-ECB8-CC4E-BCE8-C94447564C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0883" y="2287467"/>
                  <a:ext cx="119301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14D71CC-0E27-59DB-AD04-D9BB65655CB7}"/>
                    </a:ext>
                  </a:extLst>
                </p:cNvPr>
                <p:cNvSpPr txBox="1"/>
                <p:nvPr/>
              </p:nvSpPr>
              <p:spPr>
                <a:xfrm>
                  <a:off x="4604966" y="2287467"/>
                  <a:ext cx="14262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∠0°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4F73A3B-B433-F147-B3CC-0FD44B4DD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4966" y="2287467"/>
                  <a:ext cx="142622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C21662E-96AD-FD24-6C5C-BC51B44900FC}"/>
                </a:ext>
              </a:extLst>
            </p:cNvPr>
            <p:cNvCxnSpPr/>
            <p:nvPr/>
          </p:nvCxnSpPr>
          <p:spPr>
            <a:xfrm>
              <a:off x="3580014" y="1975382"/>
              <a:ext cx="43458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7458FDD-5128-F799-5004-532C54601703}"/>
                    </a:ext>
                  </a:extLst>
                </p:cNvPr>
                <p:cNvSpPr txBox="1"/>
                <p:nvPr/>
              </p:nvSpPr>
              <p:spPr>
                <a:xfrm>
                  <a:off x="3266562" y="1548648"/>
                  <a:ext cx="889731" cy="3760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p>
                        </m:sSub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2096DA4-45CC-1F42-81C5-711294953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562" y="1548648"/>
                  <a:ext cx="889731" cy="376000"/>
                </a:xfrm>
                <a:prstGeom prst="rect">
                  <a:avLst/>
                </a:prstGeom>
                <a:blipFill>
                  <a:blip r:embed="rId5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AECB3E93-EE60-8AA4-17AF-A37AD6A47D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78668" y="2371620"/>
              <a:ext cx="381000" cy="546100"/>
            </a:xfrm>
            <a:custGeom>
              <a:avLst/>
              <a:gdLst>
                <a:gd name="T0" fmla="*/ 0 w 240"/>
                <a:gd name="T1" fmla="*/ 0 h 240"/>
                <a:gd name="T2" fmla="*/ 240 w 240"/>
                <a:gd name="T3" fmla="*/ 0 h 240"/>
                <a:gd name="T4" fmla="*/ 240 w 240"/>
                <a:gd name="T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240">
                  <a:moveTo>
                    <a:pt x="0" y="0"/>
                  </a:moveTo>
                  <a:lnTo>
                    <a:pt x="240" y="0"/>
                  </a:lnTo>
                  <a:lnTo>
                    <a:pt x="240" y="24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 Box 19">
                  <a:extLst>
                    <a:ext uri="{FF2B5EF4-FFF2-40B4-BE49-F238E27FC236}">
                      <a16:creationId xmlns:a16="http://schemas.microsoft.com/office/drawing/2014/main" id="{A4AA8414-0CA0-8EB4-DCCF-12D2B15428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75734" y="2903742"/>
                  <a:ext cx="1477649" cy="65299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 Box 19">
                  <a:extLst>
                    <a:ext uri="{FF2B5EF4-FFF2-40B4-BE49-F238E27FC236}">
                      <a16:creationId xmlns:a16="http://schemas.microsoft.com/office/drawing/2014/main" id="{3C48644A-96A7-8F44-88F9-2508127DA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75734" y="2903742"/>
                  <a:ext cx="1477649" cy="652999"/>
                </a:xfrm>
                <a:prstGeom prst="rect">
                  <a:avLst/>
                </a:prstGeom>
                <a:blipFill>
                  <a:blip r:embed="rId6"/>
                  <a:stretch>
                    <a:fillRect b="-961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7191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0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0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0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0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Example: Two-bus power flow</a:t>
            </a:r>
            <a:endParaRPr lang="en-GB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356A99E-DCFC-B44F-BE3D-39858E0060FB}"/>
                  </a:ext>
                </a:extLst>
              </p:cNvPr>
              <p:cNvSpPr txBox="1"/>
              <p:nvPr/>
            </p:nvSpPr>
            <p:spPr>
              <a:xfrm>
                <a:off x="4160021" y="4251849"/>
                <a:ext cx="3871957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356A99E-DCFC-B44F-BE3D-39858E006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021" y="4251849"/>
                <a:ext cx="3871957" cy="615810"/>
              </a:xfrm>
              <a:prstGeom prst="rect">
                <a:avLst/>
              </a:prstGeom>
              <a:blipFill>
                <a:blip r:embed="rId14"/>
                <a:stretch>
                  <a:fillRect l="-130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EA9EA0-8E93-431A-3DD1-F26A28194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127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64EB64-2692-01ED-445B-09509E81E3D3}"/>
              </a:ext>
            </a:extLst>
          </p:cNvPr>
          <p:cNvGrpSpPr/>
          <p:nvPr/>
        </p:nvGrpSpPr>
        <p:grpSpPr>
          <a:xfrm>
            <a:off x="2659429" y="1819013"/>
            <a:ext cx="7254301" cy="2008093"/>
            <a:chOff x="2659429" y="1819013"/>
            <a:chExt cx="7254301" cy="20080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 Box 23">
                  <a:extLst>
                    <a:ext uri="{FF2B5EF4-FFF2-40B4-BE49-F238E27FC236}">
                      <a16:creationId xmlns:a16="http://schemas.microsoft.com/office/drawing/2014/main" id="{EF86F6D1-C40A-7AA1-74C5-0BD63C3B518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81215" y="1825499"/>
                  <a:ext cx="2000251" cy="4619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 =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10 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6" name="Text Box 23">
                  <a:extLst>
                    <a:ext uri="{FF2B5EF4-FFF2-40B4-BE49-F238E27FC236}">
                      <a16:creationId xmlns:a16="http://schemas.microsoft.com/office/drawing/2014/main" id="{EF86F6D1-C40A-7AA1-74C5-0BD63C3B5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81215" y="1825499"/>
                  <a:ext cx="2000251" cy="461963"/>
                </a:xfrm>
                <a:prstGeom prst="rect">
                  <a:avLst/>
                </a:prstGeom>
                <a:blipFill>
                  <a:blip r:embed="rId15"/>
                  <a:stretch>
                    <a:fillRect b="-2162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9CFD4AD-FA9B-335C-26C5-1BEDD1E561AF}"/>
                </a:ext>
              </a:extLst>
            </p:cNvPr>
            <p:cNvGrpSpPr/>
            <p:nvPr/>
          </p:nvGrpSpPr>
          <p:grpSpPr>
            <a:xfrm>
              <a:off x="2659429" y="1819013"/>
              <a:ext cx="7254301" cy="2008093"/>
              <a:chOff x="2818438" y="1548648"/>
              <a:chExt cx="7254301" cy="2008093"/>
            </a:xfrm>
          </p:grpSpPr>
          <p:grpSp>
            <p:nvGrpSpPr>
              <p:cNvPr id="8" name="Group 4">
                <a:extLst>
                  <a:ext uri="{FF2B5EF4-FFF2-40B4-BE49-F238E27FC236}">
                    <a16:creationId xmlns:a16="http://schemas.microsoft.com/office/drawing/2014/main" id="{763765A4-470C-B786-378C-78775FFAE1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18438" y="1846794"/>
                <a:ext cx="555625" cy="555625"/>
                <a:chOff x="1774" y="1738"/>
                <a:chExt cx="828" cy="828"/>
              </a:xfrm>
              <a:noFill/>
            </p:grpSpPr>
            <p:sp>
              <p:nvSpPr>
                <p:cNvPr id="22" name="Oval 5">
                  <a:extLst>
                    <a:ext uri="{FF2B5EF4-FFF2-40B4-BE49-F238E27FC236}">
                      <a16:creationId xmlns:a16="http://schemas.microsoft.com/office/drawing/2014/main" id="{D6219C69-4E9D-E622-CE64-573DBF609E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3" name="Group 6">
                  <a:extLst>
                    <a:ext uri="{FF2B5EF4-FFF2-40B4-BE49-F238E27FC236}">
                      <a16:creationId xmlns:a16="http://schemas.microsoft.com/office/drawing/2014/main" id="{8C4DD74A-C0C6-27B2-5B04-3A8DDE15F1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24" name="Group 7">
                    <a:extLst>
                      <a:ext uri="{FF2B5EF4-FFF2-40B4-BE49-F238E27FC236}">
                        <a16:creationId xmlns:a16="http://schemas.microsoft.com/office/drawing/2014/main" id="{A4BEC443-9CCF-1C11-5E33-9F20F87976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28" name="Arc 8">
                      <a:extLst>
                        <a:ext uri="{FF2B5EF4-FFF2-40B4-BE49-F238E27FC236}">
                          <a16:creationId xmlns:a16="http://schemas.microsoft.com/office/drawing/2014/main" id="{18859313-D510-9D02-9DD0-3482328C960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" name="Arc 9">
                      <a:extLst>
                        <a:ext uri="{FF2B5EF4-FFF2-40B4-BE49-F238E27FC236}">
                          <a16:creationId xmlns:a16="http://schemas.microsoft.com/office/drawing/2014/main" id="{0FA5EA06-9593-E5CF-82E4-0392A054D8D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5" name="Group 10">
                    <a:extLst>
                      <a:ext uri="{FF2B5EF4-FFF2-40B4-BE49-F238E27FC236}">
                        <a16:creationId xmlns:a16="http://schemas.microsoft.com/office/drawing/2014/main" id="{FB64DFC1-3826-994A-BE41-7E46CBCA7DD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26" name="Arc 11">
                      <a:extLst>
                        <a:ext uri="{FF2B5EF4-FFF2-40B4-BE49-F238E27FC236}">
                          <a16:creationId xmlns:a16="http://schemas.microsoft.com/office/drawing/2014/main" id="{98CCB7A8-9D41-3185-9C4E-51FBCFC6C9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" name="Arc 12">
                      <a:extLst>
                        <a:ext uri="{FF2B5EF4-FFF2-40B4-BE49-F238E27FC236}">
                          <a16:creationId xmlns:a16="http://schemas.microsoft.com/office/drawing/2014/main" id="{E24C6182-6FCF-B355-C8AC-7D8BAE2F5E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cxnSp>
            <p:nvCxnSpPr>
              <p:cNvPr id="9" name="AutoShape 13">
                <a:extLst>
                  <a:ext uri="{FF2B5EF4-FFF2-40B4-BE49-F238E27FC236}">
                    <a16:creationId xmlns:a16="http://schemas.microsoft.com/office/drawing/2014/main" id="{C3FD1819-BEA5-480C-703F-88ABE7DD2DB4}"/>
                  </a:ext>
                </a:extLst>
              </p:cNvPr>
              <p:cNvCxnSpPr>
                <a:cxnSpLocks noChangeShapeType="1"/>
                <a:stCxn id="22" idx="6"/>
                <a:endCxn id="13" idx="0"/>
              </p:cNvCxnSpPr>
              <p:nvPr/>
            </p:nvCxnSpPr>
            <p:spPr bwMode="auto">
              <a:xfrm flipV="1">
                <a:off x="3374063" y="2102382"/>
                <a:ext cx="4779339" cy="2222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0" name="Line 14">
                <a:extLst>
                  <a:ext uri="{FF2B5EF4-FFF2-40B4-BE49-F238E27FC236}">
                    <a16:creationId xmlns:a16="http://schemas.microsoft.com/office/drawing/2014/main" id="{9711984D-0833-5A61-5EAF-747A93B068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57994" y="1964268"/>
                <a:ext cx="1307" cy="68420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15">
                <a:extLst>
                  <a:ext uri="{FF2B5EF4-FFF2-40B4-BE49-F238E27FC236}">
                    <a16:creationId xmlns:a16="http://schemas.microsoft.com/office/drawing/2014/main" id="{8122ACA1-5884-E2E4-07A0-D384BDC070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81927" y="1975382"/>
                <a:ext cx="0" cy="30480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" name="Text Box 16">
                <a:extLst>
                  <a:ext uri="{FF2B5EF4-FFF2-40B4-BE49-F238E27FC236}">
                    <a16:creationId xmlns:a16="http://schemas.microsoft.com/office/drawing/2014/main" id="{FEE44AAB-518F-8B8C-F26F-BDA17075A5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08009" y="1580094"/>
                <a:ext cx="311150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GB" dirty="0"/>
                  <a:t>1</a:t>
                </a:r>
              </a:p>
            </p:txBody>
          </p:sp>
          <p:sp>
            <p:nvSpPr>
              <p:cNvPr id="13" name="Freeform 17">
                <a:extLst>
                  <a:ext uri="{FF2B5EF4-FFF2-40B4-BE49-F238E27FC236}">
                    <a16:creationId xmlns:a16="http://schemas.microsoft.com/office/drawing/2014/main" id="{9FFA8FE1-68D2-2456-2F5F-397251E018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3402" y="2102382"/>
                <a:ext cx="381000" cy="546100"/>
              </a:xfrm>
              <a:custGeom>
                <a:avLst/>
                <a:gdLst>
                  <a:gd name="T0" fmla="*/ 0 w 240"/>
                  <a:gd name="T1" fmla="*/ 0 h 240"/>
                  <a:gd name="T2" fmla="*/ 240 w 240"/>
                  <a:gd name="T3" fmla="*/ 0 h 240"/>
                  <a:gd name="T4" fmla="*/ 240 w 240"/>
                  <a:gd name="T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240">
                    <a:moveTo>
                      <a:pt x="0" y="0"/>
                    </a:moveTo>
                    <a:lnTo>
                      <a:pt x="240" y="0"/>
                    </a:lnTo>
                    <a:lnTo>
                      <a:pt x="240" y="24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Text Box 18">
                <a:extLst>
                  <a:ext uri="{FF2B5EF4-FFF2-40B4-BE49-F238E27FC236}">
                    <a16:creationId xmlns:a16="http://schemas.microsoft.com/office/drawing/2014/main" id="{0AD8F78A-2495-A9DA-D4DE-648A0D8897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23177" y="1580094"/>
                <a:ext cx="311150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GB"/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 Box 19">
                    <a:extLst>
                      <a:ext uri="{FF2B5EF4-FFF2-40B4-BE49-F238E27FC236}">
                        <a16:creationId xmlns:a16="http://schemas.microsoft.com/office/drawing/2014/main" id="{0C3B30B4-47E0-E18A-8F3E-5A80005DBA5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95090" y="2038882"/>
                    <a:ext cx="1477649" cy="6540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=0.5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𝑝𝑢</m:t>
                          </m:r>
                        </m:oMath>
                      </m:oMathPara>
                    </a14:m>
                    <a:endParaRPr lang="en-GB" dirty="0">
                      <a:solidFill>
                        <a:schemeClr val="tx1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=0.5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𝑝𝑢</m:t>
                          </m:r>
                        </m:oMath>
                      </m:oMathPara>
                    </a14:m>
                    <a:endParaRPr lang="en-GB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 Box 19">
                    <a:extLst>
                      <a:ext uri="{FF2B5EF4-FFF2-40B4-BE49-F238E27FC236}">
                        <a16:creationId xmlns:a16="http://schemas.microsoft.com/office/drawing/2014/main" id="{0209A814-4482-3E40-8CBE-B243EC0BDA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595090" y="2038882"/>
                    <a:ext cx="1477649" cy="65402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9615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0D196EF-69D7-359E-6DC1-F9001E155950}"/>
                      </a:ext>
                    </a:extLst>
                  </p:cNvPr>
                  <p:cNvSpPr txBox="1"/>
                  <p:nvPr/>
                </p:nvSpPr>
                <p:spPr>
                  <a:xfrm>
                    <a:off x="7150883" y="2287467"/>
                    <a:ext cx="119301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5FF34F5-ECB8-CC4E-BCE8-C94447564C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50883" y="2287467"/>
                    <a:ext cx="1193019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87E49856-108F-5090-9B73-D71B2647D0C2}"/>
                      </a:ext>
                    </a:extLst>
                  </p:cNvPr>
                  <p:cNvSpPr txBox="1"/>
                  <p:nvPr/>
                </p:nvSpPr>
                <p:spPr>
                  <a:xfrm>
                    <a:off x="4604966" y="2287467"/>
                    <a:ext cx="14262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=1.0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∠0°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4F73A3B-B433-F147-B3CC-0FD44B4DD8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4966" y="2287467"/>
                    <a:ext cx="142622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A6C9B23-B288-0C31-80D7-0BD176F2EC9E}"/>
                  </a:ext>
                </a:extLst>
              </p:cNvPr>
              <p:cNvCxnSpPr/>
              <p:nvPr/>
            </p:nvCxnSpPr>
            <p:spPr>
              <a:xfrm>
                <a:off x="3580014" y="1975382"/>
                <a:ext cx="43458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BBD3AF3-1D33-D31B-B996-2AD729A68974}"/>
                      </a:ext>
                    </a:extLst>
                  </p:cNvPr>
                  <p:cNvSpPr txBox="1"/>
                  <p:nvPr/>
                </p:nvSpPr>
                <p:spPr>
                  <a:xfrm>
                    <a:off x="3266562" y="1548648"/>
                    <a:ext cx="889731" cy="376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p>
                          </m:sSub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2096DA4-45CC-1F42-81C5-7112949532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66562" y="1548648"/>
                    <a:ext cx="889731" cy="37600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96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Freeform 17">
                <a:extLst>
                  <a:ext uri="{FF2B5EF4-FFF2-40B4-BE49-F238E27FC236}">
                    <a16:creationId xmlns:a16="http://schemas.microsoft.com/office/drawing/2014/main" id="{BE88CA7F-A548-531E-7C49-5C4780AF65E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78668" y="2371620"/>
                <a:ext cx="381000" cy="546100"/>
              </a:xfrm>
              <a:custGeom>
                <a:avLst/>
                <a:gdLst>
                  <a:gd name="T0" fmla="*/ 0 w 240"/>
                  <a:gd name="T1" fmla="*/ 0 h 240"/>
                  <a:gd name="T2" fmla="*/ 240 w 240"/>
                  <a:gd name="T3" fmla="*/ 0 h 240"/>
                  <a:gd name="T4" fmla="*/ 240 w 240"/>
                  <a:gd name="T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240">
                    <a:moveTo>
                      <a:pt x="0" y="0"/>
                    </a:moveTo>
                    <a:lnTo>
                      <a:pt x="240" y="0"/>
                    </a:lnTo>
                    <a:lnTo>
                      <a:pt x="240" y="24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 Box 19">
                    <a:extLst>
                      <a:ext uri="{FF2B5EF4-FFF2-40B4-BE49-F238E27FC236}">
                        <a16:creationId xmlns:a16="http://schemas.microsoft.com/office/drawing/2014/main" id="{19AAE20C-2DF1-1709-A23D-63F1AC9EEA8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75734" y="2903742"/>
                    <a:ext cx="1477649" cy="65299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=0.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𝑝𝑢</m:t>
                          </m:r>
                        </m:oMath>
                      </m:oMathPara>
                    </a14:m>
                    <a:endParaRPr lang="en-GB" dirty="0">
                      <a:solidFill>
                        <a:schemeClr val="tx1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=0.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𝑝𝑢</m:t>
                          </m:r>
                        </m:oMath>
                      </m:oMathPara>
                    </a14:m>
                    <a:endParaRPr lang="en-GB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 Box 19">
                    <a:extLst>
                      <a:ext uri="{FF2B5EF4-FFF2-40B4-BE49-F238E27FC236}">
                        <a16:creationId xmlns:a16="http://schemas.microsoft.com/office/drawing/2014/main" id="{3C48644A-96A7-8F44-88F9-2508127DAF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375734" y="2903742"/>
                    <a:ext cx="1477649" cy="652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9615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9390829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Example: Two-bus power flow</a:t>
            </a:r>
            <a:endParaRPr lang="en-GB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599BDE8-6F93-ED42-B888-1C0BD7F9BB7C}"/>
                  </a:ext>
                </a:extLst>
              </p:cNvPr>
              <p:cNvSpPr txBox="1"/>
              <p:nvPr/>
            </p:nvSpPr>
            <p:spPr>
              <a:xfrm>
                <a:off x="486569" y="4436430"/>
                <a:ext cx="5284787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599BDE8-6F93-ED42-B888-1C0BD7F9B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69" y="4436430"/>
                <a:ext cx="5284787" cy="1130822"/>
              </a:xfrm>
              <a:prstGeom prst="rect">
                <a:avLst/>
              </a:prstGeom>
              <a:blipFill>
                <a:blip r:embed="rId14"/>
                <a:stretch>
                  <a:fillRect l="-6235" t="-102222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1B5564-9F26-5E45-BD70-59BFC21EAAF4}"/>
                  </a:ext>
                </a:extLst>
              </p:cNvPr>
              <p:cNvSpPr txBox="1"/>
              <p:nvPr/>
            </p:nvSpPr>
            <p:spPr>
              <a:xfrm>
                <a:off x="486569" y="3203498"/>
                <a:ext cx="5053153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1B5564-9F26-5E45-BD70-59BFC21EA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69" y="3203498"/>
                <a:ext cx="5053153" cy="1130822"/>
              </a:xfrm>
              <a:prstGeom prst="rect">
                <a:avLst/>
              </a:prstGeom>
              <a:blipFill>
                <a:blip r:embed="rId15"/>
                <a:stretch>
                  <a:fillRect l="-7268" t="-102222" b="-15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CB43440-6478-2646-89E1-2A8BE25B28FA}"/>
                  </a:ext>
                </a:extLst>
              </p:cNvPr>
              <p:cNvSpPr txBox="1"/>
              <p:nvPr/>
            </p:nvSpPr>
            <p:spPr>
              <a:xfrm>
                <a:off x="486569" y="5752640"/>
                <a:ext cx="6020174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CB43440-6478-2646-89E1-2A8BE25B2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69" y="5752640"/>
                <a:ext cx="6020174" cy="615810"/>
              </a:xfrm>
              <a:prstGeom prst="rect">
                <a:avLst/>
              </a:prstGeom>
              <a:blipFill>
                <a:blip r:embed="rId16"/>
                <a:stretch>
                  <a:fillRect l="-632" t="-2041" r="-632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78DECE0-E4D8-6C47-AB3E-4CFF62C0494A}"/>
              </a:ext>
            </a:extLst>
          </p:cNvPr>
          <p:cNvGrpSpPr/>
          <p:nvPr/>
        </p:nvGrpSpPr>
        <p:grpSpPr>
          <a:xfrm>
            <a:off x="6408946" y="3255918"/>
            <a:ext cx="4852651" cy="2248007"/>
            <a:chOff x="6408946" y="3255918"/>
            <a:chExt cx="4852651" cy="22480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CB341A9-EB0D-8543-84E2-1095820329F1}"/>
                    </a:ext>
                  </a:extLst>
                </p:cNvPr>
                <p:cNvSpPr txBox="1"/>
                <p:nvPr/>
              </p:nvSpPr>
              <p:spPr>
                <a:xfrm>
                  <a:off x="7557762" y="4373103"/>
                  <a:ext cx="3576145" cy="11308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𝑘𝑖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CB341A9-EB0D-8543-84E2-1095820329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7762" y="4373103"/>
                  <a:ext cx="3576145" cy="1130822"/>
                </a:xfrm>
                <a:prstGeom prst="rect">
                  <a:avLst/>
                </a:prstGeom>
                <a:blipFill>
                  <a:blip r:embed="rId17"/>
                  <a:stretch>
                    <a:fillRect l="-9574" t="-102222" b="-15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592C62D-F891-834B-8D17-4578917CAE22}"/>
                    </a:ext>
                  </a:extLst>
                </p:cNvPr>
                <p:cNvSpPr txBox="1"/>
                <p:nvPr/>
              </p:nvSpPr>
              <p:spPr>
                <a:xfrm>
                  <a:off x="7557762" y="3255918"/>
                  <a:ext cx="3703835" cy="11308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𝑘𝑖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𝑠𝑖𝑛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592C62D-F891-834B-8D17-4578917CAE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7762" y="3255918"/>
                  <a:ext cx="3703835" cy="1130822"/>
                </a:xfrm>
                <a:prstGeom prst="rect">
                  <a:avLst/>
                </a:prstGeom>
                <a:blipFill>
                  <a:blip r:embed="rId18"/>
                  <a:stretch>
                    <a:fillRect l="-10274" t="-102222" b="-15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1095A94-9452-8643-BC0B-F8989B33781B}"/>
                </a:ext>
              </a:extLst>
            </p:cNvPr>
            <p:cNvGrpSpPr/>
            <p:nvPr/>
          </p:nvGrpSpPr>
          <p:grpSpPr>
            <a:xfrm>
              <a:off x="6408946" y="3577808"/>
              <a:ext cx="1227166" cy="1692160"/>
              <a:chOff x="6096000" y="1671341"/>
              <a:chExt cx="1227166" cy="2252138"/>
            </a:xfrm>
          </p:grpSpPr>
          <p:sp>
            <p:nvSpPr>
              <p:cNvPr id="62" name="Left Brace 61">
                <a:extLst>
                  <a:ext uri="{FF2B5EF4-FFF2-40B4-BE49-F238E27FC236}">
                    <a16:creationId xmlns:a16="http://schemas.microsoft.com/office/drawing/2014/main" id="{4E8BB093-D12B-C24D-88CC-8AF5C97DC92A}"/>
                  </a:ext>
                </a:extLst>
              </p:cNvPr>
              <p:cNvSpPr/>
              <p:nvPr/>
            </p:nvSpPr>
            <p:spPr>
              <a:xfrm>
                <a:off x="7033736" y="1671341"/>
                <a:ext cx="289430" cy="2252138"/>
              </a:xfrm>
              <a:prstGeom prst="leftBrace">
                <a:avLst>
                  <a:gd name="adj1" fmla="val 68320"/>
                  <a:gd name="adj2" fmla="val 50000"/>
                </a:avLst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ight Arrow 62">
                <a:extLst>
                  <a:ext uri="{FF2B5EF4-FFF2-40B4-BE49-F238E27FC236}">
                    <a16:creationId xmlns:a16="http://schemas.microsoft.com/office/drawing/2014/main" id="{1290485E-3BE4-6142-A742-74E72A942817}"/>
                  </a:ext>
                </a:extLst>
              </p:cNvPr>
              <p:cNvSpPr/>
              <p:nvPr/>
            </p:nvSpPr>
            <p:spPr>
              <a:xfrm>
                <a:off x="6096000" y="2598073"/>
                <a:ext cx="785211" cy="39867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3EEA8D-0CCD-872D-68B4-6A8FBAC8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19">
                <a:extLst>
                  <a:ext uri="{FF2B5EF4-FFF2-40B4-BE49-F238E27FC236}">
                    <a16:creationId xmlns:a16="http://schemas.microsoft.com/office/drawing/2014/main" id="{98787DC6-93C4-0FB8-64EC-DE28DF9F6C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86682" y="2408459"/>
                <a:ext cx="2192338" cy="830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400" i="1" baseline="-25000" dirty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𝑝𝑢</m:t>
                      </m:r>
                    </m:oMath>
                  </m:oMathPara>
                </a14:m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2400" i="1" baseline="-25000" dirty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𝑝𝑢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 Box 19">
                <a:extLst>
                  <a:ext uri="{FF2B5EF4-FFF2-40B4-BE49-F238E27FC236}">
                    <a16:creationId xmlns:a16="http://schemas.microsoft.com/office/drawing/2014/main" id="{98787DC6-93C4-0FB8-64EC-DE28DF9F6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86682" y="2408459"/>
                <a:ext cx="2192338" cy="830263"/>
              </a:xfrm>
              <a:prstGeom prst="rect">
                <a:avLst/>
              </a:prstGeom>
              <a:blipFill>
                <a:blip r:embed="rId19"/>
                <a:stretch>
                  <a:fillRect b="-1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20">
                <a:extLst>
                  <a:ext uri="{FF2B5EF4-FFF2-40B4-BE49-F238E27FC236}">
                    <a16:creationId xmlns:a16="http://schemas.microsoft.com/office/drawing/2014/main" id="{BA6835F0-F4F2-C833-84F8-BE1629DC78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08164" y="2450416"/>
                <a:ext cx="1020763" cy="830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2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 Box 20">
                <a:extLst>
                  <a:ext uri="{FF2B5EF4-FFF2-40B4-BE49-F238E27FC236}">
                    <a16:creationId xmlns:a16="http://schemas.microsoft.com/office/drawing/2014/main" id="{BA6835F0-F4F2-C833-84F8-BE1629DC7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08164" y="2450416"/>
                <a:ext cx="1020763" cy="830263"/>
              </a:xfrm>
              <a:prstGeom prst="rect">
                <a:avLst/>
              </a:prstGeom>
              <a:blipFill>
                <a:blip r:embed="rId20"/>
                <a:stretch>
                  <a:fillRect b="-447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ABDE9DCB-66BB-8219-1AA2-A07FE8F2F57F}"/>
              </a:ext>
            </a:extLst>
          </p:cNvPr>
          <p:cNvGrpSpPr/>
          <p:nvPr/>
        </p:nvGrpSpPr>
        <p:grpSpPr>
          <a:xfrm>
            <a:off x="2781795" y="1273799"/>
            <a:ext cx="7254301" cy="2008093"/>
            <a:chOff x="2659429" y="1819013"/>
            <a:chExt cx="7254301" cy="20080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23">
                  <a:extLst>
                    <a:ext uri="{FF2B5EF4-FFF2-40B4-BE49-F238E27FC236}">
                      <a16:creationId xmlns:a16="http://schemas.microsoft.com/office/drawing/2014/main" id="{C5BD9867-E0FD-B89D-A6D8-D6DA774521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81215" y="1825499"/>
                  <a:ext cx="2000251" cy="4619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 =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10 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0" name="Text Box 23">
                  <a:extLst>
                    <a:ext uri="{FF2B5EF4-FFF2-40B4-BE49-F238E27FC236}">
                      <a16:creationId xmlns:a16="http://schemas.microsoft.com/office/drawing/2014/main" id="{C5BD9867-E0FD-B89D-A6D8-D6DA77452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81215" y="1825499"/>
                  <a:ext cx="2000251" cy="461963"/>
                </a:xfrm>
                <a:prstGeom prst="rect">
                  <a:avLst/>
                </a:prstGeom>
                <a:blipFill>
                  <a:blip r:embed="rId21"/>
                  <a:stretch>
                    <a:fillRect b="-1842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3AA6528-6A4C-FF28-467F-2ECDFC0C8B47}"/>
                </a:ext>
              </a:extLst>
            </p:cNvPr>
            <p:cNvGrpSpPr/>
            <p:nvPr/>
          </p:nvGrpSpPr>
          <p:grpSpPr>
            <a:xfrm>
              <a:off x="2659429" y="1819013"/>
              <a:ext cx="7254301" cy="2008093"/>
              <a:chOff x="2818438" y="1548648"/>
              <a:chExt cx="7254301" cy="2008093"/>
            </a:xfrm>
          </p:grpSpPr>
          <p:grpSp>
            <p:nvGrpSpPr>
              <p:cNvPr id="12" name="Group 4">
                <a:extLst>
                  <a:ext uri="{FF2B5EF4-FFF2-40B4-BE49-F238E27FC236}">
                    <a16:creationId xmlns:a16="http://schemas.microsoft.com/office/drawing/2014/main" id="{18231BB0-F075-6CF3-1A12-CFF1A8BEA7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18438" y="1846794"/>
                <a:ext cx="555625" cy="555625"/>
                <a:chOff x="1774" y="1738"/>
                <a:chExt cx="828" cy="828"/>
              </a:xfrm>
              <a:noFill/>
            </p:grpSpPr>
            <p:sp>
              <p:nvSpPr>
                <p:cNvPr id="26" name="Oval 5">
                  <a:extLst>
                    <a:ext uri="{FF2B5EF4-FFF2-40B4-BE49-F238E27FC236}">
                      <a16:creationId xmlns:a16="http://schemas.microsoft.com/office/drawing/2014/main" id="{8F85E3B9-8750-351C-DF9B-3848300DA8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" name="Group 6">
                  <a:extLst>
                    <a:ext uri="{FF2B5EF4-FFF2-40B4-BE49-F238E27FC236}">
                      <a16:creationId xmlns:a16="http://schemas.microsoft.com/office/drawing/2014/main" id="{E8183994-3ED4-35F5-E297-C331CC5322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39" name="Group 7">
                    <a:extLst>
                      <a:ext uri="{FF2B5EF4-FFF2-40B4-BE49-F238E27FC236}">
                        <a16:creationId xmlns:a16="http://schemas.microsoft.com/office/drawing/2014/main" id="{72669198-75B0-3E23-5510-7D0C5BC909F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54" name="Arc 8">
                      <a:extLst>
                        <a:ext uri="{FF2B5EF4-FFF2-40B4-BE49-F238E27FC236}">
                          <a16:creationId xmlns:a16="http://schemas.microsoft.com/office/drawing/2014/main" id="{480B1ED3-DB8F-4A0F-8BB6-0F11950AE5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5" name="Arc 9">
                      <a:extLst>
                        <a:ext uri="{FF2B5EF4-FFF2-40B4-BE49-F238E27FC236}">
                          <a16:creationId xmlns:a16="http://schemas.microsoft.com/office/drawing/2014/main" id="{A24A0AEA-CF8A-A899-1342-B0E091C9E85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9" name="Group 10">
                    <a:extLst>
                      <a:ext uri="{FF2B5EF4-FFF2-40B4-BE49-F238E27FC236}">
                        <a16:creationId xmlns:a16="http://schemas.microsoft.com/office/drawing/2014/main" id="{30CAA80C-2018-9A4B-262C-778F1D608E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50" name="Arc 11">
                      <a:extLst>
                        <a:ext uri="{FF2B5EF4-FFF2-40B4-BE49-F238E27FC236}">
                          <a16:creationId xmlns:a16="http://schemas.microsoft.com/office/drawing/2014/main" id="{E1413336-2ED0-7BEC-07F2-B5EE4ED6B6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3" name="Arc 12">
                      <a:extLst>
                        <a:ext uri="{FF2B5EF4-FFF2-40B4-BE49-F238E27FC236}">
                          <a16:creationId xmlns:a16="http://schemas.microsoft.com/office/drawing/2014/main" id="{41F05F2B-F077-063D-36CE-A3A7CD7B782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cxnSp>
            <p:nvCxnSpPr>
              <p:cNvPr id="13" name="AutoShape 13">
                <a:extLst>
                  <a:ext uri="{FF2B5EF4-FFF2-40B4-BE49-F238E27FC236}">
                    <a16:creationId xmlns:a16="http://schemas.microsoft.com/office/drawing/2014/main" id="{117489E0-1F69-6C78-4B32-EB2705A21E7B}"/>
                  </a:ext>
                </a:extLst>
              </p:cNvPr>
              <p:cNvCxnSpPr>
                <a:cxnSpLocks noChangeShapeType="1"/>
                <a:stCxn id="26" idx="6"/>
                <a:endCxn id="17" idx="0"/>
              </p:cNvCxnSpPr>
              <p:nvPr/>
            </p:nvCxnSpPr>
            <p:spPr bwMode="auto">
              <a:xfrm flipV="1">
                <a:off x="3374063" y="2102382"/>
                <a:ext cx="4779339" cy="2222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4" name="Line 14">
                <a:extLst>
                  <a:ext uri="{FF2B5EF4-FFF2-40B4-BE49-F238E27FC236}">
                    <a16:creationId xmlns:a16="http://schemas.microsoft.com/office/drawing/2014/main" id="{66B36246-6B25-0D7F-6C08-C7044112BB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57994" y="1964268"/>
                <a:ext cx="1307" cy="68420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Line 15">
                <a:extLst>
                  <a:ext uri="{FF2B5EF4-FFF2-40B4-BE49-F238E27FC236}">
                    <a16:creationId xmlns:a16="http://schemas.microsoft.com/office/drawing/2014/main" id="{777D76F3-82E5-A45F-4BFF-ADFB9435C1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81927" y="1975382"/>
                <a:ext cx="0" cy="30480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" name="Text Box 16">
                <a:extLst>
                  <a:ext uri="{FF2B5EF4-FFF2-40B4-BE49-F238E27FC236}">
                    <a16:creationId xmlns:a16="http://schemas.microsoft.com/office/drawing/2014/main" id="{C15314DC-C654-7F58-3B15-A019364182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08009" y="1580094"/>
                <a:ext cx="311150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GB" dirty="0"/>
                  <a:t>1</a:t>
                </a:r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7ED6E64C-152D-3091-724E-08376BB05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3402" y="2102382"/>
                <a:ext cx="381000" cy="546100"/>
              </a:xfrm>
              <a:custGeom>
                <a:avLst/>
                <a:gdLst>
                  <a:gd name="T0" fmla="*/ 0 w 240"/>
                  <a:gd name="T1" fmla="*/ 0 h 240"/>
                  <a:gd name="T2" fmla="*/ 240 w 240"/>
                  <a:gd name="T3" fmla="*/ 0 h 240"/>
                  <a:gd name="T4" fmla="*/ 240 w 240"/>
                  <a:gd name="T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240">
                    <a:moveTo>
                      <a:pt x="0" y="0"/>
                    </a:moveTo>
                    <a:lnTo>
                      <a:pt x="240" y="0"/>
                    </a:lnTo>
                    <a:lnTo>
                      <a:pt x="240" y="24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Text Box 18">
                <a:extLst>
                  <a:ext uri="{FF2B5EF4-FFF2-40B4-BE49-F238E27FC236}">
                    <a16:creationId xmlns:a16="http://schemas.microsoft.com/office/drawing/2014/main" id="{19B397AD-F1E1-5B9A-9EFD-DDC44CE303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23177" y="1580094"/>
                <a:ext cx="311150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GB"/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 Box 19">
                    <a:extLst>
                      <a:ext uri="{FF2B5EF4-FFF2-40B4-BE49-F238E27FC236}">
                        <a16:creationId xmlns:a16="http://schemas.microsoft.com/office/drawing/2014/main" id="{2979EA66-E314-05D1-196A-9FBB307810E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95090" y="2038882"/>
                    <a:ext cx="1477649" cy="6540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=0.5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𝑝𝑢</m:t>
                          </m:r>
                        </m:oMath>
                      </m:oMathPara>
                    </a14:m>
                    <a:endParaRPr lang="en-GB" dirty="0">
                      <a:solidFill>
                        <a:schemeClr val="tx1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=0.5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𝑝𝑢</m:t>
                          </m:r>
                        </m:oMath>
                      </m:oMathPara>
                    </a14:m>
                    <a:endParaRPr lang="en-GB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 Box 19">
                    <a:extLst>
                      <a:ext uri="{FF2B5EF4-FFF2-40B4-BE49-F238E27FC236}">
                        <a16:creationId xmlns:a16="http://schemas.microsoft.com/office/drawing/2014/main" id="{0209A814-4482-3E40-8CBE-B243EC0BDA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595090" y="2038882"/>
                    <a:ext cx="1477649" cy="65402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9615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1693C0D-981C-A352-DC51-6FFA29A7D64B}"/>
                      </a:ext>
                    </a:extLst>
                  </p:cNvPr>
                  <p:cNvSpPr txBox="1"/>
                  <p:nvPr/>
                </p:nvSpPr>
                <p:spPr>
                  <a:xfrm>
                    <a:off x="7150883" y="2287467"/>
                    <a:ext cx="119301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5FF34F5-ECB8-CC4E-BCE8-C94447564C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50883" y="2287467"/>
                    <a:ext cx="1193019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F71C12D-CBD6-D884-9E64-841193D379E4}"/>
                      </a:ext>
                    </a:extLst>
                  </p:cNvPr>
                  <p:cNvSpPr txBox="1"/>
                  <p:nvPr/>
                </p:nvSpPr>
                <p:spPr>
                  <a:xfrm>
                    <a:off x="4604966" y="2287467"/>
                    <a:ext cx="14262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=1.0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∠0°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4F73A3B-B433-F147-B3CC-0FD44B4DD8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4966" y="2287467"/>
                    <a:ext cx="142622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0D7FA8D-CDB3-6292-8A3C-668CF0146003}"/>
                  </a:ext>
                </a:extLst>
              </p:cNvPr>
              <p:cNvCxnSpPr/>
              <p:nvPr/>
            </p:nvCxnSpPr>
            <p:spPr>
              <a:xfrm>
                <a:off x="3580014" y="1975382"/>
                <a:ext cx="43458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58BD574-74F1-4240-89EC-E8F9B3182C89}"/>
                      </a:ext>
                    </a:extLst>
                  </p:cNvPr>
                  <p:cNvSpPr txBox="1"/>
                  <p:nvPr/>
                </p:nvSpPr>
                <p:spPr>
                  <a:xfrm>
                    <a:off x="3266562" y="1548648"/>
                    <a:ext cx="889731" cy="376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p>
                          </m:sSub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2096DA4-45CC-1F42-81C5-7112949532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66562" y="1548648"/>
                    <a:ext cx="889731" cy="37600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96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Freeform 17">
                <a:extLst>
                  <a:ext uri="{FF2B5EF4-FFF2-40B4-BE49-F238E27FC236}">
                    <a16:creationId xmlns:a16="http://schemas.microsoft.com/office/drawing/2014/main" id="{4CE30E02-D3A4-8495-BFDB-5FB1719877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78668" y="2371620"/>
                <a:ext cx="381000" cy="546100"/>
              </a:xfrm>
              <a:custGeom>
                <a:avLst/>
                <a:gdLst>
                  <a:gd name="T0" fmla="*/ 0 w 240"/>
                  <a:gd name="T1" fmla="*/ 0 h 240"/>
                  <a:gd name="T2" fmla="*/ 240 w 240"/>
                  <a:gd name="T3" fmla="*/ 0 h 240"/>
                  <a:gd name="T4" fmla="*/ 240 w 240"/>
                  <a:gd name="T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240">
                    <a:moveTo>
                      <a:pt x="0" y="0"/>
                    </a:moveTo>
                    <a:lnTo>
                      <a:pt x="240" y="0"/>
                    </a:lnTo>
                    <a:lnTo>
                      <a:pt x="240" y="24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 Box 19">
                    <a:extLst>
                      <a:ext uri="{FF2B5EF4-FFF2-40B4-BE49-F238E27FC236}">
                        <a16:creationId xmlns:a16="http://schemas.microsoft.com/office/drawing/2014/main" id="{1D2A6908-E7AF-E958-B7AB-B23A3E15841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75734" y="2903742"/>
                    <a:ext cx="1477649" cy="65299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=0.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𝑝𝑢</m:t>
                          </m:r>
                        </m:oMath>
                      </m:oMathPara>
                    </a14:m>
                    <a:endParaRPr lang="en-GB" dirty="0">
                      <a:solidFill>
                        <a:schemeClr val="tx1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=0.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𝑝𝑢</m:t>
                          </m:r>
                        </m:oMath>
                      </m:oMathPara>
                    </a14:m>
                    <a:endParaRPr lang="en-GB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 Box 19">
                    <a:extLst>
                      <a:ext uri="{FF2B5EF4-FFF2-40B4-BE49-F238E27FC236}">
                        <a16:creationId xmlns:a16="http://schemas.microsoft.com/office/drawing/2014/main" id="{3C48644A-96A7-8F44-88F9-2508127DAF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375734" y="2903742"/>
                    <a:ext cx="1477649" cy="652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9615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02913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Example: Two-bus power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A68716-687A-4D41-8AA6-2BEAA1D98A16}"/>
                  </a:ext>
                </a:extLst>
              </p:cNvPr>
              <p:cNvSpPr txBox="1"/>
              <p:nvPr/>
            </p:nvSpPr>
            <p:spPr>
              <a:xfrm>
                <a:off x="544074" y="4507658"/>
                <a:ext cx="3576145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A68716-687A-4D41-8AA6-2BEAA1D98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74" y="4507658"/>
                <a:ext cx="3576145" cy="1130822"/>
              </a:xfrm>
              <a:prstGeom prst="rect">
                <a:avLst/>
              </a:prstGeom>
              <a:blipFill>
                <a:blip r:embed="rId14"/>
                <a:stretch>
                  <a:fillRect l="-9187" t="-100000" b="-154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2412EE-A532-E745-ABDF-567C98895B9F}"/>
                  </a:ext>
                </a:extLst>
              </p:cNvPr>
              <p:cNvSpPr txBox="1"/>
              <p:nvPr/>
            </p:nvSpPr>
            <p:spPr>
              <a:xfrm>
                <a:off x="544074" y="3390473"/>
                <a:ext cx="3703835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2412EE-A532-E745-ABDF-567C98895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74" y="3390473"/>
                <a:ext cx="3703835" cy="1130822"/>
              </a:xfrm>
              <a:prstGeom prst="rect">
                <a:avLst/>
              </a:prstGeom>
              <a:blipFill>
                <a:blip r:embed="rId15"/>
                <a:stretch>
                  <a:fillRect l="-9898" t="-100000" b="-154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2120C60-18BC-C74E-AA1D-2ED4A7D34E1F}"/>
                  </a:ext>
                </a:extLst>
              </p:cNvPr>
              <p:cNvSpPr txBox="1"/>
              <p:nvPr/>
            </p:nvSpPr>
            <p:spPr>
              <a:xfrm>
                <a:off x="3954722" y="4322992"/>
                <a:ext cx="8179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2120C60-18BC-C74E-AA1D-2ED4A7D34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722" y="4322992"/>
                <a:ext cx="817981" cy="369332"/>
              </a:xfrm>
              <a:prstGeom prst="rect">
                <a:avLst/>
              </a:prstGeom>
              <a:blipFill>
                <a:blip r:embed="rId16"/>
                <a:stretch>
                  <a:fillRect l="-9231" r="-923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E204FAC-07D5-8342-A1AC-639385C2EA70}"/>
                  </a:ext>
                </a:extLst>
              </p:cNvPr>
              <p:cNvSpPr txBox="1"/>
              <p:nvPr/>
            </p:nvSpPr>
            <p:spPr>
              <a:xfrm>
                <a:off x="5966188" y="3725051"/>
                <a:ext cx="57159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E204FAC-07D5-8342-A1AC-639385C2E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188" y="3725051"/>
                <a:ext cx="5715901" cy="461665"/>
              </a:xfrm>
              <a:prstGeom prst="rect">
                <a:avLst/>
              </a:prstGeom>
              <a:blipFill>
                <a:blip r:embed="rId17"/>
                <a:stretch>
                  <a:fillRect l="-222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8BD6A71-A3E9-9642-875E-D4E858E4596B}"/>
                  </a:ext>
                </a:extLst>
              </p:cNvPr>
              <p:cNvSpPr txBox="1"/>
              <p:nvPr/>
            </p:nvSpPr>
            <p:spPr>
              <a:xfrm>
                <a:off x="5966188" y="4842236"/>
                <a:ext cx="57159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8BD6A71-A3E9-9642-875E-D4E858E45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188" y="4842236"/>
                <a:ext cx="5715901" cy="461665"/>
              </a:xfrm>
              <a:prstGeom prst="rect">
                <a:avLst/>
              </a:prstGeom>
              <a:blipFill>
                <a:blip r:embed="rId18"/>
                <a:stretch>
                  <a:fillRect l="-665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68BBE3-DEF9-D164-51DC-8287C63E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129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948B374-6CBA-81E9-3BA5-1DD2B084DA84}"/>
              </a:ext>
            </a:extLst>
          </p:cNvPr>
          <p:cNvGrpSpPr/>
          <p:nvPr/>
        </p:nvGrpSpPr>
        <p:grpSpPr>
          <a:xfrm>
            <a:off x="2781795" y="1273799"/>
            <a:ext cx="6120597" cy="2108275"/>
            <a:chOff x="2781795" y="1273799"/>
            <a:chExt cx="6120597" cy="21082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 Box 19">
                  <a:extLst>
                    <a:ext uri="{FF2B5EF4-FFF2-40B4-BE49-F238E27FC236}">
                      <a16:creationId xmlns:a16="http://schemas.microsoft.com/office/drawing/2014/main" id="{FD38DEA4-E18F-F7AA-E1D0-50DB1B0976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710054" y="2550374"/>
                  <a:ext cx="2192338" cy="830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400" i="1" baseline="-25000" dirty="0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GB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GB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 baseline="-25000" dirty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GB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5" name="Text Box 19">
                  <a:extLst>
                    <a:ext uri="{FF2B5EF4-FFF2-40B4-BE49-F238E27FC236}">
                      <a16:creationId xmlns:a16="http://schemas.microsoft.com/office/drawing/2014/main" id="{FD38DEA4-E18F-F7AA-E1D0-50DB1B0976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710054" y="2550374"/>
                  <a:ext cx="2192338" cy="830263"/>
                </a:xfrm>
                <a:prstGeom prst="rect">
                  <a:avLst/>
                </a:prstGeom>
                <a:blipFill>
                  <a:blip r:embed="rId19"/>
                  <a:stretch>
                    <a:fillRect b="-16418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 Box 20">
                  <a:extLst>
                    <a:ext uri="{FF2B5EF4-FFF2-40B4-BE49-F238E27FC236}">
                      <a16:creationId xmlns:a16="http://schemas.microsoft.com/office/drawing/2014/main" id="{3636BEA5-1D27-84A0-AEC3-9C64FBA3344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19650" y="2551811"/>
                  <a:ext cx="1020763" cy="830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=?</m:t>
                        </m:r>
                      </m:oMath>
                    </m:oMathPara>
                  </a14:m>
                  <a:endParaRPr lang="en-GB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=?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7" name="Text Box 20">
                  <a:extLst>
                    <a:ext uri="{FF2B5EF4-FFF2-40B4-BE49-F238E27FC236}">
                      <a16:creationId xmlns:a16="http://schemas.microsoft.com/office/drawing/2014/main" id="{3636BEA5-1D27-84A0-AEC3-9C64FBA334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19650" y="2551811"/>
                  <a:ext cx="1020763" cy="830263"/>
                </a:xfrm>
                <a:prstGeom prst="rect">
                  <a:avLst/>
                </a:prstGeom>
                <a:blipFill>
                  <a:blip r:embed="rId20"/>
                  <a:stretch>
                    <a:fillRect b="-454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56CCDD-0487-04A0-ADEE-CEBE9FA60A69}"/>
                </a:ext>
              </a:extLst>
            </p:cNvPr>
            <p:cNvGrpSpPr/>
            <p:nvPr/>
          </p:nvGrpSpPr>
          <p:grpSpPr>
            <a:xfrm>
              <a:off x="2781795" y="1273799"/>
              <a:ext cx="5715964" cy="1369072"/>
              <a:chOff x="2659429" y="1819013"/>
              <a:chExt cx="5715964" cy="13690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 Box 23">
                    <a:extLst>
                      <a:ext uri="{FF2B5EF4-FFF2-40B4-BE49-F238E27FC236}">
                        <a16:creationId xmlns:a16="http://schemas.microsoft.com/office/drawing/2014/main" id="{75B7FECC-860B-CCB1-3E2D-B4DD430669C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81215" y="1825499"/>
                    <a:ext cx="2000251" cy="4619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 =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𝑝𝑢</m:t>
                          </m:r>
                        </m:oMath>
                      </m:oMathPara>
                    </a14:m>
                    <a:endParaRPr lang="en-GB" sz="2400" dirty="0"/>
                  </a:p>
                </p:txBody>
              </p:sp>
            </mc:Choice>
            <mc:Fallback xmlns="">
              <p:sp>
                <p:nvSpPr>
                  <p:cNvPr id="9" name="Text Box 23">
                    <a:extLst>
                      <a:ext uri="{FF2B5EF4-FFF2-40B4-BE49-F238E27FC236}">
                        <a16:creationId xmlns:a16="http://schemas.microsoft.com/office/drawing/2014/main" id="{75B7FECC-860B-CCB1-3E2D-B4DD430669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81215" y="1825499"/>
                    <a:ext cx="2000251" cy="461963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18421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9866973-22C9-0EF7-1F38-38DF73B9E23C}"/>
                  </a:ext>
                </a:extLst>
              </p:cNvPr>
              <p:cNvGrpSpPr/>
              <p:nvPr/>
            </p:nvGrpSpPr>
            <p:grpSpPr>
              <a:xfrm>
                <a:off x="2659429" y="1819013"/>
                <a:ext cx="5715964" cy="1369072"/>
                <a:chOff x="2818438" y="1548648"/>
                <a:chExt cx="5715964" cy="1369072"/>
              </a:xfrm>
            </p:grpSpPr>
            <p:grpSp>
              <p:nvGrpSpPr>
                <p:cNvPr id="11" name="Group 4">
                  <a:extLst>
                    <a:ext uri="{FF2B5EF4-FFF2-40B4-BE49-F238E27FC236}">
                      <a16:creationId xmlns:a16="http://schemas.microsoft.com/office/drawing/2014/main" id="{3E0E8755-FBC4-30BB-E341-233223E55AE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18438" y="1846794"/>
                  <a:ext cx="555625" cy="555625"/>
                  <a:chOff x="1774" y="1738"/>
                  <a:chExt cx="828" cy="828"/>
                </a:xfrm>
                <a:noFill/>
              </p:grpSpPr>
              <p:sp>
                <p:nvSpPr>
                  <p:cNvPr id="25" name="Oval 5">
                    <a:extLst>
                      <a:ext uri="{FF2B5EF4-FFF2-40B4-BE49-F238E27FC236}">
                        <a16:creationId xmlns:a16="http://schemas.microsoft.com/office/drawing/2014/main" id="{091D71E7-E93D-7C07-386D-9675637C2C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74" y="1738"/>
                    <a:ext cx="828" cy="828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6" name="Group 6">
                    <a:extLst>
                      <a:ext uri="{FF2B5EF4-FFF2-40B4-BE49-F238E27FC236}">
                        <a16:creationId xmlns:a16="http://schemas.microsoft.com/office/drawing/2014/main" id="{53747F41-033D-CF39-ABEA-095F8355BF2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1847" y="1955"/>
                    <a:ext cx="685" cy="377"/>
                    <a:chOff x="3846" y="3460"/>
                    <a:chExt cx="600" cy="235"/>
                  </a:xfrm>
                  <a:grpFill/>
                </p:grpSpPr>
                <p:grpSp>
                  <p:nvGrpSpPr>
                    <p:cNvPr id="27" name="Group 7">
                      <a:extLst>
                        <a:ext uri="{FF2B5EF4-FFF2-40B4-BE49-F238E27FC236}">
                          <a16:creationId xmlns:a16="http://schemas.microsoft.com/office/drawing/2014/main" id="{5E87D769-B643-832B-3174-8732CCBFE5B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846" y="3572"/>
                      <a:ext cx="302" cy="123"/>
                      <a:chOff x="3846" y="3572"/>
                      <a:chExt cx="302" cy="123"/>
                    </a:xfrm>
                    <a:grpFill/>
                  </p:grpSpPr>
                  <p:sp>
                    <p:nvSpPr>
                      <p:cNvPr id="31" name="Arc 8">
                        <a:extLst>
                          <a:ext uri="{FF2B5EF4-FFF2-40B4-BE49-F238E27FC236}">
                            <a16:creationId xmlns:a16="http://schemas.microsoft.com/office/drawing/2014/main" id="{0B616692-C3BB-8EF0-492D-9253087A10E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3997" y="3572"/>
                        <a:ext cx="151" cy="123"/>
                      </a:xfrm>
                      <a:custGeom>
                        <a:avLst/>
                        <a:gdLst>
                          <a:gd name="G0" fmla="+- 2552 0 0"/>
                          <a:gd name="G1" fmla="+- 21600 0 0"/>
                          <a:gd name="G2" fmla="+- 21600 0 0"/>
                          <a:gd name="T0" fmla="*/ 0 w 24152"/>
                          <a:gd name="T1" fmla="*/ 152 h 21600"/>
                          <a:gd name="T2" fmla="*/ 24152 w 24152"/>
                          <a:gd name="T3" fmla="*/ 21600 h 21600"/>
                          <a:gd name="T4" fmla="*/ 2552 w 24152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4152" h="21600" fill="none" extrusionOk="0">
                            <a:moveTo>
                              <a:pt x="-1" y="151"/>
                            </a:moveTo>
                            <a:cubicBezTo>
                              <a:pt x="846" y="50"/>
                              <a:pt x="1699" y="-1"/>
                              <a:pt x="2552" y="-1"/>
                            </a:cubicBezTo>
                            <a:cubicBezTo>
                              <a:pt x="14481" y="-1"/>
                              <a:pt x="24152" y="9670"/>
                              <a:pt x="24152" y="21600"/>
                            </a:cubicBezTo>
                          </a:path>
                          <a:path w="24152" h="21600" stroke="0" extrusionOk="0">
                            <a:moveTo>
                              <a:pt x="-1" y="151"/>
                            </a:moveTo>
                            <a:cubicBezTo>
                              <a:pt x="846" y="50"/>
                              <a:pt x="1699" y="-1"/>
                              <a:pt x="2552" y="-1"/>
                            </a:cubicBezTo>
                            <a:cubicBezTo>
                              <a:pt x="14481" y="-1"/>
                              <a:pt x="24152" y="9670"/>
                              <a:pt x="24152" y="21600"/>
                            </a:cubicBezTo>
                            <a:lnTo>
                              <a:pt x="2552" y="21600"/>
                            </a:lnTo>
                            <a:close/>
                          </a:path>
                        </a:pathLst>
                      </a:cu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2" name="Arc 9">
                        <a:extLst>
                          <a:ext uri="{FF2B5EF4-FFF2-40B4-BE49-F238E27FC236}">
                            <a16:creationId xmlns:a16="http://schemas.microsoft.com/office/drawing/2014/main" id="{B90337D9-A8A2-D837-7719-650860E6293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 flipV="1">
                        <a:off x="3846" y="3572"/>
                        <a:ext cx="151" cy="123"/>
                      </a:xfrm>
                      <a:custGeom>
                        <a:avLst/>
                        <a:gdLst>
                          <a:gd name="G0" fmla="+- 2552 0 0"/>
                          <a:gd name="G1" fmla="+- 21600 0 0"/>
                          <a:gd name="G2" fmla="+- 21600 0 0"/>
                          <a:gd name="T0" fmla="*/ 0 w 24152"/>
                          <a:gd name="T1" fmla="*/ 152 h 21600"/>
                          <a:gd name="T2" fmla="*/ 24152 w 24152"/>
                          <a:gd name="T3" fmla="*/ 21600 h 21600"/>
                          <a:gd name="T4" fmla="*/ 2552 w 24152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4152" h="21600" fill="none" extrusionOk="0">
                            <a:moveTo>
                              <a:pt x="-1" y="151"/>
                            </a:moveTo>
                            <a:cubicBezTo>
                              <a:pt x="846" y="50"/>
                              <a:pt x="1699" y="-1"/>
                              <a:pt x="2552" y="-1"/>
                            </a:cubicBezTo>
                            <a:cubicBezTo>
                              <a:pt x="14481" y="-1"/>
                              <a:pt x="24152" y="9670"/>
                              <a:pt x="24152" y="21600"/>
                            </a:cubicBezTo>
                          </a:path>
                          <a:path w="24152" h="21600" stroke="0" extrusionOk="0">
                            <a:moveTo>
                              <a:pt x="-1" y="151"/>
                            </a:moveTo>
                            <a:cubicBezTo>
                              <a:pt x="846" y="50"/>
                              <a:pt x="1699" y="-1"/>
                              <a:pt x="2552" y="-1"/>
                            </a:cubicBezTo>
                            <a:cubicBezTo>
                              <a:pt x="14481" y="-1"/>
                              <a:pt x="24152" y="9670"/>
                              <a:pt x="24152" y="21600"/>
                            </a:cubicBezTo>
                            <a:lnTo>
                              <a:pt x="2552" y="21600"/>
                            </a:lnTo>
                            <a:close/>
                          </a:path>
                        </a:pathLst>
                      </a:cu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28" name="Group 10">
                      <a:extLst>
                        <a:ext uri="{FF2B5EF4-FFF2-40B4-BE49-F238E27FC236}">
                          <a16:creationId xmlns:a16="http://schemas.microsoft.com/office/drawing/2014/main" id="{6A31221D-600A-015A-E6E3-6945AD2C0B0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4144" y="3460"/>
                      <a:ext cx="302" cy="123"/>
                      <a:chOff x="3846" y="3572"/>
                      <a:chExt cx="302" cy="123"/>
                    </a:xfrm>
                    <a:grpFill/>
                  </p:grpSpPr>
                  <p:sp>
                    <p:nvSpPr>
                      <p:cNvPr id="29" name="Arc 11">
                        <a:extLst>
                          <a:ext uri="{FF2B5EF4-FFF2-40B4-BE49-F238E27FC236}">
                            <a16:creationId xmlns:a16="http://schemas.microsoft.com/office/drawing/2014/main" id="{DFC5CBF3-C126-86EA-D1BD-946FDDCBD11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3997" y="3572"/>
                        <a:ext cx="151" cy="123"/>
                      </a:xfrm>
                      <a:custGeom>
                        <a:avLst/>
                        <a:gdLst>
                          <a:gd name="G0" fmla="+- 2552 0 0"/>
                          <a:gd name="G1" fmla="+- 21600 0 0"/>
                          <a:gd name="G2" fmla="+- 21600 0 0"/>
                          <a:gd name="T0" fmla="*/ 0 w 24152"/>
                          <a:gd name="T1" fmla="*/ 152 h 21600"/>
                          <a:gd name="T2" fmla="*/ 24152 w 24152"/>
                          <a:gd name="T3" fmla="*/ 21600 h 21600"/>
                          <a:gd name="T4" fmla="*/ 2552 w 24152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4152" h="21600" fill="none" extrusionOk="0">
                            <a:moveTo>
                              <a:pt x="-1" y="151"/>
                            </a:moveTo>
                            <a:cubicBezTo>
                              <a:pt x="846" y="50"/>
                              <a:pt x="1699" y="-1"/>
                              <a:pt x="2552" y="-1"/>
                            </a:cubicBezTo>
                            <a:cubicBezTo>
                              <a:pt x="14481" y="-1"/>
                              <a:pt x="24152" y="9670"/>
                              <a:pt x="24152" y="21600"/>
                            </a:cubicBezTo>
                          </a:path>
                          <a:path w="24152" h="21600" stroke="0" extrusionOk="0">
                            <a:moveTo>
                              <a:pt x="-1" y="151"/>
                            </a:moveTo>
                            <a:cubicBezTo>
                              <a:pt x="846" y="50"/>
                              <a:pt x="1699" y="-1"/>
                              <a:pt x="2552" y="-1"/>
                            </a:cubicBezTo>
                            <a:cubicBezTo>
                              <a:pt x="14481" y="-1"/>
                              <a:pt x="24152" y="9670"/>
                              <a:pt x="24152" y="21600"/>
                            </a:cubicBezTo>
                            <a:lnTo>
                              <a:pt x="2552" y="21600"/>
                            </a:lnTo>
                            <a:close/>
                          </a:path>
                        </a:pathLst>
                      </a:cu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" name="Arc 12">
                        <a:extLst>
                          <a:ext uri="{FF2B5EF4-FFF2-40B4-BE49-F238E27FC236}">
                            <a16:creationId xmlns:a16="http://schemas.microsoft.com/office/drawing/2014/main" id="{FAE8E96A-9E7F-EBAB-AC1B-4E72CAB4D46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 flipV="1">
                        <a:off x="3846" y="3572"/>
                        <a:ext cx="151" cy="123"/>
                      </a:xfrm>
                      <a:custGeom>
                        <a:avLst/>
                        <a:gdLst>
                          <a:gd name="G0" fmla="+- 2552 0 0"/>
                          <a:gd name="G1" fmla="+- 21600 0 0"/>
                          <a:gd name="G2" fmla="+- 21600 0 0"/>
                          <a:gd name="T0" fmla="*/ 0 w 24152"/>
                          <a:gd name="T1" fmla="*/ 152 h 21600"/>
                          <a:gd name="T2" fmla="*/ 24152 w 24152"/>
                          <a:gd name="T3" fmla="*/ 21600 h 21600"/>
                          <a:gd name="T4" fmla="*/ 2552 w 24152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4152" h="21600" fill="none" extrusionOk="0">
                            <a:moveTo>
                              <a:pt x="-1" y="151"/>
                            </a:moveTo>
                            <a:cubicBezTo>
                              <a:pt x="846" y="50"/>
                              <a:pt x="1699" y="-1"/>
                              <a:pt x="2552" y="-1"/>
                            </a:cubicBezTo>
                            <a:cubicBezTo>
                              <a:pt x="14481" y="-1"/>
                              <a:pt x="24152" y="9670"/>
                              <a:pt x="24152" y="21600"/>
                            </a:cubicBezTo>
                          </a:path>
                          <a:path w="24152" h="21600" stroke="0" extrusionOk="0">
                            <a:moveTo>
                              <a:pt x="-1" y="151"/>
                            </a:moveTo>
                            <a:cubicBezTo>
                              <a:pt x="846" y="50"/>
                              <a:pt x="1699" y="-1"/>
                              <a:pt x="2552" y="-1"/>
                            </a:cubicBezTo>
                            <a:cubicBezTo>
                              <a:pt x="14481" y="-1"/>
                              <a:pt x="24152" y="9670"/>
                              <a:pt x="24152" y="21600"/>
                            </a:cubicBezTo>
                            <a:lnTo>
                              <a:pt x="2552" y="21600"/>
                            </a:lnTo>
                            <a:close/>
                          </a:path>
                        </a:pathLst>
                      </a:cu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cxnSp>
              <p:nvCxnSpPr>
                <p:cNvPr id="12" name="AutoShape 13">
                  <a:extLst>
                    <a:ext uri="{FF2B5EF4-FFF2-40B4-BE49-F238E27FC236}">
                      <a16:creationId xmlns:a16="http://schemas.microsoft.com/office/drawing/2014/main" id="{D22FA1A8-98B2-CF03-1C43-FF1316613C5E}"/>
                    </a:ext>
                  </a:extLst>
                </p:cNvPr>
                <p:cNvCxnSpPr>
                  <a:cxnSpLocks noChangeShapeType="1"/>
                  <a:stCxn id="25" idx="6"/>
                  <a:endCxn id="16" idx="0"/>
                </p:cNvCxnSpPr>
                <p:nvPr/>
              </p:nvCxnSpPr>
              <p:spPr bwMode="auto">
                <a:xfrm flipV="1">
                  <a:off x="3374063" y="2102382"/>
                  <a:ext cx="4779339" cy="22225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3" name="Line 14">
                  <a:extLst>
                    <a:ext uri="{FF2B5EF4-FFF2-40B4-BE49-F238E27FC236}">
                      <a16:creationId xmlns:a16="http://schemas.microsoft.com/office/drawing/2014/main" id="{8721C1CB-FDAB-B4CC-557E-AB9A234792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557994" y="1964268"/>
                  <a:ext cx="1307" cy="684207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15">
                  <a:extLst>
                    <a:ext uri="{FF2B5EF4-FFF2-40B4-BE49-F238E27FC236}">
                      <a16:creationId xmlns:a16="http://schemas.microsoft.com/office/drawing/2014/main" id="{C67A6D20-7A7B-426D-6AAE-16688BFBEB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81927" y="1975382"/>
                  <a:ext cx="0" cy="30480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" name="Text Box 16">
                  <a:extLst>
                    <a:ext uri="{FF2B5EF4-FFF2-40B4-BE49-F238E27FC236}">
                      <a16:creationId xmlns:a16="http://schemas.microsoft.com/office/drawing/2014/main" id="{83FE6662-4598-AC42-5AAF-DC9BE694BA8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08009" y="1580094"/>
                  <a:ext cx="311150" cy="3667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GB" dirty="0"/>
                    <a:t>1</a:t>
                  </a:r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9B689AA3-983C-82B6-B5B3-B410853DB4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53402" y="2102382"/>
                  <a:ext cx="381000" cy="546100"/>
                </a:xfrm>
                <a:custGeom>
                  <a:avLst/>
                  <a:gdLst>
                    <a:gd name="T0" fmla="*/ 0 w 240"/>
                    <a:gd name="T1" fmla="*/ 0 h 240"/>
                    <a:gd name="T2" fmla="*/ 240 w 240"/>
                    <a:gd name="T3" fmla="*/ 0 h 240"/>
                    <a:gd name="T4" fmla="*/ 240 w 240"/>
                    <a:gd name="T5" fmla="*/ 24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" h="240">
                      <a:moveTo>
                        <a:pt x="0" y="0"/>
                      </a:moveTo>
                      <a:lnTo>
                        <a:pt x="240" y="0"/>
                      </a:lnTo>
                      <a:lnTo>
                        <a:pt x="240" y="24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Text Box 18">
                  <a:extLst>
                    <a:ext uri="{FF2B5EF4-FFF2-40B4-BE49-F238E27FC236}">
                      <a16:creationId xmlns:a16="http://schemas.microsoft.com/office/drawing/2014/main" id="{C32132D9-31A3-9060-D13F-3335B7161C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23177" y="1580094"/>
                  <a:ext cx="311150" cy="3667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2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7E2ED242-EDF1-44D2-71C6-B90FB76CF5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50883" y="2287467"/>
                      <a:ext cx="119301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C5FF34F5-ECB8-CC4E-BCE8-C94447564C1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50883" y="2287467"/>
                      <a:ext cx="1193019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82C5F095-0035-5419-46E6-11C260A271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04966" y="2287467"/>
                      <a:ext cx="142622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=1.0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∠0°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64F73A3B-B433-F147-B3CC-0FD44B4DD88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966" y="2287467"/>
                      <a:ext cx="1426224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6A11DA1F-54B6-940D-8C2C-2AECC31FB0A7}"/>
                    </a:ext>
                  </a:extLst>
                </p:cNvPr>
                <p:cNvCxnSpPr/>
                <p:nvPr/>
              </p:nvCxnSpPr>
              <p:spPr>
                <a:xfrm>
                  <a:off x="3580014" y="1975382"/>
                  <a:ext cx="434585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2D0DD417-477A-2FAF-E290-1866CE846A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562" y="1548648"/>
                      <a:ext cx="889731" cy="37600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p>
                            </m:sSub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32096DA4-45CC-1F42-81C5-7112949532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66562" y="1548648"/>
                      <a:ext cx="889731" cy="37600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96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3" name="Freeform 17">
                  <a:extLst>
                    <a:ext uri="{FF2B5EF4-FFF2-40B4-BE49-F238E27FC236}">
                      <a16:creationId xmlns:a16="http://schemas.microsoft.com/office/drawing/2014/main" id="{848229FF-2C8E-DFBE-EF14-C9C147864C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4178668" y="2371620"/>
                  <a:ext cx="381000" cy="546100"/>
                </a:xfrm>
                <a:custGeom>
                  <a:avLst/>
                  <a:gdLst>
                    <a:gd name="T0" fmla="*/ 0 w 240"/>
                    <a:gd name="T1" fmla="*/ 0 h 240"/>
                    <a:gd name="T2" fmla="*/ 240 w 240"/>
                    <a:gd name="T3" fmla="*/ 0 h 240"/>
                    <a:gd name="T4" fmla="*/ 240 w 240"/>
                    <a:gd name="T5" fmla="*/ 24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" h="240">
                      <a:moveTo>
                        <a:pt x="0" y="0"/>
                      </a:moveTo>
                      <a:lnTo>
                        <a:pt x="240" y="0"/>
                      </a:lnTo>
                      <a:lnTo>
                        <a:pt x="240" y="24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1981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6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>
                <a:cs typeface="+mj-cs"/>
              </a:rPr>
              <a:t>Active power flow and voltage angle</a:t>
            </a:r>
          </a:p>
        </p:txBody>
      </p:sp>
      <p:sp>
        <p:nvSpPr>
          <p:cNvPr id="177166" name="Rectangle 14"/>
          <p:cNvSpPr>
            <a:spLocks noGrp="1" noChangeArrowheads="1"/>
          </p:cNvSpPr>
          <p:nvPr>
            <p:ph idx="1"/>
          </p:nvPr>
        </p:nvSpPr>
        <p:spPr>
          <a:xfrm>
            <a:off x="838200" y="4865687"/>
            <a:ext cx="10515600" cy="1517650"/>
          </a:xfrm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GB" sz="3200" dirty="0"/>
              <a:t>Large active power flows cause large phase angle differences</a:t>
            </a:r>
          </a:p>
          <a:p>
            <a:pPr eaLnBrk="1" hangingPunct="1">
              <a:defRPr/>
            </a:pPr>
            <a:r>
              <a:rPr lang="en-GB" sz="3200" dirty="0"/>
              <a:t>This can cause stability problems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24F4A0-D0F2-3CAA-45FC-B9C037467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1FA3F0-DC35-728F-6452-B6EEEB6D5CE2}"/>
              </a:ext>
            </a:extLst>
          </p:cNvPr>
          <p:cNvGrpSpPr/>
          <p:nvPr/>
        </p:nvGrpSpPr>
        <p:grpSpPr>
          <a:xfrm>
            <a:off x="838200" y="1425778"/>
            <a:ext cx="6781800" cy="3257897"/>
            <a:chOff x="2350626" y="3234978"/>
            <a:chExt cx="6781800" cy="325789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BD62DEC-5268-CBB0-EB0A-95C6DF8888E9}"/>
                </a:ext>
              </a:extLst>
            </p:cNvPr>
            <p:cNvGrpSpPr/>
            <p:nvPr/>
          </p:nvGrpSpPr>
          <p:grpSpPr>
            <a:xfrm>
              <a:off x="2350626" y="3719810"/>
              <a:ext cx="6781800" cy="2349500"/>
              <a:chOff x="2362200" y="3403600"/>
              <a:chExt cx="6781800" cy="2349500"/>
            </a:xfrm>
          </p:grpSpPr>
          <p:sp>
            <p:nvSpPr>
              <p:cNvPr id="11" name="Line 6">
                <a:extLst>
                  <a:ext uri="{FF2B5EF4-FFF2-40B4-BE49-F238E27FC236}">
                    <a16:creationId xmlns:a16="http://schemas.microsoft.com/office/drawing/2014/main" id="{C498B5E5-F0FE-52D0-3BE4-5D8A77D949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2200" y="3403600"/>
                <a:ext cx="678180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Line 7">
                <a:extLst>
                  <a:ext uri="{FF2B5EF4-FFF2-40B4-BE49-F238E27FC236}">
                    <a16:creationId xmlns:a16="http://schemas.microsoft.com/office/drawing/2014/main" id="{C9A48DE7-1039-8674-E230-EE7C0C777E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2200" y="3403600"/>
                <a:ext cx="5576888" cy="2349500"/>
              </a:xfrm>
              <a:prstGeom prst="line">
                <a:avLst/>
              </a:prstGeom>
              <a:noFill/>
              <a:ln w="38100">
                <a:solidFill>
                  <a:srgbClr val="0070C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id="{613717CE-5E9F-92DF-FFE3-21145CF868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950200" y="3581400"/>
                <a:ext cx="1193800" cy="0"/>
              </a:xfrm>
              <a:prstGeom prst="line">
                <a:avLst/>
              </a:prstGeom>
              <a:noFill/>
              <a:ln w="38100">
                <a:solidFill>
                  <a:srgbClr val="00B05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507824F9-93E2-EF07-9BE3-8273777B83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6908800" y="4686300"/>
                <a:ext cx="2057400" cy="0"/>
              </a:xfrm>
              <a:prstGeom prst="line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6" name="Arc 12">
                <a:extLst>
                  <a:ext uri="{FF2B5EF4-FFF2-40B4-BE49-F238E27FC236}">
                    <a16:creationId xmlns:a16="http://schemas.microsoft.com/office/drawing/2014/main" id="{19334F4A-11CE-F3F2-EDEB-1FA1E1D0AA6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2571750" y="3409602"/>
                <a:ext cx="1486092" cy="661507"/>
              </a:xfrm>
              <a:custGeom>
                <a:avLst/>
                <a:gdLst>
                  <a:gd name="G0" fmla="+- 0 0 0"/>
                  <a:gd name="G1" fmla="+- 9671 0 0"/>
                  <a:gd name="G2" fmla="+- 21600 0 0"/>
                  <a:gd name="T0" fmla="*/ 19313 w 21600"/>
                  <a:gd name="T1" fmla="*/ 0 h 10777"/>
                  <a:gd name="T2" fmla="*/ 21571 w 21600"/>
                  <a:gd name="T3" fmla="*/ 10777 h 10777"/>
                  <a:gd name="T4" fmla="*/ 0 w 21600"/>
                  <a:gd name="T5" fmla="*/ 9671 h 10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10777" fill="none" extrusionOk="0">
                    <a:moveTo>
                      <a:pt x="19313" y="-1"/>
                    </a:moveTo>
                    <a:cubicBezTo>
                      <a:pt x="20817" y="3001"/>
                      <a:pt x="21600" y="6313"/>
                      <a:pt x="21600" y="9671"/>
                    </a:cubicBezTo>
                    <a:cubicBezTo>
                      <a:pt x="21600" y="10039"/>
                      <a:pt x="21590" y="10408"/>
                      <a:pt x="21571" y="10777"/>
                    </a:cubicBezTo>
                  </a:path>
                  <a:path w="21600" h="10777" stroke="0" extrusionOk="0">
                    <a:moveTo>
                      <a:pt x="19313" y="-1"/>
                    </a:moveTo>
                    <a:cubicBezTo>
                      <a:pt x="20817" y="3001"/>
                      <a:pt x="21600" y="6313"/>
                      <a:pt x="21600" y="9671"/>
                    </a:cubicBezTo>
                    <a:cubicBezTo>
                      <a:pt x="21600" y="10039"/>
                      <a:pt x="21590" y="10408"/>
                      <a:pt x="21571" y="10777"/>
                    </a:cubicBezTo>
                    <a:lnTo>
                      <a:pt x="0" y="9671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B66FF6A-2986-096D-19D2-24D15814F165}"/>
                    </a:ext>
                  </a:extLst>
                </p:cNvPr>
                <p:cNvSpPr txBox="1"/>
                <p:nvPr/>
              </p:nvSpPr>
              <p:spPr>
                <a:xfrm>
                  <a:off x="7222603" y="6031210"/>
                  <a:ext cx="5477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B66FF6A-2986-096D-19D2-24D15814F1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603" y="6031210"/>
                  <a:ext cx="547714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82D359-724A-C7F9-0A18-5C8B79460436}"/>
                    </a:ext>
                  </a:extLst>
                </p:cNvPr>
                <p:cNvSpPr txBox="1"/>
                <p:nvPr/>
              </p:nvSpPr>
              <p:spPr>
                <a:xfrm>
                  <a:off x="8560282" y="3234978"/>
                  <a:ext cx="54059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82D359-724A-C7F9-0A18-5C8B794604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0282" y="3234978"/>
                  <a:ext cx="540596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A79A262-2BDF-9379-A445-D12DAADE8538}"/>
                    </a:ext>
                  </a:extLst>
                </p:cNvPr>
                <p:cNvSpPr txBox="1"/>
                <p:nvPr/>
              </p:nvSpPr>
              <p:spPr>
                <a:xfrm>
                  <a:off x="8207461" y="3951251"/>
                  <a:ext cx="7056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A79A262-2BDF-9379-A445-D12DAADE85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7461" y="3951251"/>
                  <a:ext cx="70564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BF5FC80-2372-276A-FDD4-A25D114C0665}"/>
                    </a:ext>
                  </a:extLst>
                </p:cNvPr>
                <p:cNvSpPr txBox="1"/>
                <p:nvPr/>
              </p:nvSpPr>
              <p:spPr>
                <a:xfrm>
                  <a:off x="7978334" y="4709894"/>
                  <a:ext cx="7243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BF5FC80-2372-276A-FDD4-A25D114C06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8334" y="4709894"/>
                  <a:ext cx="72430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03D387-0798-7083-4FAD-0050CB6A1E8B}"/>
                  </a:ext>
                </a:extLst>
              </p:cNvPr>
              <p:cNvSpPr txBox="1"/>
              <p:nvPr/>
            </p:nvSpPr>
            <p:spPr>
              <a:xfrm>
                <a:off x="8722134" y="2662039"/>
                <a:ext cx="2631666" cy="846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03D387-0798-7083-4FAD-0050CB6A1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2134" y="2662039"/>
                <a:ext cx="2631666" cy="846642"/>
              </a:xfrm>
              <a:prstGeom prst="rect">
                <a:avLst/>
              </a:prstGeom>
              <a:blipFill>
                <a:blip r:embed="rId7"/>
                <a:stretch>
                  <a:fillRect l="-478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0947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Example: Two-bus power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A68716-687A-4D41-8AA6-2BEAA1D98A16}"/>
                  </a:ext>
                </a:extLst>
              </p:cNvPr>
              <p:cNvSpPr txBox="1"/>
              <p:nvPr/>
            </p:nvSpPr>
            <p:spPr>
              <a:xfrm>
                <a:off x="544074" y="4507658"/>
                <a:ext cx="3576145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A68716-687A-4D41-8AA6-2BEAA1D98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74" y="4507658"/>
                <a:ext cx="3576145" cy="1130822"/>
              </a:xfrm>
              <a:prstGeom prst="rect">
                <a:avLst/>
              </a:prstGeom>
              <a:blipFill>
                <a:blip r:embed="rId14"/>
                <a:stretch>
                  <a:fillRect l="-9187" t="-100000" b="-154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2412EE-A532-E745-ABDF-567C98895B9F}"/>
                  </a:ext>
                </a:extLst>
              </p:cNvPr>
              <p:cNvSpPr txBox="1"/>
              <p:nvPr/>
            </p:nvSpPr>
            <p:spPr>
              <a:xfrm>
                <a:off x="544074" y="3390473"/>
                <a:ext cx="3703835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2412EE-A532-E745-ABDF-567C98895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74" y="3390473"/>
                <a:ext cx="3703835" cy="1130822"/>
              </a:xfrm>
              <a:prstGeom prst="rect">
                <a:avLst/>
              </a:prstGeom>
              <a:blipFill>
                <a:blip r:embed="rId15"/>
                <a:stretch>
                  <a:fillRect l="-9898" t="-100000" b="-154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2120C60-18BC-C74E-AA1D-2ED4A7D34E1F}"/>
                  </a:ext>
                </a:extLst>
              </p:cNvPr>
              <p:cNvSpPr txBox="1"/>
              <p:nvPr/>
            </p:nvSpPr>
            <p:spPr>
              <a:xfrm>
                <a:off x="3954722" y="4322992"/>
                <a:ext cx="885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2120C60-18BC-C74E-AA1D-2ED4A7D34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722" y="4322992"/>
                <a:ext cx="885307" cy="369332"/>
              </a:xfrm>
              <a:prstGeom prst="rect">
                <a:avLst/>
              </a:prstGeom>
              <a:blipFill>
                <a:blip r:embed="rId16"/>
                <a:stretch>
                  <a:fillRect l="-8451" t="-6667" r="-7042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E204FAC-07D5-8342-A1AC-639385C2EA70}"/>
                  </a:ext>
                </a:extLst>
              </p:cNvPr>
              <p:cNvSpPr txBox="1"/>
              <p:nvPr/>
            </p:nvSpPr>
            <p:spPr>
              <a:xfrm>
                <a:off x="6116657" y="3725051"/>
                <a:ext cx="57159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E204FAC-07D5-8342-A1AC-639385C2E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657" y="3725051"/>
                <a:ext cx="5715901" cy="461665"/>
              </a:xfrm>
              <a:prstGeom prst="rect">
                <a:avLst/>
              </a:prstGeom>
              <a:blipFill>
                <a:blip r:embed="rId17"/>
                <a:stretch>
                  <a:fillRect l="-222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8BD6A71-A3E9-9642-875E-D4E858E4596B}"/>
                  </a:ext>
                </a:extLst>
              </p:cNvPr>
              <p:cNvSpPr txBox="1"/>
              <p:nvPr/>
            </p:nvSpPr>
            <p:spPr>
              <a:xfrm>
                <a:off x="6116657" y="4842236"/>
                <a:ext cx="57159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8BD6A71-A3E9-9642-875E-D4E858E45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657" y="4842236"/>
                <a:ext cx="5715901" cy="461665"/>
              </a:xfrm>
              <a:prstGeom prst="rect">
                <a:avLst/>
              </a:prstGeom>
              <a:blipFill>
                <a:blip r:embed="rId18"/>
                <a:stretch>
                  <a:fillRect l="-665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349CDC-863A-782E-6963-0CB1C296D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130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F220DA6-5A7E-4A91-5689-24E5057FEEF2}"/>
              </a:ext>
            </a:extLst>
          </p:cNvPr>
          <p:cNvGrpSpPr/>
          <p:nvPr/>
        </p:nvGrpSpPr>
        <p:grpSpPr>
          <a:xfrm>
            <a:off x="2781795" y="1273799"/>
            <a:ext cx="6120597" cy="2108275"/>
            <a:chOff x="2781795" y="1273799"/>
            <a:chExt cx="6120597" cy="21082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 Box 19">
                  <a:extLst>
                    <a:ext uri="{FF2B5EF4-FFF2-40B4-BE49-F238E27FC236}">
                      <a16:creationId xmlns:a16="http://schemas.microsoft.com/office/drawing/2014/main" id="{436CC251-E12C-4EC5-5D8D-DF792112918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710054" y="2550374"/>
                  <a:ext cx="2192338" cy="830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400" i="1" baseline="-25000" dirty="0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GB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GB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 baseline="-25000" dirty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GB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54" name="Text Box 19">
                  <a:extLst>
                    <a:ext uri="{FF2B5EF4-FFF2-40B4-BE49-F238E27FC236}">
                      <a16:creationId xmlns:a16="http://schemas.microsoft.com/office/drawing/2014/main" id="{436CC251-E12C-4EC5-5D8D-DF79211291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710054" y="2550374"/>
                  <a:ext cx="2192338" cy="830263"/>
                </a:xfrm>
                <a:prstGeom prst="rect">
                  <a:avLst/>
                </a:prstGeom>
                <a:blipFill>
                  <a:blip r:embed="rId19"/>
                  <a:stretch>
                    <a:fillRect b="-16418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 Box 20">
                  <a:extLst>
                    <a:ext uri="{FF2B5EF4-FFF2-40B4-BE49-F238E27FC236}">
                      <a16:creationId xmlns:a16="http://schemas.microsoft.com/office/drawing/2014/main" id="{22F3522B-4886-03C5-E1D5-8B280EDA4C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19650" y="2551811"/>
                  <a:ext cx="1020763" cy="830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=?</m:t>
                        </m:r>
                      </m:oMath>
                    </m:oMathPara>
                  </a14:m>
                  <a:endParaRPr lang="en-GB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=?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55" name="Text Box 20">
                  <a:extLst>
                    <a:ext uri="{FF2B5EF4-FFF2-40B4-BE49-F238E27FC236}">
                      <a16:creationId xmlns:a16="http://schemas.microsoft.com/office/drawing/2014/main" id="{22F3522B-4886-03C5-E1D5-8B280EDA4C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19650" y="2551811"/>
                  <a:ext cx="1020763" cy="830263"/>
                </a:xfrm>
                <a:prstGeom prst="rect">
                  <a:avLst/>
                </a:prstGeom>
                <a:blipFill>
                  <a:blip r:embed="rId20"/>
                  <a:stretch>
                    <a:fillRect b="-454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95DBCAE-01F5-2AAB-A007-253D48CEC9CB}"/>
                </a:ext>
              </a:extLst>
            </p:cNvPr>
            <p:cNvGrpSpPr/>
            <p:nvPr/>
          </p:nvGrpSpPr>
          <p:grpSpPr>
            <a:xfrm>
              <a:off x="2781795" y="1273799"/>
              <a:ext cx="5715964" cy="1369072"/>
              <a:chOff x="2659429" y="1819013"/>
              <a:chExt cx="5715964" cy="13690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 Box 23">
                    <a:extLst>
                      <a:ext uri="{FF2B5EF4-FFF2-40B4-BE49-F238E27FC236}">
                        <a16:creationId xmlns:a16="http://schemas.microsoft.com/office/drawing/2014/main" id="{E3D365FB-FCAE-1BAD-6DA3-667E7322B21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81215" y="1825499"/>
                    <a:ext cx="2000251" cy="4619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 =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𝑝𝑢</m:t>
                          </m:r>
                        </m:oMath>
                      </m:oMathPara>
                    </a14:m>
                    <a:endParaRPr lang="en-GB" sz="2400" dirty="0"/>
                  </a:p>
                </p:txBody>
              </p:sp>
            </mc:Choice>
            <mc:Fallback xmlns="">
              <p:sp>
                <p:nvSpPr>
                  <p:cNvPr id="60" name="Text Box 23">
                    <a:extLst>
                      <a:ext uri="{FF2B5EF4-FFF2-40B4-BE49-F238E27FC236}">
                        <a16:creationId xmlns:a16="http://schemas.microsoft.com/office/drawing/2014/main" id="{E3D365FB-FCAE-1BAD-6DA3-667E7322B2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81215" y="1825499"/>
                    <a:ext cx="2000251" cy="461963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18421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17F7C0A-E96D-5E01-3ECC-7BA94D470718}"/>
                  </a:ext>
                </a:extLst>
              </p:cNvPr>
              <p:cNvGrpSpPr/>
              <p:nvPr/>
            </p:nvGrpSpPr>
            <p:grpSpPr>
              <a:xfrm>
                <a:off x="2659429" y="1819013"/>
                <a:ext cx="5715964" cy="1369072"/>
                <a:chOff x="2818438" y="1548648"/>
                <a:chExt cx="5715964" cy="1369072"/>
              </a:xfrm>
            </p:grpSpPr>
            <p:grpSp>
              <p:nvGrpSpPr>
                <p:cNvPr id="384000" name="Group 4">
                  <a:extLst>
                    <a:ext uri="{FF2B5EF4-FFF2-40B4-BE49-F238E27FC236}">
                      <a16:creationId xmlns:a16="http://schemas.microsoft.com/office/drawing/2014/main" id="{24890FF9-8255-8718-7DA6-F1E76E6502C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18438" y="1846794"/>
                  <a:ext cx="555625" cy="555625"/>
                  <a:chOff x="1774" y="1738"/>
                  <a:chExt cx="828" cy="828"/>
                </a:xfrm>
                <a:noFill/>
              </p:grpSpPr>
              <p:sp>
                <p:nvSpPr>
                  <p:cNvPr id="384013" name="Oval 5">
                    <a:extLst>
                      <a:ext uri="{FF2B5EF4-FFF2-40B4-BE49-F238E27FC236}">
                        <a16:creationId xmlns:a16="http://schemas.microsoft.com/office/drawing/2014/main" id="{7E857977-6CDD-92AC-EC46-6247080759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74" y="1738"/>
                    <a:ext cx="828" cy="828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84014" name="Group 6">
                    <a:extLst>
                      <a:ext uri="{FF2B5EF4-FFF2-40B4-BE49-F238E27FC236}">
                        <a16:creationId xmlns:a16="http://schemas.microsoft.com/office/drawing/2014/main" id="{5A1E096E-7BE8-5CED-E3B1-30C18983C4D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1847" y="1955"/>
                    <a:ext cx="685" cy="377"/>
                    <a:chOff x="3846" y="3460"/>
                    <a:chExt cx="600" cy="235"/>
                  </a:xfrm>
                  <a:grpFill/>
                </p:grpSpPr>
                <p:grpSp>
                  <p:nvGrpSpPr>
                    <p:cNvPr id="384015" name="Group 7">
                      <a:extLst>
                        <a:ext uri="{FF2B5EF4-FFF2-40B4-BE49-F238E27FC236}">
                          <a16:creationId xmlns:a16="http://schemas.microsoft.com/office/drawing/2014/main" id="{9738CBF1-4FE3-A268-FB7C-3270A064D7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846" y="3572"/>
                      <a:ext cx="302" cy="123"/>
                      <a:chOff x="3846" y="3572"/>
                      <a:chExt cx="302" cy="123"/>
                    </a:xfrm>
                    <a:grpFill/>
                  </p:grpSpPr>
                  <p:sp>
                    <p:nvSpPr>
                      <p:cNvPr id="384019" name="Arc 8">
                        <a:extLst>
                          <a:ext uri="{FF2B5EF4-FFF2-40B4-BE49-F238E27FC236}">
                            <a16:creationId xmlns:a16="http://schemas.microsoft.com/office/drawing/2014/main" id="{510D95BC-28ED-DC12-35AA-861A26B293E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3997" y="3572"/>
                        <a:ext cx="151" cy="123"/>
                      </a:xfrm>
                      <a:custGeom>
                        <a:avLst/>
                        <a:gdLst>
                          <a:gd name="G0" fmla="+- 2552 0 0"/>
                          <a:gd name="G1" fmla="+- 21600 0 0"/>
                          <a:gd name="G2" fmla="+- 21600 0 0"/>
                          <a:gd name="T0" fmla="*/ 0 w 24152"/>
                          <a:gd name="T1" fmla="*/ 152 h 21600"/>
                          <a:gd name="T2" fmla="*/ 24152 w 24152"/>
                          <a:gd name="T3" fmla="*/ 21600 h 21600"/>
                          <a:gd name="T4" fmla="*/ 2552 w 24152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4152" h="21600" fill="none" extrusionOk="0">
                            <a:moveTo>
                              <a:pt x="-1" y="151"/>
                            </a:moveTo>
                            <a:cubicBezTo>
                              <a:pt x="846" y="50"/>
                              <a:pt x="1699" y="-1"/>
                              <a:pt x="2552" y="-1"/>
                            </a:cubicBezTo>
                            <a:cubicBezTo>
                              <a:pt x="14481" y="-1"/>
                              <a:pt x="24152" y="9670"/>
                              <a:pt x="24152" y="21600"/>
                            </a:cubicBezTo>
                          </a:path>
                          <a:path w="24152" h="21600" stroke="0" extrusionOk="0">
                            <a:moveTo>
                              <a:pt x="-1" y="151"/>
                            </a:moveTo>
                            <a:cubicBezTo>
                              <a:pt x="846" y="50"/>
                              <a:pt x="1699" y="-1"/>
                              <a:pt x="2552" y="-1"/>
                            </a:cubicBezTo>
                            <a:cubicBezTo>
                              <a:pt x="14481" y="-1"/>
                              <a:pt x="24152" y="9670"/>
                              <a:pt x="24152" y="21600"/>
                            </a:cubicBezTo>
                            <a:lnTo>
                              <a:pt x="2552" y="21600"/>
                            </a:lnTo>
                            <a:close/>
                          </a:path>
                        </a:pathLst>
                      </a:cu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4020" name="Arc 9">
                        <a:extLst>
                          <a:ext uri="{FF2B5EF4-FFF2-40B4-BE49-F238E27FC236}">
                            <a16:creationId xmlns:a16="http://schemas.microsoft.com/office/drawing/2014/main" id="{E72912A8-3315-FCAC-C220-76B6465B105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 flipV="1">
                        <a:off x="3846" y="3572"/>
                        <a:ext cx="151" cy="123"/>
                      </a:xfrm>
                      <a:custGeom>
                        <a:avLst/>
                        <a:gdLst>
                          <a:gd name="G0" fmla="+- 2552 0 0"/>
                          <a:gd name="G1" fmla="+- 21600 0 0"/>
                          <a:gd name="G2" fmla="+- 21600 0 0"/>
                          <a:gd name="T0" fmla="*/ 0 w 24152"/>
                          <a:gd name="T1" fmla="*/ 152 h 21600"/>
                          <a:gd name="T2" fmla="*/ 24152 w 24152"/>
                          <a:gd name="T3" fmla="*/ 21600 h 21600"/>
                          <a:gd name="T4" fmla="*/ 2552 w 24152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4152" h="21600" fill="none" extrusionOk="0">
                            <a:moveTo>
                              <a:pt x="-1" y="151"/>
                            </a:moveTo>
                            <a:cubicBezTo>
                              <a:pt x="846" y="50"/>
                              <a:pt x="1699" y="-1"/>
                              <a:pt x="2552" y="-1"/>
                            </a:cubicBezTo>
                            <a:cubicBezTo>
                              <a:pt x="14481" y="-1"/>
                              <a:pt x="24152" y="9670"/>
                              <a:pt x="24152" y="21600"/>
                            </a:cubicBezTo>
                          </a:path>
                          <a:path w="24152" h="21600" stroke="0" extrusionOk="0">
                            <a:moveTo>
                              <a:pt x="-1" y="151"/>
                            </a:moveTo>
                            <a:cubicBezTo>
                              <a:pt x="846" y="50"/>
                              <a:pt x="1699" y="-1"/>
                              <a:pt x="2552" y="-1"/>
                            </a:cubicBezTo>
                            <a:cubicBezTo>
                              <a:pt x="14481" y="-1"/>
                              <a:pt x="24152" y="9670"/>
                              <a:pt x="24152" y="21600"/>
                            </a:cubicBezTo>
                            <a:lnTo>
                              <a:pt x="2552" y="21600"/>
                            </a:lnTo>
                            <a:close/>
                          </a:path>
                        </a:pathLst>
                      </a:cu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4016" name="Group 10">
                      <a:extLst>
                        <a:ext uri="{FF2B5EF4-FFF2-40B4-BE49-F238E27FC236}">
                          <a16:creationId xmlns:a16="http://schemas.microsoft.com/office/drawing/2014/main" id="{005D9FA2-CF7D-3866-94E7-A42909DE334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4144" y="3460"/>
                      <a:ext cx="302" cy="123"/>
                      <a:chOff x="3846" y="3572"/>
                      <a:chExt cx="302" cy="123"/>
                    </a:xfrm>
                    <a:grpFill/>
                  </p:grpSpPr>
                  <p:sp>
                    <p:nvSpPr>
                      <p:cNvPr id="384017" name="Arc 11">
                        <a:extLst>
                          <a:ext uri="{FF2B5EF4-FFF2-40B4-BE49-F238E27FC236}">
                            <a16:creationId xmlns:a16="http://schemas.microsoft.com/office/drawing/2014/main" id="{41ADB663-F5C6-5A93-37E8-E3EE664F08C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3997" y="3572"/>
                        <a:ext cx="151" cy="123"/>
                      </a:xfrm>
                      <a:custGeom>
                        <a:avLst/>
                        <a:gdLst>
                          <a:gd name="G0" fmla="+- 2552 0 0"/>
                          <a:gd name="G1" fmla="+- 21600 0 0"/>
                          <a:gd name="G2" fmla="+- 21600 0 0"/>
                          <a:gd name="T0" fmla="*/ 0 w 24152"/>
                          <a:gd name="T1" fmla="*/ 152 h 21600"/>
                          <a:gd name="T2" fmla="*/ 24152 w 24152"/>
                          <a:gd name="T3" fmla="*/ 21600 h 21600"/>
                          <a:gd name="T4" fmla="*/ 2552 w 24152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4152" h="21600" fill="none" extrusionOk="0">
                            <a:moveTo>
                              <a:pt x="-1" y="151"/>
                            </a:moveTo>
                            <a:cubicBezTo>
                              <a:pt x="846" y="50"/>
                              <a:pt x="1699" y="-1"/>
                              <a:pt x="2552" y="-1"/>
                            </a:cubicBezTo>
                            <a:cubicBezTo>
                              <a:pt x="14481" y="-1"/>
                              <a:pt x="24152" y="9670"/>
                              <a:pt x="24152" y="21600"/>
                            </a:cubicBezTo>
                          </a:path>
                          <a:path w="24152" h="21600" stroke="0" extrusionOk="0">
                            <a:moveTo>
                              <a:pt x="-1" y="151"/>
                            </a:moveTo>
                            <a:cubicBezTo>
                              <a:pt x="846" y="50"/>
                              <a:pt x="1699" y="-1"/>
                              <a:pt x="2552" y="-1"/>
                            </a:cubicBezTo>
                            <a:cubicBezTo>
                              <a:pt x="14481" y="-1"/>
                              <a:pt x="24152" y="9670"/>
                              <a:pt x="24152" y="21600"/>
                            </a:cubicBezTo>
                            <a:lnTo>
                              <a:pt x="2552" y="21600"/>
                            </a:lnTo>
                            <a:close/>
                          </a:path>
                        </a:pathLst>
                      </a:cu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4018" name="Arc 12">
                        <a:extLst>
                          <a:ext uri="{FF2B5EF4-FFF2-40B4-BE49-F238E27FC236}">
                            <a16:creationId xmlns:a16="http://schemas.microsoft.com/office/drawing/2014/main" id="{D0C34790-10B2-00FC-EAE6-B5D4286DF39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 flipV="1">
                        <a:off x="3846" y="3572"/>
                        <a:ext cx="151" cy="123"/>
                      </a:xfrm>
                      <a:custGeom>
                        <a:avLst/>
                        <a:gdLst>
                          <a:gd name="G0" fmla="+- 2552 0 0"/>
                          <a:gd name="G1" fmla="+- 21600 0 0"/>
                          <a:gd name="G2" fmla="+- 21600 0 0"/>
                          <a:gd name="T0" fmla="*/ 0 w 24152"/>
                          <a:gd name="T1" fmla="*/ 152 h 21600"/>
                          <a:gd name="T2" fmla="*/ 24152 w 24152"/>
                          <a:gd name="T3" fmla="*/ 21600 h 21600"/>
                          <a:gd name="T4" fmla="*/ 2552 w 24152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4152" h="21600" fill="none" extrusionOk="0">
                            <a:moveTo>
                              <a:pt x="-1" y="151"/>
                            </a:moveTo>
                            <a:cubicBezTo>
                              <a:pt x="846" y="50"/>
                              <a:pt x="1699" y="-1"/>
                              <a:pt x="2552" y="-1"/>
                            </a:cubicBezTo>
                            <a:cubicBezTo>
                              <a:pt x="14481" y="-1"/>
                              <a:pt x="24152" y="9670"/>
                              <a:pt x="24152" y="21600"/>
                            </a:cubicBezTo>
                          </a:path>
                          <a:path w="24152" h="21600" stroke="0" extrusionOk="0">
                            <a:moveTo>
                              <a:pt x="-1" y="151"/>
                            </a:moveTo>
                            <a:cubicBezTo>
                              <a:pt x="846" y="50"/>
                              <a:pt x="1699" y="-1"/>
                              <a:pt x="2552" y="-1"/>
                            </a:cubicBezTo>
                            <a:cubicBezTo>
                              <a:pt x="14481" y="-1"/>
                              <a:pt x="24152" y="9670"/>
                              <a:pt x="24152" y="21600"/>
                            </a:cubicBezTo>
                            <a:lnTo>
                              <a:pt x="2552" y="21600"/>
                            </a:lnTo>
                            <a:close/>
                          </a:path>
                        </a:pathLst>
                      </a:cu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cxnSp>
              <p:nvCxnSpPr>
                <p:cNvPr id="384001" name="AutoShape 13">
                  <a:extLst>
                    <a:ext uri="{FF2B5EF4-FFF2-40B4-BE49-F238E27FC236}">
                      <a16:creationId xmlns:a16="http://schemas.microsoft.com/office/drawing/2014/main" id="{F847B317-801D-E83A-062F-2FA5C679C335}"/>
                    </a:ext>
                  </a:extLst>
                </p:cNvPr>
                <p:cNvCxnSpPr>
                  <a:cxnSpLocks noChangeShapeType="1"/>
                  <a:stCxn id="384013" idx="6"/>
                  <a:endCxn id="384006" idx="0"/>
                </p:cNvCxnSpPr>
                <p:nvPr/>
              </p:nvCxnSpPr>
              <p:spPr bwMode="auto">
                <a:xfrm flipV="1">
                  <a:off x="3374063" y="2102382"/>
                  <a:ext cx="4779339" cy="22225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84003" name="Line 14">
                  <a:extLst>
                    <a:ext uri="{FF2B5EF4-FFF2-40B4-BE49-F238E27FC236}">
                      <a16:creationId xmlns:a16="http://schemas.microsoft.com/office/drawing/2014/main" id="{ADE484E1-9BDB-A857-D0E8-4E6275021B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557994" y="1964268"/>
                  <a:ext cx="1307" cy="684207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4004" name="Line 15">
                  <a:extLst>
                    <a:ext uri="{FF2B5EF4-FFF2-40B4-BE49-F238E27FC236}">
                      <a16:creationId xmlns:a16="http://schemas.microsoft.com/office/drawing/2014/main" id="{347C575A-DB38-2BE0-6510-231EAC4F85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81927" y="1975382"/>
                  <a:ext cx="0" cy="30480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4005" name="Text Box 16">
                  <a:extLst>
                    <a:ext uri="{FF2B5EF4-FFF2-40B4-BE49-F238E27FC236}">
                      <a16:creationId xmlns:a16="http://schemas.microsoft.com/office/drawing/2014/main" id="{5EDD3390-6603-7B3E-B478-BE31B269C72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08009" y="1580094"/>
                  <a:ext cx="311150" cy="3667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GB" dirty="0"/>
                    <a:t>1</a:t>
                  </a:r>
                </a:p>
              </p:txBody>
            </p:sp>
            <p:sp>
              <p:nvSpPr>
                <p:cNvPr id="384006" name="Freeform 17">
                  <a:extLst>
                    <a:ext uri="{FF2B5EF4-FFF2-40B4-BE49-F238E27FC236}">
                      <a16:creationId xmlns:a16="http://schemas.microsoft.com/office/drawing/2014/main" id="{6F2C520B-D7DF-2D68-4E97-46173E7E4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53402" y="2102382"/>
                  <a:ext cx="381000" cy="546100"/>
                </a:xfrm>
                <a:custGeom>
                  <a:avLst/>
                  <a:gdLst>
                    <a:gd name="T0" fmla="*/ 0 w 240"/>
                    <a:gd name="T1" fmla="*/ 0 h 240"/>
                    <a:gd name="T2" fmla="*/ 240 w 240"/>
                    <a:gd name="T3" fmla="*/ 0 h 240"/>
                    <a:gd name="T4" fmla="*/ 240 w 240"/>
                    <a:gd name="T5" fmla="*/ 24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" h="240">
                      <a:moveTo>
                        <a:pt x="0" y="0"/>
                      </a:moveTo>
                      <a:lnTo>
                        <a:pt x="240" y="0"/>
                      </a:lnTo>
                      <a:lnTo>
                        <a:pt x="240" y="24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4007" name="Text Box 18">
                  <a:extLst>
                    <a:ext uri="{FF2B5EF4-FFF2-40B4-BE49-F238E27FC236}">
                      <a16:creationId xmlns:a16="http://schemas.microsoft.com/office/drawing/2014/main" id="{97EDA42F-DFE7-F1B9-C6ED-4BF22CE4A1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23177" y="1580094"/>
                  <a:ext cx="311150" cy="3667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2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4008" name="TextBox 384007">
                      <a:extLst>
                        <a:ext uri="{FF2B5EF4-FFF2-40B4-BE49-F238E27FC236}">
                          <a16:creationId xmlns:a16="http://schemas.microsoft.com/office/drawing/2014/main" id="{48DA49CD-6662-4E36-3BF7-C7D142D828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50883" y="2287467"/>
                      <a:ext cx="119301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C5FF34F5-ECB8-CC4E-BCE8-C94447564C1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50883" y="2287467"/>
                      <a:ext cx="1193019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4009" name="TextBox 384008">
                      <a:extLst>
                        <a:ext uri="{FF2B5EF4-FFF2-40B4-BE49-F238E27FC236}">
                          <a16:creationId xmlns:a16="http://schemas.microsoft.com/office/drawing/2014/main" id="{E6F7732E-E17F-6EC7-633F-991F3CF08C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04966" y="2287467"/>
                      <a:ext cx="142622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=1.0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∠0°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64F73A3B-B433-F147-B3CC-0FD44B4DD88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966" y="2287467"/>
                      <a:ext cx="1426224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84010" name="Straight Arrow Connector 384009">
                  <a:extLst>
                    <a:ext uri="{FF2B5EF4-FFF2-40B4-BE49-F238E27FC236}">
                      <a16:creationId xmlns:a16="http://schemas.microsoft.com/office/drawing/2014/main" id="{E091A514-A110-775A-B1F5-B086F0CCD107}"/>
                    </a:ext>
                  </a:extLst>
                </p:cNvPr>
                <p:cNvCxnSpPr/>
                <p:nvPr/>
              </p:nvCxnSpPr>
              <p:spPr>
                <a:xfrm>
                  <a:off x="3580014" y="1975382"/>
                  <a:ext cx="434585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4011" name="TextBox 384010">
                      <a:extLst>
                        <a:ext uri="{FF2B5EF4-FFF2-40B4-BE49-F238E27FC236}">
                          <a16:creationId xmlns:a16="http://schemas.microsoft.com/office/drawing/2014/main" id="{C3ADEDEB-45FD-EC0F-BBC8-A9BE33C577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562" y="1548648"/>
                      <a:ext cx="889731" cy="37600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p>
                            </m:sSub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32096DA4-45CC-1F42-81C5-7112949532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66562" y="1548648"/>
                      <a:ext cx="889731" cy="37600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96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4012" name="Freeform 17">
                  <a:extLst>
                    <a:ext uri="{FF2B5EF4-FFF2-40B4-BE49-F238E27FC236}">
                      <a16:creationId xmlns:a16="http://schemas.microsoft.com/office/drawing/2014/main" id="{0DD106A5-3AAE-4B5A-E543-F018BF3E89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4178668" y="2371620"/>
                  <a:ext cx="381000" cy="546100"/>
                </a:xfrm>
                <a:custGeom>
                  <a:avLst/>
                  <a:gdLst>
                    <a:gd name="T0" fmla="*/ 0 w 240"/>
                    <a:gd name="T1" fmla="*/ 0 h 240"/>
                    <a:gd name="T2" fmla="*/ 240 w 240"/>
                    <a:gd name="T3" fmla="*/ 0 h 240"/>
                    <a:gd name="T4" fmla="*/ 240 w 240"/>
                    <a:gd name="T5" fmla="*/ 24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" h="240">
                      <a:moveTo>
                        <a:pt x="0" y="0"/>
                      </a:moveTo>
                      <a:lnTo>
                        <a:pt x="240" y="0"/>
                      </a:lnTo>
                      <a:lnTo>
                        <a:pt x="240" y="24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4947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1" grpId="0"/>
      <p:bldP spid="6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Example: Two-bus power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E204FAC-07D5-8342-A1AC-639385C2EA70}"/>
                  </a:ext>
                </a:extLst>
              </p:cNvPr>
              <p:cNvSpPr txBox="1"/>
              <p:nvPr/>
            </p:nvSpPr>
            <p:spPr>
              <a:xfrm>
                <a:off x="544073" y="2874020"/>
                <a:ext cx="57159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E204FAC-07D5-8342-A1AC-639385C2E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73" y="2874020"/>
                <a:ext cx="5715901" cy="461665"/>
              </a:xfrm>
              <a:prstGeom prst="rect">
                <a:avLst/>
              </a:prstGeom>
              <a:blipFill>
                <a:blip r:embed="rId2"/>
                <a:stretch>
                  <a:fillRect l="-222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8BD6A71-A3E9-9642-875E-D4E858E4596B}"/>
                  </a:ext>
                </a:extLst>
              </p:cNvPr>
              <p:cNvSpPr txBox="1"/>
              <p:nvPr/>
            </p:nvSpPr>
            <p:spPr>
              <a:xfrm>
                <a:off x="544073" y="3503526"/>
                <a:ext cx="57159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8BD6A71-A3E9-9642-875E-D4E858E45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73" y="3503526"/>
                <a:ext cx="5715901" cy="461665"/>
              </a:xfrm>
              <a:prstGeom prst="rect">
                <a:avLst/>
              </a:prstGeom>
              <a:blipFill>
                <a:blip r:embed="rId3"/>
                <a:stretch>
                  <a:fillRect l="-665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6F45298-BF96-794A-B864-AF5C4F5893C1}"/>
                  </a:ext>
                </a:extLst>
              </p:cNvPr>
              <p:cNvSpPr txBox="1"/>
              <p:nvPr/>
            </p:nvSpPr>
            <p:spPr>
              <a:xfrm>
                <a:off x="7323166" y="2876066"/>
                <a:ext cx="28189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6F45298-BF96-794A-B864-AF5C4F589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166" y="2876066"/>
                <a:ext cx="2818999" cy="461665"/>
              </a:xfrm>
              <a:prstGeom prst="rect">
                <a:avLst/>
              </a:prstGeom>
              <a:blipFill>
                <a:blip r:embed="rId4"/>
                <a:stretch>
                  <a:fillRect l="-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CB4B56F-2EE4-5C45-BDD1-536AE8279EEE}"/>
                  </a:ext>
                </a:extLst>
              </p:cNvPr>
              <p:cNvSpPr txBox="1"/>
              <p:nvPr/>
            </p:nvSpPr>
            <p:spPr>
              <a:xfrm>
                <a:off x="7323166" y="3504447"/>
                <a:ext cx="44504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CB4B56F-2EE4-5C45-BDD1-536AE8279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166" y="3504447"/>
                <a:ext cx="4450402" cy="461665"/>
              </a:xfrm>
              <a:prstGeom prst="rect">
                <a:avLst/>
              </a:prstGeom>
              <a:blipFill>
                <a:blip r:embed="rId5"/>
                <a:stretch>
                  <a:fillRect l="-855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E34D75E-8D27-9E4F-8DA7-D9FA28E98E79}"/>
                  </a:ext>
                </a:extLst>
              </p:cNvPr>
              <p:cNvSpPr txBox="1"/>
              <p:nvPr/>
            </p:nvSpPr>
            <p:spPr>
              <a:xfrm>
                <a:off x="544073" y="1615008"/>
                <a:ext cx="57159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E34D75E-8D27-9E4F-8DA7-D9FA28E98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73" y="1615008"/>
                <a:ext cx="5715901" cy="461665"/>
              </a:xfrm>
              <a:prstGeom prst="rect">
                <a:avLst/>
              </a:prstGeom>
              <a:blipFill>
                <a:blip r:embed="rId6"/>
                <a:stretch>
                  <a:fillRect l="-222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DE74B4F-DAC9-C043-97CB-EAA9D0AF13D3}"/>
                  </a:ext>
                </a:extLst>
              </p:cNvPr>
              <p:cNvSpPr txBox="1"/>
              <p:nvPr/>
            </p:nvSpPr>
            <p:spPr>
              <a:xfrm>
                <a:off x="544073" y="2244514"/>
                <a:ext cx="57159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DE74B4F-DAC9-C043-97CB-EAA9D0AF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73" y="2244514"/>
                <a:ext cx="5715901" cy="461665"/>
              </a:xfrm>
              <a:prstGeom prst="rect">
                <a:avLst/>
              </a:prstGeom>
              <a:blipFill>
                <a:blip r:embed="rId7"/>
                <a:stretch>
                  <a:fillRect l="-66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1C3A76-A620-C24A-AB1A-571C871E20AE}"/>
                  </a:ext>
                </a:extLst>
              </p:cNvPr>
              <p:cNvSpPr txBox="1"/>
              <p:nvPr/>
            </p:nvSpPr>
            <p:spPr>
              <a:xfrm>
                <a:off x="544073" y="4133032"/>
                <a:ext cx="63371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1C3A76-A620-C24A-AB1A-571C871E2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73" y="4133032"/>
                <a:ext cx="6337138" cy="461665"/>
              </a:xfrm>
              <a:prstGeom prst="rect">
                <a:avLst/>
              </a:prstGeom>
              <a:blipFill>
                <a:blip r:embed="rId8"/>
                <a:stretch>
                  <a:fillRect l="-200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A1100ED-AC8D-F24E-A397-D8A0EEB8E57A}"/>
                  </a:ext>
                </a:extLst>
              </p:cNvPr>
              <p:cNvSpPr txBox="1"/>
              <p:nvPr/>
            </p:nvSpPr>
            <p:spPr>
              <a:xfrm>
                <a:off x="544073" y="4762538"/>
                <a:ext cx="63371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A1100ED-AC8D-F24E-A397-D8A0EEB8E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73" y="4762538"/>
                <a:ext cx="6337138" cy="461665"/>
              </a:xfrm>
              <a:prstGeom prst="rect">
                <a:avLst/>
              </a:prstGeom>
              <a:blipFill>
                <a:blip r:embed="rId9"/>
                <a:stretch>
                  <a:fillRect l="-200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2F968B1-3579-BF49-92A6-F7E845AB5A3E}"/>
                  </a:ext>
                </a:extLst>
              </p:cNvPr>
              <p:cNvSpPr txBox="1"/>
              <p:nvPr/>
            </p:nvSpPr>
            <p:spPr>
              <a:xfrm>
                <a:off x="544072" y="5392044"/>
                <a:ext cx="677909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0° 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2F968B1-3579-BF49-92A6-F7E845AB5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72" y="5392044"/>
                <a:ext cx="6779094" cy="461665"/>
              </a:xfrm>
              <a:prstGeom prst="rect">
                <a:avLst/>
              </a:prstGeom>
              <a:blipFill>
                <a:blip r:embed="rId10"/>
                <a:stretch>
                  <a:fillRect l="-18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EA45AD9-161C-CA44-94B9-3542B7071360}"/>
                  </a:ext>
                </a:extLst>
              </p:cNvPr>
              <p:cNvSpPr txBox="1"/>
              <p:nvPr/>
            </p:nvSpPr>
            <p:spPr>
              <a:xfrm>
                <a:off x="7323166" y="1615008"/>
                <a:ext cx="33032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EA45AD9-161C-CA44-94B9-3542B7071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166" y="1615008"/>
                <a:ext cx="3303207" cy="461665"/>
              </a:xfrm>
              <a:prstGeom prst="rect">
                <a:avLst/>
              </a:prstGeom>
              <a:blipFill>
                <a:blip r:embed="rId11"/>
                <a:stretch>
                  <a:fillRect l="-38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FC19786-589A-B246-9DD8-C2349E1BC6FA}"/>
                  </a:ext>
                </a:extLst>
              </p:cNvPr>
              <p:cNvSpPr txBox="1"/>
              <p:nvPr/>
            </p:nvSpPr>
            <p:spPr>
              <a:xfrm>
                <a:off x="7323166" y="2243389"/>
                <a:ext cx="4450402" cy="465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FC19786-589A-B246-9DD8-C2349E1BC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166" y="2243389"/>
                <a:ext cx="4450402" cy="465961"/>
              </a:xfrm>
              <a:prstGeom prst="rect">
                <a:avLst/>
              </a:prstGeom>
              <a:blipFill>
                <a:blip r:embed="rId12"/>
                <a:stretch>
                  <a:fillRect l="-85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D890F16-6EAD-E348-BC58-DA5BA77E4BC3}"/>
                  </a:ext>
                </a:extLst>
              </p:cNvPr>
              <p:cNvSpPr txBox="1"/>
              <p:nvPr/>
            </p:nvSpPr>
            <p:spPr>
              <a:xfrm>
                <a:off x="544073" y="6021553"/>
                <a:ext cx="528956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1;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D890F16-6EAD-E348-BC58-DA5BA77E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73" y="6021553"/>
                <a:ext cx="5289568" cy="461665"/>
              </a:xfrm>
              <a:prstGeom prst="rect">
                <a:avLst/>
              </a:prstGeom>
              <a:blipFill>
                <a:blip r:embed="rId13"/>
                <a:stretch>
                  <a:fillRect l="-239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8C187450-7360-F648-8227-0BEBB967E26B}"/>
              </a:ext>
            </a:extLst>
          </p:cNvPr>
          <p:cNvSpPr/>
          <p:nvPr/>
        </p:nvSpPr>
        <p:spPr>
          <a:xfrm>
            <a:off x="254643" y="1664031"/>
            <a:ext cx="289430" cy="2252138"/>
          </a:xfrm>
          <a:prstGeom prst="leftBrace">
            <a:avLst>
              <a:gd name="adj1" fmla="val 68320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5353E8B-4215-C14D-B7E2-5772DAD9D2BD}"/>
              </a:ext>
            </a:extLst>
          </p:cNvPr>
          <p:cNvGrpSpPr/>
          <p:nvPr/>
        </p:nvGrpSpPr>
        <p:grpSpPr>
          <a:xfrm>
            <a:off x="6096000" y="1671341"/>
            <a:ext cx="1227166" cy="2252138"/>
            <a:chOff x="6096000" y="1671341"/>
            <a:chExt cx="1227166" cy="2252138"/>
          </a:xfrm>
        </p:grpSpPr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C8FD9BF2-801D-C74C-82AE-BCA461A8B332}"/>
                </a:ext>
              </a:extLst>
            </p:cNvPr>
            <p:cNvSpPr/>
            <p:nvPr/>
          </p:nvSpPr>
          <p:spPr>
            <a:xfrm>
              <a:off x="7033736" y="1671341"/>
              <a:ext cx="289430" cy="2252138"/>
            </a:xfrm>
            <a:prstGeom prst="leftBrace">
              <a:avLst>
                <a:gd name="adj1" fmla="val 68320"/>
                <a:gd name="adj2" fmla="val 50000"/>
              </a:avLst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951EFE97-2C71-6B44-BECA-F1E8C0EEE4E7}"/>
                </a:ext>
              </a:extLst>
            </p:cNvPr>
            <p:cNvSpPr/>
            <p:nvPr/>
          </p:nvSpPr>
          <p:spPr>
            <a:xfrm>
              <a:off x="6096000" y="2598073"/>
              <a:ext cx="785211" cy="39867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E48D3D-EC67-E6CF-B450-08A43E6CC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2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56" grpId="0"/>
      <p:bldP spid="60" grpId="0"/>
      <p:bldP spid="63" grpId="0"/>
      <p:bldP spid="64" grpId="0"/>
      <p:bldP spid="65" grpId="0"/>
      <p:bldP spid="66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Example: Two-bus power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959F8C-BE9A-284C-BC7E-A79216E902F3}"/>
                  </a:ext>
                </a:extLst>
              </p:cNvPr>
              <p:cNvSpPr txBox="1"/>
              <p:nvPr/>
            </p:nvSpPr>
            <p:spPr>
              <a:xfrm>
                <a:off x="838200" y="4969512"/>
                <a:ext cx="2427011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959F8C-BE9A-284C-BC7E-A79216E9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69512"/>
                <a:ext cx="2427011" cy="615810"/>
              </a:xfrm>
              <a:prstGeom prst="rect">
                <a:avLst/>
              </a:prstGeom>
              <a:blipFill>
                <a:blip r:embed="rId2"/>
                <a:stretch>
                  <a:fillRect l="-2604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B7EDCDBB-05E1-FF43-908F-9EC302426B86}"/>
              </a:ext>
            </a:extLst>
          </p:cNvPr>
          <p:cNvGrpSpPr/>
          <p:nvPr/>
        </p:nvGrpSpPr>
        <p:grpSpPr>
          <a:xfrm>
            <a:off x="6613968" y="1650291"/>
            <a:ext cx="4739832" cy="2356105"/>
            <a:chOff x="7033736" y="1615008"/>
            <a:chExt cx="4739832" cy="2356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ECFD10-4D35-BA49-BB6B-DFAA9A3D0326}"/>
                    </a:ext>
                  </a:extLst>
                </p:cNvPr>
                <p:cNvSpPr txBox="1"/>
                <p:nvPr/>
              </p:nvSpPr>
              <p:spPr>
                <a:xfrm>
                  <a:off x="7323166" y="3504447"/>
                  <a:ext cx="4450402" cy="4666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=−10 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+10 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ECFD10-4D35-BA49-BB6B-DFAA9A3D0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3166" y="3504447"/>
                  <a:ext cx="4450402" cy="466666"/>
                </a:xfrm>
                <a:prstGeom prst="rect">
                  <a:avLst/>
                </a:prstGeom>
                <a:blipFill>
                  <a:blip r:embed="rId3"/>
                  <a:stretch>
                    <a:fillRect l="-852" b="-2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48869E4-6D7B-2A4E-B070-0EFF7DA7EE69}"/>
                    </a:ext>
                  </a:extLst>
                </p:cNvPr>
                <p:cNvSpPr txBox="1"/>
                <p:nvPr/>
              </p:nvSpPr>
              <p:spPr>
                <a:xfrm>
                  <a:off x="7323166" y="2243389"/>
                  <a:ext cx="4450402" cy="465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lang="en-US" sz="2400" dirty="0"/>
                    <a:t>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48869E4-6D7B-2A4E-B070-0EFF7DA7E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3166" y="2243389"/>
                  <a:ext cx="4450402" cy="465961"/>
                </a:xfrm>
                <a:prstGeom prst="rect">
                  <a:avLst/>
                </a:prstGeom>
                <a:blipFill>
                  <a:blip r:embed="rId4"/>
                  <a:stretch>
                    <a:fillRect l="-852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47E6A0A-D964-FE4A-B0C7-3AB36C75CB53}"/>
                </a:ext>
              </a:extLst>
            </p:cNvPr>
            <p:cNvGrpSpPr/>
            <p:nvPr/>
          </p:nvGrpSpPr>
          <p:grpSpPr>
            <a:xfrm>
              <a:off x="7033736" y="1615008"/>
              <a:ext cx="3592637" cy="2308471"/>
              <a:chOff x="7033736" y="1615008"/>
              <a:chExt cx="3592637" cy="23084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59B5A85-D0E8-A344-A5D9-2ACE2AA256A3}"/>
                      </a:ext>
                    </a:extLst>
                  </p:cNvPr>
                  <p:cNvSpPr txBox="1"/>
                  <p:nvPr/>
                </p:nvSpPr>
                <p:spPr>
                  <a:xfrm>
                    <a:off x="7323166" y="2876066"/>
                    <a:ext cx="281899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=10 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59B5A85-D0E8-A344-A5D9-2ACE2AA256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3166" y="2876066"/>
                    <a:ext cx="2818999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48" b="-216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1690A61B-AD90-5E45-8E5F-D3BE0931AB08}"/>
                      </a:ext>
                    </a:extLst>
                  </p:cNvPr>
                  <p:cNvSpPr txBox="1"/>
                  <p:nvPr/>
                </p:nvSpPr>
                <p:spPr>
                  <a:xfrm>
                    <a:off x="7323166" y="1615008"/>
                    <a:ext cx="330320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1690A61B-AD90-5E45-8E5F-D3BE0931AB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3166" y="1615008"/>
                    <a:ext cx="3303207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83" b="-216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Left Brace 30">
                <a:extLst>
                  <a:ext uri="{FF2B5EF4-FFF2-40B4-BE49-F238E27FC236}">
                    <a16:creationId xmlns:a16="http://schemas.microsoft.com/office/drawing/2014/main" id="{C0CCB750-53A7-C04B-A380-8CA4566DFF87}"/>
                  </a:ext>
                </a:extLst>
              </p:cNvPr>
              <p:cNvSpPr/>
              <p:nvPr/>
            </p:nvSpPr>
            <p:spPr>
              <a:xfrm>
                <a:off x="7033736" y="1671341"/>
                <a:ext cx="289430" cy="2252138"/>
              </a:xfrm>
              <a:prstGeom prst="leftBrace">
                <a:avLst>
                  <a:gd name="adj1" fmla="val 68320"/>
                  <a:gd name="adj2" fmla="val 50000"/>
                </a:avLst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781CD3-981D-E549-98A8-3DFAED51F5CB}"/>
                  </a:ext>
                </a:extLst>
              </p:cNvPr>
              <p:cNvSpPr txBox="1"/>
              <p:nvPr/>
            </p:nvSpPr>
            <p:spPr>
              <a:xfrm>
                <a:off x="818188" y="2876066"/>
                <a:ext cx="28189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781CD3-981D-E549-98A8-3DFAED51F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88" y="2876066"/>
                <a:ext cx="2818999" cy="461665"/>
              </a:xfrm>
              <a:prstGeom prst="rect">
                <a:avLst/>
              </a:prstGeom>
              <a:blipFill>
                <a:blip r:embed="rId7"/>
                <a:stretch>
                  <a:fillRect l="-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E712AC8-D979-2D4F-8127-35F9A236624E}"/>
                  </a:ext>
                </a:extLst>
              </p:cNvPr>
              <p:cNvSpPr txBox="1"/>
              <p:nvPr/>
            </p:nvSpPr>
            <p:spPr>
              <a:xfrm>
                <a:off x="818188" y="3504447"/>
                <a:ext cx="44504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E712AC8-D979-2D4F-8127-35F9A2366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88" y="3504447"/>
                <a:ext cx="4450402" cy="461665"/>
              </a:xfrm>
              <a:prstGeom prst="rect">
                <a:avLst/>
              </a:prstGeom>
              <a:blipFill>
                <a:blip r:embed="rId8"/>
                <a:stretch>
                  <a:fillRect l="-855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3D9744-8D99-144F-B613-07404E484BBF}"/>
                  </a:ext>
                </a:extLst>
              </p:cNvPr>
              <p:cNvSpPr txBox="1"/>
              <p:nvPr/>
            </p:nvSpPr>
            <p:spPr>
              <a:xfrm>
                <a:off x="818188" y="1615008"/>
                <a:ext cx="33032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3D9744-8D99-144F-B613-07404E484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88" y="1615008"/>
                <a:ext cx="3303207" cy="461665"/>
              </a:xfrm>
              <a:prstGeom prst="rect">
                <a:avLst/>
              </a:prstGeom>
              <a:blipFill>
                <a:blip r:embed="rId9"/>
                <a:stretch>
                  <a:fillRect l="-38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4EC35DF-E558-9F47-90D3-7E0425DBF8ED}"/>
                  </a:ext>
                </a:extLst>
              </p:cNvPr>
              <p:cNvSpPr txBox="1"/>
              <p:nvPr/>
            </p:nvSpPr>
            <p:spPr>
              <a:xfrm>
                <a:off x="818188" y="2243389"/>
                <a:ext cx="4450402" cy="465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4EC35DF-E558-9F47-90D3-7E0425DBF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88" y="2243389"/>
                <a:ext cx="4450402" cy="465961"/>
              </a:xfrm>
              <a:prstGeom prst="rect">
                <a:avLst/>
              </a:prstGeom>
              <a:blipFill>
                <a:blip r:embed="rId10"/>
                <a:stretch>
                  <a:fillRect l="-85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eft Brace 37">
            <a:extLst>
              <a:ext uri="{FF2B5EF4-FFF2-40B4-BE49-F238E27FC236}">
                <a16:creationId xmlns:a16="http://schemas.microsoft.com/office/drawing/2014/main" id="{4F03BBCB-1500-C64A-9ECA-DB08A6E94537}"/>
              </a:ext>
            </a:extLst>
          </p:cNvPr>
          <p:cNvSpPr/>
          <p:nvPr/>
        </p:nvSpPr>
        <p:spPr>
          <a:xfrm>
            <a:off x="528758" y="1671341"/>
            <a:ext cx="289430" cy="2252138"/>
          </a:xfrm>
          <a:prstGeom prst="leftBrace">
            <a:avLst>
              <a:gd name="adj1" fmla="val 68320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57309B-B7E1-594A-001C-8D023CD9A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9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Example: Two-bus power flow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7EDCDBB-05E1-FF43-908F-9EC302426B86}"/>
              </a:ext>
            </a:extLst>
          </p:cNvPr>
          <p:cNvGrpSpPr/>
          <p:nvPr/>
        </p:nvGrpSpPr>
        <p:grpSpPr>
          <a:xfrm>
            <a:off x="685800" y="3855632"/>
            <a:ext cx="4739832" cy="2350792"/>
            <a:chOff x="7033736" y="1711724"/>
            <a:chExt cx="4739832" cy="23507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ECFD10-4D35-BA49-BB6B-DFAA9A3D0326}"/>
                    </a:ext>
                  </a:extLst>
                </p:cNvPr>
                <p:cNvSpPr txBox="1"/>
                <p:nvPr/>
              </p:nvSpPr>
              <p:spPr>
                <a:xfrm>
                  <a:off x="7323166" y="3504447"/>
                  <a:ext cx="4450402" cy="4666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=−10 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+10 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0ECFD10-4D35-BA49-BB6B-DFAA9A3D0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3166" y="3504447"/>
                  <a:ext cx="4450402" cy="466666"/>
                </a:xfrm>
                <a:prstGeom prst="rect">
                  <a:avLst/>
                </a:prstGeom>
                <a:blipFill>
                  <a:blip r:embed="rId3"/>
                  <a:stretch>
                    <a:fillRect l="-852" b="-2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47E6A0A-D964-FE4A-B0C7-3AB36C75CB53}"/>
                </a:ext>
              </a:extLst>
            </p:cNvPr>
            <p:cNvGrpSpPr/>
            <p:nvPr/>
          </p:nvGrpSpPr>
          <p:grpSpPr>
            <a:xfrm>
              <a:off x="7033736" y="1711724"/>
              <a:ext cx="3108429" cy="2350792"/>
              <a:chOff x="7033736" y="1711724"/>
              <a:chExt cx="3108429" cy="23507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59B5A85-D0E8-A344-A5D9-2ACE2AA256A3}"/>
                      </a:ext>
                    </a:extLst>
                  </p:cNvPr>
                  <p:cNvSpPr txBox="1"/>
                  <p:nvPr/>
                </p:nvSpPr>
                <p:spPr>
                  <a:xfrm>
                    <a:off x="7323166" y="2876066"/>
                    <a:ext cx="281899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=10 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59B5A85-D0E8-A344-A5D9-2ACE2AA256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3166" y="2876066"/>
                    <a:ext cx="281899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48" b="-216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Left Brace 19">
                <a:extLst>
                  <a:ext uri="{FF2B5EF4-FFF2-40B4-BE49-F238E27FC236}">
                    <a16:creationId xmlns:a16="http://schemas.microsoft.com/office/drawing/2014/main" id="{728AE766-B9D0-184E-B519-D41373B47699}"/>
                  </a:ext>
                </a:extLst>
              </p:cNvPr>
              <p:cNvSpPr/>
              <p:nvPr/>
            </p:nvSpPr>
            <p:spPr>
              <a:xfrm>
                <a:off x="7033736" y="2946377"/>
                <a:ext cx="289430" cy="1116139"/>
              </a:xfrm>
              <a:prstGeom prst="leftBrace">
                <a:avLst>
                  <a:gd name="adj1" fmla="val 68320"/>
                  <a:gd name="adj2" fmla="val 50000"/>
                </a:avLst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Left Brace 20">
                <a:extLst>
                  <a:ext uri="{FF2B5EF4-FFF2-40B4-BE49-F238E27FC236}">
                    <a16:creationId xmlns:a16="http://schemas.microsoft.com/office/drawing/2014/main" id="{93A8C212-29EC-D648-A2A1-BC8C31390FEF}"/>
                  </a:ext>
                </a:extLst>
              </p:cNvPr>
              <p:cNvSpPr/>
              <p:nvPr/>
            </p:nvSpPr>
            <p:spPr>
              <a:xfrm>
                <a:off x="7033736" y="1711724"/>
                <a:ext cx="289430" cy="1116139"/>
              </a:xfrm>
              <a:prstGeom prst="leftBrace">
                <a:avLst>
                  <a:gd name="adj1" fmla="val 68320"/>
                  <a:gd name="adj2" fmla="val 50000"/>
                </a:avLst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6747E0-7026-D545-8E3E-1B6D6A1157A5}"/>
                  </a:ext>
                </a:extLst>
              </p:cNvPr>
              <p:cNvSpPr txBox="1"/>
              <p:nvPr/>
            </p:nvSpPr>
            <p:spPr>
              <a:xfrm>
                <a:off x="5300239" y="5347520"/>
                <a:ext cx="526330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ym typeface="Wingdings" pitchFamily="2" charset="2"/>
                  </a:rPr>
                  <a:t>  S</a:t>
                </a:r>
                <a:r>
                  <a:rPr lang="en-US" sz="2400" dirty="0"/>
                  <a:t>olve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(implicit equations)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6747E0-7026-D545-8E3E-1B6D6A115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239" y="5347520"/>
                <a:ext cx="5263300" cy="830997"/>
              </a:xfrm>
              <a:prstGeom prst="rect">
                <a:avLst/>
              </a:prstGeom>
              <a:blipFill>
                <a:blip r:embed="rId5"/>
                <a:stretch>
                  <a:fillRect l="-1928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D9A722B-8492-3743-9B6F-D39A44366400}"/>
                  </a:ext>
                </a:extLst>
              </p:cNvPr>
              <p:cNvSpPr txBox="1"/>
              <p:nvPr/>
            </p:nvSpPr>
            <p:spPr>
              <a:xfrm>
                <a:off x="5300239" y="3944674"/>
                <a:ext cx="55606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once we know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D9A722B-8492-3743-9B6F-D39A44366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239" y="3944674"/>
                <a:ext cx="5560689" cy="461665"/>
              </a:xfrm>
              <a:prstGeom prst="rect">
                <a:avLst/>
              </a:prstGeom>
              <a:blipFill>
                <a:blip r:embed="rId6"/>
                <a:stretch>
                  <a:fillRect l="-1822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Up Arrow 4">
            <a:extLst>
              <a:ext uri="{FF2B5EF4-FFF2-40B4-BE49-F238E27FC236}">
                <a16:creationId xmlns:a16="http://schemas.microsoft.com/office/drawing/2014/main" id="{5D9D3D58-C04A-6445-9474-177FC9428150}"/>
              </a:ext>
            </a:extLst>
          </p:cNvPr>
          <p:cNvSpPr/>
          <p:nvPr/>
        </p:nvSpPr>
        <p:spPr>
          <a:xfrm>
            <a:off x="7592992" y="4757195"/>
            <a:ext cx="648183" cy="33309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59A8D6-FE23-1A49-BF93-8B63E5830821}"/>
                  </a:ext>
                </a:extLst>
              </p:cNvPr>
              <p:cNvSpPr txBox="1"/>
              <p:nvPr/>
            </p:nvSpPr>
            <p:spPr>
              <a:xfrm>
                <a:off x="1014937" y="4480951"/>
                <a:ext cx="4450402" cy="465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59A8D6-FE23-1A49-BF93-8B63E583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37" y="4480951"/>
                <a:ext cx="4450402" cy="465961"/>
              </a:xfrm>
              <a:prstGeom prst="rect">
                <a:avLst/>
              </a:prstGeom>
              <a:blipFill>
                <a:blip r:embed="rId15"/>
                <a:stretch>
                  <a:fillRect l="-852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0A16649-CD93-0E4F-8166-368C77C6777D}"/>
                  </a:ext>
                </a:extLst>
              </p:cNvPr>
              <p:cNvSpPr txBox="1"/>
              <p:nvPr/>
            </p:nvSpPr>
            <p:spPr>
              <a:xfrm>
                <a:off x="1014937" y="3852570"/>
                <a:ext cx="33032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0A16649-CD93-0E4F-8166-368C77C67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37" y="3852570"/>
                <a:ext cx="3303207" cy="461665"/>
              </a:xfrm>
              <a:prstGeom prst="rect">
                <a:avLst/>
              </a:prstGeom>
              <a:blipFill>
                <a:blip r:embed="rId16"/>
                <a:stretch>
                  <a:fillRect l="-383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399D7-616F-23D7-AF42-9E1C8CAE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133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78B223-B394-9957-2C53-F45F29AB4747}"/>
              </a:ext>
            </a:extLst>
          </p:cNvPr>
          <p:cNvGrpSpPr/>
          <p:nvPr/>
        </p:nvGrpSpPr>
        <p:grpSpPr>
          <a:xfrm>
            <a:off x="2781795" y="1273799"/>
            <a:ext cx="6120597" cy="2108275"/>
            <a:chOff x="2781795" y="1273799"/>
            <a:chExt cx="6120597" cy="21082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19">
                  <a:extLst>
                    <a:ext uri="{FF2B5EF4-FFF2-40B4-BE49-F238E27FC236}">
                      <a16:creationId xmlns:a16="http://schemas.microsoft.com/office/drawing/2014/main" id="{4860C80C-305C-3E31-8FA7-0C0327D6D75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710054" y="2550374"/>
                  <a:ext cx="2192338" cy="830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400" i="1" baseline="-25000" dirty="0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GB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GB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 baseline="-25000" dirty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GB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0" name="Text Box 19">
                  <a:extLst>
                    <a:ext uri="{FF2B5EF4-FFF2-40B4-BE49-F238E27FC236}">
                      <a16:creationId xmlns:a16="http://schemas.microsoft.com/office/drawing/2014/main" id="{4860C80C-305C-3E31-8FA7-0C0327D6D7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710054" y="2550374"/>
                  <a:ext cx="2192338" cy="830263"/>
                </a:xfrm>
                <a:prstGeom prst="rect">
                  <a:avLst/>
                </a:prstGeom>
                <a:blipFill>
                  <a:blip r:embed="rId17"/>
                  <a:stretch>
                    <a:fillRect b="-16418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Box 20">
                  <a:extLst>
                    <a:ext uri="{FF2B5EF4-FFF2-40B4-BE49-F238E27FC236}">
                      <a16:creationId xmlns:a16="http://schemas.microsoft.com/office/drawing/2014/main" id="{33AA96B6-E507-14E1-FF11-68838C41566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19650" y="2551811"/>
                  <a:ext cx="1020763" cy="830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=?</m:t>
                        </m:r>
                      </m:oMath>
                    </m:oMathPara>
                  </a14:m>
                  <a:endParaRPr lang="en-GB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=?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1" name="Text Box 20">
                  <a:extLst>
                    <a:ext uri="{FF2B5EF4-FFF2-40B4-BE49-F238E27FC236}">
                      <a16:creationId xmlns:a16="http://schemas.microsoft.com/office/drawing/2014/main" id="{33AA96B6-E507-14E1-FF11-68838C4156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19650" y="2551811"/>
                  <a:ext cx="1020763" cy="830263"/>
                </a:xfrm>
                <a:prstGeom prst="rect">
                  <a:avLst/>
                </a:prstGeom>
                <a:blipFill>
                  <a:blip r:embed="rId18"/>
                  <a:stretch>
                    <a:fillRect b="-454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9F02FBF-FF36-45E0-F2D9-9EBD4AFF7E5F}"/>
                </a:ext>
              </a:extLst>
            </p:cNvPr>
            <p:cNvGrpSpPr/>
            <p:nvPr/>
          </p:nvGrpSpPr>
          <p:grpSpPr>
            <a:xfrm>
              <a:off x="2781795" y="1273799"/>
              <a:ext cx="5715964" cy="1369072"/>
              <a:chOff x="2659429" y="1819013"/>
              <a:chExt cx="5715964" cy="13690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 Box 23">
                    <a:extLst>
                      <a:ext uri="{FF2B5EF4-FFF2-40B4-BE49-F238E27FC236}">
                        <a16:creationId xmlns:a16="http://schemas.microsoft.com/office/drawing/2014/main" id="{A2A71EA8-9C1F-ACB8-E319-F2A0E2D8C60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81215" y="1825499"/>
                    <a:ext cx="2000251" cy="4619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 =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𝑝𝑢</m:t>
                          </m:r>
                        </m:oMath>
                      </m:oMathPara>
                    </a14:m>
                    <a:endParaRPr lang="en-GB" sz="2400" dirty="0"/>
                  </a:p>
                </p:txBody>
              </p:sp>
            </mc:Choice>
            <mc:Fallback xmlns="">
              <p:sp>
                <p:nvSpPr>
                  <p:cNvPr id="13" name="Text Box 23">
                    <a:extLst>
                      <a:ext uri="{FF2B5EF4-FFF2-40B4-BE49-F238E27FC236}">
                        <a16:creationId xmlns:a16="http://schemas.microsoft.com/office/drawing/2014/main" id="{A2A71EA8-9C1F-ACB8-E319-F2A0E2D8C6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81215" y="1825499"/>
                    <a:ext cx="2000251" cy="461963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18421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B6762A1-E646-E3FE-FDAC-3052705B8D9D}"/>
                  </a:ext>
                </a:extLst>
              </p:cNvPr>
              <p:cNvGrpSpPr/>
              <p:nvPr/>
            </p:nvGrpSpPr>
            <p:grpSpPr>
              <a:xfrm>
                <a:off x="2659429" y="1819013"/>
                <a:ext cx="5715964" cy="1369072"/>
                <a:chOff x="2818438" y="1548648"/>
                <a:chExt cx="5715964" cy="1369072"/>
              </a:xfrm>
            </p:grpSpPr>
            <p:grpSp>
              <p:nvGrpSpPr>
                <p:cNvPr id="15" name="Group 4">
                  <a:extLst>
                    <a:ext uri="{FF2B5EF4-FFF2-40B4-BE49-F238E27FC236}">
                      <a16:creationId xmlns:a16="http://schemas.microsoft.com/office/drawing/2014/main" id="{4137D1D9-41D4-476E-94E2-E37B34A0FB3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18438" y="1846794"/>
                  <a:ext cx="555625" cy="555625"/>
                  <a:chOff x="1774" y="1738"/>
                  <a:chExt cx="828" cy="828"/>
                </a:xfrm>
                <a:noFill/>
              </p:grpSpPr>
              <p:sp>
                <p:nvSpPr>
                  <p:cNvPr id="57" name="Oval 5">
                    <a:extLst>
                      <a:ext uri="{FF2B5EF4-FFF2-40B4-BE49-F238E27FC236}">
                        <a16:creationId xmlns:a16="http://schemas.microsoft.com/office/drawing/2014/main" id="{A36A7244-19A6-1A62-2318-E1C2D9CE77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74" y="1738"/>
                    <a:ext cx="828" cy="828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8" name="Group 6">
                    <a:extLst>
                      <a:ext uri="{FF2B5EF4-FFF2-40B4-BE49-F238E27FC236}">
                        <a16:creationId xmlns:a16="http://schemas.microsoft.com/office/drawing/2014/main" id="{373E88AF-6507-EE36-D91B-887172E00E7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1847" y="1955"/>
                    <a:ext cx="685" cy="377"/>
                    <a:chOff x="3846" y="3460"/>
                    <a:chExt cx="600" cy="235"/>
                  </a:xfrm>
                  <a:grpFill/>
                </p:grpSpPr>
                <p:grpSp>
                  <p:nvGrpSpPr>
                    <p:cNvPr id="59" name="Group 7">
                      <a:extLst>
                        <a:ext uri="{FF2B5EF4-FFF2-40B4-BE49-F238E27FC236}">
                          <a16:creationId xmlns:a16="http://schemas.microsoft.com/office/drawing/2014/main" id="{F8A4CA88-2D55-875E-6CDA-8CBC729CAA0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846" y="3572"/>
                      <a:ext cx="302" cy="123"/>
                      <a:chOff x="3846" y="3572"/>
                      <a:chExt cx="302" cy="123"/>
                    </a:xfrm>
                    <a:grpFill/>
                  </p:grpSpPr>
                  <p:sp>
                    <p:nvSpPr>
                      <p:cNvPr id="63" name="Arc 8">
                        <a:extLst>
                          <a:ext uri="{FF2B5EF4-FFF2-40B4-BE49-F238E27FC236}">
                            <a16:creationId xmlns:a16="http://schemas.microsoft.com/office/drawing/2014/main" id="{3032B723-C57B-726A-1BB8-FCEAA7A13C7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3997" y="3572"/>
                        <a:ext cx="151" cy="123"/>
                      </a:xfrm>
                      <a:custGeom>
                        <a:avLst/>
                        <a:gdLst>
                          <a:gd name="G0" fmla="+- 2552 0 0"/>
                          <a:gd name="G1" fmla="+- 21600 0 0"/>
                          <a:gd name="G2" fmla="+- 21600 0 0"/>
                          <a:gd name="T0" fmla="*/ 0 w 24152"/>
                          <a:gd name="T1" fmla="*/ 152 h 21600"/>
                          <a:gd name="T2" fmla="*/ 24152 w 24152"/>
                          <a:gd name="T3" fmla="*/ 21600 h 21600"/>
                          <a:gd name="T4" fmla="*/ 2552 w 24152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4152" h="21600" fill="none" extrusionOk="0">
                            <a:moveTo>
                              <a:pt x="-1" y="151"/>
                            </a:moveTo>
                            <a:cubicBezTo>
                              <a:pt x="846" y="50"/>
                              <a:pt x="1699" y="-1"/>
                              <a:pt x="2552" y="-1"/>
                            </a:cubicBezTo>
                            <a:cubicBezTo>
                              <a:pt x="14481" y="-1"/>
                              <a:pt x="24152" y="9670"/>
                              <a:pt x="24152" y="21600"/>
                            </a:cubicBezTo>
                          </a:path>
                          <a:path w="24152" h="21600" stroke="0" extrusionOk="0">
                            <a:moveTo>
                              <a:pt x="-1" y="151"/>
                            </a:moveTo>
                            <a:cubicBezTo>
                              <a:pt x="846" y="50"/>
                              <a:pt x="1699" y="-1"/>
                              <a:pt x="2552" y="-1"/>
                            </a:cubicBezTo>
                            <a:cubicBezTo>
                              <a:pt x="14481" y="-1"/>
                              <a:pt x="24152" y="9670"/>
                              <a:pt x="24152" y="21600"/>
                            </a:cubicBezTo>
                            <a:lnTo>
                              <a:pt x="2552" y="21600"/>
                            </a:lnTo>
                            <a:close/>
                          </a:path>
                        </a:pathLst>
                      </a:cu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4000" name="Arc 9">
                        <a:extLst>
                          <a:ext uri="{FF2B5EF4-FFF2-40B4-BE49-F238E27FC236}">
                            <a16:creationId xmlns:a16="http://schemas.microsoft.com/office/drawing/2014/main" id="{540FFFE4-F8F9-A1D7-AA10-F0E81DADE04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 flipV="1">
                        <a:off x="3846" y="3572"/>
                        <a:ext cx="151" cy="123"/>
                      </a:xfrm>
                      <a:custGeom>
                        <a:avLst/>
                        <a:gdLst>
                          <a:gd name="G0" fmla="+- 2552 0 0"/>
                          <a:gd name="G1" fmla="+- 21600 0 0"/>
                          <a:gd name="G2" fmla="+- 21600 0 0"/>
                          <a:gd name="T0" fmla="*/ 0 w 24152"/>
                          <a:gd name="T1" fmla="*/ 152 h 21600"/>
                          <a:gd name="T2" fmla="*/ 24152 w 24152"/>
                          <a:gd name="T3" fmla="*/ 21600 h 21600"/>
                          <a:gd name="T4" fmla="*/ 2552 w 24152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4152" h="21600" fill="none" extrusionOk="0">
                            <a:moveTo>
                              <a:pt x="-1" y="151"/>
                            </a:moveTo>
                            <a:cubicBezTo>
                              <a:pt x="846" y="50"/>
                              <a:pt x="1699" y="-1"/>
                              <a:pt x="2552" y="-1"/>
                            </a:cubicBezTo>
                            <a:cubicBezTo>
                              <a:pt x="14481" y="-1"/>
                              <a:pt x="24152" y="9670"/>
                              <a:pt x="24152" y="21600"/>
                            </a:cubicBezTo>
                          </a:path>
                          <a:path w="24152" h="21600" stroke="0" extrusionOk="0">
                            <a:moveTo>
                              <a:pt x="-1" y="151"/>
                            </a:moveTo>
                            <a:cubicBezTo>
                              <a:pt x="846" y="50"/>
                              <a:pt x="1699" y="-1"/>
                              <a:pt x="2552" y="-1"/>
                            </a:cubicBezTo>
                            <a:cubicBezTo>
                              <a:pt x="14481" y="-1"/>
                              <a:pt x="24152" y="9670"/>
                              <a:pt x="24152" y="21600"/>
                            </a:cubicBezTo>
                            <a:lnTo>
                              <a:pt x="2552" y="21600"/>
                            </a:lnTo>
                            <a:close/>
                          </a:path>
                        </a:pathLst>
                      </a:cu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0" name="Group 10">
                      <a:extLst>
                        <a:ext uri="{FF2B5EF4-FFF2-40B4-BE49-F238E27FC236}">
                          <a16:creationId xmlns:a16="http://schemas.microsoft.com/office/drawing/2014/main" id="{0322058E-0FDE-F7E8-F658-BB8AD9A9F0F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4144" y="3460"/>
                      <a:ext cx="302" cy="123"/>
                      <a:chOff x="3846" y="3572"/>
                      <a:chExt cx="302" cy="123"/>
                    </a:xfrm>
                    <a:grpFill/>
                  </p:grpSpPr>
                  <p:sp>
                    <p:nvSpPr>
                      <p:cNvPr id="61" name="Arc 11">
                        <a:extLst>
                          <a:ext uri="{FF2B5EF4-FFF2-40B4-BE49-F238E27FC236}">
                            <a16:creationId xmlns:a16="http://schemas.microsoft.com/office/drawing/2014/main" id="{7E25CB21-3D43-C13D-3B0D-A38F0022893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3997" y="3572"/>
                        <a:ext cx="151" cy="123"/>
                      </a:xfrm>
                      <a:custGeom>
                        <a:avLst/>
                        <a:gdLst>
                          <a:gd name="G0" fmla="+- 2552 0 0"/>
                          <a:gd name="G1" fmla="+- 21600 0 0"/>
                          <a:gd name="G2" fmla="+- 21600 0 0"/>
                          <a:gd name="T0" fmla="*/ 0 w 24152"/>
                          <a:gd name="T1" fmla="*/ 152 h 21600"/>
                          <a:gd name="T2" fmla="*/ 24152 w 24152"/>
                          <a:gd name="T3" fmla="*/ 21600 h 21600"/>
                          <a:gd name="T4" fmla="*/ 2552 w 24152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4152" h="21600" fill="none" extrusionOk="0">
                            <a:moveTo>
                              <a:pt x="-1" y="151"/>
                            </a:moveTo>
                            <a:cubicBezTo>
                              <a:pt x="846" y="50"/>
                              <a:pt x="1699" y="-1"/>
                              <a:pt x="2552" y="-1"/>
                            </a:cubicBezTo>
                            <a:cubicBezTo>
                              <a:pt x="14481" y="-1"/>
                              <a:pt x="24152" y="9670"/>
                              <a:pt x="24152" y="21600"/>
                            </a:cubicBezTo>
                          </a:path>
                          <a:path w="24152" h="21600" stroke="0" extrusionOk="0">
                            <a:moveTo>
                              <a:pt x="-1" y="151"/>
                            </a:moveTo>
                            <a:cubicBezTo>
                              <a:pt x="846" y="50"/>
                              <a:pt x="1699" y="-1"/>
                              <a:pt x="2552" y="-1"/>
                            </a:cubicBezTo>
                            <a:cubicBezTo>
                              <a:pt x="14481" y="-1"/>
                              <a:pt x="24152" y="9670"/>
                              <a:pt x="24152" y="21600"/>
                            </a:cubicBezTo>
                            <a:lnTo>
                              <a:pt x="2552" y="21600"/>
                            </a:lnTo>
                            <a:close/>
                          </a:path>
                        </a:pathLst>
                      </a:cu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2" name="Arc 12">
                        <a:extLst>
                          <a:ext uri="{FF2B5EF4-FFF2-40B4-BE49-F238E27FC236}">
                            <a16:creationId xmlns:a16="http://schemas.microsoft.com/office/drawing/2014/main" id="{6A4CCD1F-F36A-6EC8-F8AA-5A642612B78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flipH="1" flipV="1">
                        <a:off x="3846" y="3572"/>
                        <a:ext cx="151" cy="123"/>
                      </a:xfrm>
                      <a:custGeom>
                        <a:avLst/>
                        <a:gdLst>
                          <a:gd name="G0" fmla="+- 2552 0 0"/>
                          <a:gd name="G1" fmla="+- 21600 0 0"/>
                          <a:gd name="G2" fmla="+- 21600 0 0"/>
                          <a:gd name="T0" fmla="*/ 0 w 24152"/>
                          <a:gd name="T1" fmla="*/ 152 h 21600"/>
                          <a:gd name="T2" fmla="*/ 24152 w 24152"/>
                          <a:gd name="T3" fmla="*/ 21600 h 21600"/>
                          <a:gd name="T4" fmla="*/ 2552 w 24152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4152" h="21600" fill="none" extrusionOk="0">
                            <a:moveTo>
                              <a:pt x="-1" y="151"/>
                            </a:moveTo>
                            <a:cubicBezTo>
                              <a:pt x="846" y="50"/>
                              <a:pt x="1699" y="-1"/>
                              <a:pt x="2552" y="-1"/>
                            </a:cubicBezTo>
                            <a:cubicBezTo>
                              <a:pt x="14481" y="-1"/>
                              <a:pt x="24152" y="9670"/>
                              <a:pt x="24152" y="21600"/>
                            </a:cubicBezTo>
                          </a:path>
                          <a:path w="24152" h="21600" stroke="0" extrusionOk="0">
                            <a:moveTo>
                              <a:pt x="-1" y="151"/>
                            </a:moveTo>
                            <a:cubicBezTo>
                              <a:pt x="846" y="50"/>
                              <a:pt x="1699" y="-1"/>
                              <a:pt x="2552" y="-1"/>
                            </a:cubicBezTo>
                            <a:cubicBezTo>
                              <a:pt x="14481" y="-1"/>
                              <a:pt x="24152" y="9670"/>
                              <a:pt x="24152" y="21600"/>
                            </a:cubicBezTo>
                            <a:lnTo>
                              <a:pt x="2552" y="21600"/>
                            </a:lnTo>
                            <a:close/>
                          </a:path>
                        </a:pathLst>
                      </a:custGeom>
                      <a:grp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cxnSp>
              <p:nvCxnSpPr>
                <p:cNvPr id="16" name="AutoShape 13">
                  <a:extLst>
                    <a:ext uri="{FF2B5EF4-FFF2-40B4-BE49-F238E27FC236}">
                      <a16:creationId xmlns:a16="http://schemas.microsoft.com/office/drawing/2014/main" id="{D98092B4-9A66-D979-2045-4F4EC5EFD0CE}"/>
                    </a:ext>
                  </a:extLst>
                </p:cNvPr>
                <p:cNvCxnSpPr>
                  <a:cxnSpLocks noChangeShapeType="1"/>
                  <a:stCxn id="57" idx="6"/>
                  <a:endCxn id="22" idx="0"/>
                </p:cNvCxnSpPr>
                <p:nvPr/>
              </p:nvCxnSpPr>
              <p:spPr bwMode="auto">
                <a:xfrm flipV="1">
                  <a:off x="3374063" y="2102382"/>
                  <a:ext cx="4779339" cy="22225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7" name="Line 14">
                  <a:extLst>
                    <a:ext uri="{FF2B5EF4-FFF2-40B4-BE49-F238E27FC236}">
                      <a16:creationId xmlns:a16="http://schemas.microsoft.com/office/drawing/2014/main" id="{828F7906-6B9E-4A88-C991-9E6C36790C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557994" y="1964268"/>
                  <a:ext cx="1307" cy="684207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Line 15">
                  <a:extLst>
                    <a:ext uri="{FF2B5EF4-FFF2-40B4-BE49-F238E27FC236}">
                      <a16:creationId xmlns:a16="http://schemas.microsoft.com/office/drawing/2014/main" id="{2993EF04-16CB-63B4-920E-556534BBFC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81927" y="1975382"/>
                  <a:ext cx="0" cy="30480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" name="Text Box 16">
                  <a:extLst>
                    <a:ext uri="{FF2B5EF4-FFF2-40B4-BE49-F238E27FC236}">
                      <a16:creationId xmlns:a16="http://schemas.microsoft.com/office/drawing/2014/main" id="{B363E7BB-E403-113D-94E6-3FAD4B421D4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08009" y="1580094"/>
                  <a:ext cx="311150" cy="3667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GB" dirty="0"/>
                    <a:t>1</a:t>
                  </a:r>
                </a:p>
              </p:txBody>
            </p:sp>
            <p:sp>
              <p:nvSpPr>
                <p:cNvPr id="22" name="Freeform 17">
                  <a:extLst>
                    <a:ext uri="{FF2B5EF4-FFF2-40B4-BE49-F238E27FC236}">
                      <a16:creationId xmlns:a16="http://schemas.microsoft.com/office/drawing/2014/main" id="{F227BF43-6BC2-489F-D464-3EACA3BD47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53402" y="2102382"/>
                  <a:ext cx="381000" cy="546100"/>
                </a:xfrm>
                <a:custGeom>
                  <a:avLst/>
                  <a:gdLst>
                    <a:gd name="T0" fmla="*/ 0 w 240"/>
                    <a:gd name="T1" fmla="*/ 0 h 240"/>
                    <a:gd name="T2" fmla="*/ 240 w 240"/>
                    <a:gd name="T3" fmla="*/ 0 h 240"/>
                    <a:gd name="T4" fmla="*/ 240 w 240"/>
                    <a:gd name="T5" fmla="*/ 24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" h="240">
                      <a:moveTo>
                        <a:pt x="0" y="0"/>
                      </a:moveTo>
                      <a:lnTo>
                        <a:pt x="240" y="0"/>
                      </a:lnTo>
                      <a:lnTo>
                        <a:pt x="240" y="24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" name="Text Box 18">
                  <a:extLst>
                    <a:ext uri="{FF2B5EF4-FFF2-40B4-BE49-F238E27FC236}">
                      <a16:creationId xmlns:a16="http://schemas.microsoft.com/office/drawing/2014/main" id="{D90D43E8-734C-7A61-4E14-C9CDE9BA1AF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23177" y="1580094"/>
                  <a:ext cx="311150" cy="3667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2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EE78B9DD-06AC-B6AC-8C52-E82852252D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50883" y="2287467"/>
                      <a:ext cx="119301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C5FF34F5-ECB8-CC4E-BCE8-C94447564C1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50883" y="2287467"/>
                      <a:ext cx="1193019" cy="369332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F99B9CF-12B8-16C1-09AC-ED5C15157D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04966" y="2287467"/>
                      <a:ext cx="142622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=1.0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∠0°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64F73A3B-B433-F147-B3CC-0FD44B4DD88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966" y="2287467"/>
                      <a:ext cx="1426224" cy="369332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B810C503-844B-C586-9539-FE570110F628}"/>
                    </a:ext>
                  </a:extLst>
                </p:cNvPr>
                <p:cNvCxnSpPr/>
                <p:nvPr/>
              </p:nvCxnSpPr>
              <p:spPr>
                <a:xfrm>
                  <a:off x="3580014" y="1975382"/>
                  <a:ext cx="434585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732947D6-7A02-6169-79C7-7B83008384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6562" y="1548648"/>
                      <a:ext cx="889731" cy="37600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p>
                            </m:sSub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32096DA4-45CC-1F42-81C5-7112949532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66562" y="1548648"/>
                      <a:ext cx="889731" cy="376000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b="-96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Freeform 17">
                  <a:extLst>
                    <a:ext uri="{FF2B5EF4-FFF2-40B4-BE49-F238E27FC236}">
                      <a16:creationId xmlns:a16="http://schemas.microsoft.com/office/drawing/2014/main" id="{879F1C89-39EE-2F62-5051-1763AF3CD7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4178668" y="2371620"/>
                  <a:ext cx="381000" cy="546100"/>
                </a:xfrm>
                <a:custGeom>
                  <a:avLst/>
                  <a:gdLst>
                    <a:gd name="T0" fmla="*/ 0 w 240"/>
                    <a:gd name="T1" fmla="*/ 0 h 240"/>
                    <a:gd name="T2" fmla="*/ 240 w 240"/>
                    <a:gd name="T3" fmla="*/ 0 h 240"/>
                    <a:gd name="T4" fmla="*/ 240 w 240"/>
                    <a:gd name="T5" fmla="*/ 24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0" h="240">
                      <a:moveTo>
                        <a:pt x="0" y="0"/>
                      </a:moveTo>
                      <a:lnTo>
                        <a:pt x="240" y="0"/>
                      </a:lnTo>
                      <a:lnTo>
                        <a:pt x="240" y="24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2460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2" grpId="0"/>
      <p:bldP spid="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Solving the implicit equations</a:t>
            </a:r>
            <a:endParaRPr lang="en-GB" sz="6000" dirty="0"/>
          </a:p>
        </p:txBody>
      </p:sp>
      <p:sp>
        <p:nvSpPr>
          <p:cNvPr id="385030" name="Text Box 6"/>
          <p:cNvSpPr txBox="1">
            <a:spLocks noChangeArrowheads="1"/>
          </p:cNvSpPr>
          <p:nvPr/>
        </p:nvSpPr>
        <p:spPr bwMode="auto">
          <a:xfrm>
            <a:off x="893762" y="3177853"/>
            <a:ext cx="328673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 dirty="0"/>
              <a:t>Rewrite these as follows: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F9A99C-E1C8-4248-9095-C5D86E59CEF0}"/>
                  </a:ext>
                </a:extLst>
              </p:cNvPr>
              <p:cNvSpPr txBox="1"/>
              <p:nvPr/>
            </p:nvSpPr>
            <p:spPr>
              <a:xfrm>
                <a:off x="1127630" y="2312569"/>
                <a:ext cx="4450402" cy="466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=−10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+10 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F9A99C-E1C8-4248-9095-C5D86E59C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630" y="2312569"/>
                <a:ext cx="4450402" cy="466666"/>
              </a:xfrm>
              <a:prstGeom prst="rect">
                <a:avLst/>
              </a:prstGeom>
              <a:blipFill>
                <a:blip r:embed="rId3"/>
                <a:stretch>
                  <a:fillRect l="-852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868474-1D48-0242-AE80-D6153CF2D4A8}"/>
                  </a:ext>
                </a:extLst>
              </p:cNvPr>
              <p:cNvSpPr txBox="1"/>
              <p:nvPr/>
            </p:nvSpPr>
            <p:spPr>
              <a:xfrm>
                <a:off x="1127630" y="1684188"/>
                <a:ext cx="28189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=10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868474-1D48-0242-AE80-D6153CF2D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630" y="1684188"/>
                <a:ext cx="2818999" cy="461665"/>
              </a:xfrm>
              <a:prstGeom prst="rect">
                <a:avLst/>
              </a:prstGeom>
              <a:blipFill>
                <a:blip r:embed="rId4"/>
                <a:stretch>
                  <a:fillRect l="-448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643E189E-4B07-FF4B-8E26-1CD3C8244C42}"/>
              </a:ext>
            </a:extLst>
          </p:cNvPr>
          <p:cNvSpPr/>
          <p:nvPr/>
        </p:nvSpPr>
        <p:spPr>
          <a:xfrm>
            <a:off x="838200" y="1720223"/>
            <a:ext cx="289430" cy="1116139"/>
          </a:xfrm>
          <a:prstGeom prst="leftBrace">
            <a:avLst>
              <a:gd name="adj1" fmla="val 68320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19">
                <a:extLst>
                  <a:ext uri="{FF2B5EF4-FFF2-40B4-BE49-F238E27FC236}">
                    <a16:creationId xmlns:a16="http://schemas.microsoft.com/office/drawing/2014/main" id="{5764A518-5896-484C-A9DC-4400F7A7CF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27900" y="1748131"/>
                <a:ext cx="219246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400" i="1" baseline="-25000" dirty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𝑝𝑢</m:t>
                      </m:r>
                    </m:oMath>
                  </m:oMathPara>
                </a14:m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2400" i="1" baseline="-25000" dirty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𝑝𝑢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8" name="Text Box 19">
                <a:extLst>
                  <a:ext uri="{FF2B5EF4-FFF2-40B4-BE49-F238E27FC236}">
                    <a16:creationId xmlns:a16="http://schemas.microsoft.com/office/drawing/2014/main" id="{5764A518-5896-484C-A9DC-4400F7A7C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27900" y="1748131"/>
                <a:ext cx="2192460" cy="830997"/>
              </a:xfrm>
              <a:prstGeom prst="rect">
                <a:avLst/>
              </a:prstGeom>
              <a:blipFill>
                <a:blip r:embed="rId5"/>
                <a:stretch>
                  <a:fillRect b="-1641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126873-387C-AC4E-9526-5DC8B1DA3D5C}"/>
                  </a:ext>
                </a:extLst>
              </p:cNvPr>
              <p:cNvSpPr txBox="1"/>
              <p:nvPr/>
            </p:nvSpPr>
            <p:spPr>
              <a:xfrm>
                <a:off x="1206878" y="3866420"/>
                <a:ext cx="437115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+0.5=0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126873-387C-AC4E-9526-5DC8B1DA3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878" y="3866420"/>
                <a:ext cx="4371154" cy="461665"/>
              </a:xfrm>
              <a:prstGeom prst="rect">
                <a:avLst/>
              </a:prstGeom>
              <a:blipFill>
                <a:blip r:embed="rId6"/>
                <a:stretch>
                  <a:fillRect l="-29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550D75-2F9A-E54F-9D59-27129B1CF00F}"/>
                  </a:ext>
                </a:extLst>
              </p:cNvPr>
              <p:cNvSpPr txBox="1"/>
              <p:nvPr/>
            </p:nvSpPr>
            <p:spPr>
              <a:xfrm>
                <a:off x="1206877" y="4499802"/>
                <a:ext cx="538120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10 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+0.5=0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550D75-2F9A-E54F-9D59-27129B1CF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877" y="4499802"/>
                <a:ext cx="5381209" cy="461665"/>
              </a:xfrm>
              <a:prstGeom prst="rect">
                <a:avLst/>
              </a:prstGeom>
              <a:blipFill>
                <a:blip r:embed="rId7"/>
                <a:stretch>
                  <a:fillRect l="-708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14F9711C-5542-E749-9A5B-58B433782838}"/>
              </a:ext>
            </a:extLst>
          </p:cNvPr>
          <p:cNvSpPr/>
          <p:nvPr/>
        </p:nvSpPr>
        <p:spPr>
          <a:xfrm>
            <a:off x="893762" y="3912897"/>
            <a:ext cx="289430" cy="1116139"/>
          </a:xfrm>
          <a:prstGeom prst="leftBrace">
            <a:avLst>
              <a:gd name="adj1" fmla="val 68320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FF4B5D-7E2F-5A48-AD26-35D5AFEFC88A}"/>
                  </a:ext>
                </a:extLst>
              </p:cNvPr>
              <p:cNvSpPr txBox="1"/>
              <p:nvPr/>
            </p:nvSpPr>
            <p:spPr>
              <a:xfrm>
                <a:off x="1038477" y="5397731"/>
                <a:ext cx="929716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GB" sz="2000" dirty="0"/>
                  <a:t> are called respectively the active and reactive mismatches because they represent the difference between the active and reactive power injected at a node and the active and reactive power flowing into this node through the branches.</a:t>
                </a:r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FF4B5D-7E2F-5A48-AD26-35D5AFEFC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477" y="5397731"/>
                <a:ext cx="9297162" cy="1015663"/>
              </a:xfrm>
              <a:prstGeom prst="rect">
                <a:avLst/>
              </a:prstGeom>
              <a:blipFill>
                <a:blip r:embed="rId8"/>
                <a:stretch>
                  <a:fillRect l="-682" t="-2469" r="-546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Object 4">
            <a:extLst>
              <a:ext uri="{FF2B5EF4-FFF2-40B4-BE49-F238E27FC236}">
                <a16:creationId xmlns:a16="http://schemas.microsoft.com/office/drawing/2014/main" id="{F880810F-1F82-F348-A79B-E72B63F28A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21070"/>
              </p:ext>
            </p:extLst>
          </p:nvPr>
        </p:nvGraphicFramePr>
        <p:xfrm>
          <a:off x="7477126" y="3912897"/>
          <a:ext cx="16383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38300" imgH="901700" progId="Equation.DSMT36">
                  <p:embed/>
                </p:oleObj>
              </mc:Choice>
              <mc:Fallback>
                <p:oleObj name="Equation" r:id="rId9" imgW="1638300" imgH="901700" progId="Equation.DSMT36">
                  <p:embed/>
                  <p:pic>
                    <p:nvPicPr>
                      <p:cNvPr id="3727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7126" y="3912897"/>
                        <a:ext cx="16383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B82201-7C13-7FC6-A174-DC82CC93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1293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Jacobian of the power flow equations</a:t>
            </a:r>
            <a:endParaRPr lang="en-GB" sz="6000" dirty="0"/>
          </a:p>
        </p:txBody>
      </p:sp>
      <p:graphicFrame>
        <p:nvGraphicFramePr>
          <p:cNvPr id="3870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643575"/>
              </p:ext>
            </p:extLst>
          </p:nvPr>
        </p:nvGraphicFramePr>
        <p:xfrm>
          <a:off x="838200" y="1606793"/>
          <a:ext cx="48133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813300" imgH="952500" progId="Equation.DSMT36">
                  <p:embed/>
                </p:oleObj>
              </mc:Choice>
              <mc:Fallback>
                <p:oleObj name="Equation" r:id="rId2" imgW="4813300" imgH="952500" progId="Equation.DSMT36">
                  <p:embed/>
                  <p:pic>
                    <p:nvPicPr>
                      <p:cNvPr id="3870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06793"/>
                        <a:ext cx="48133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70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443096"/>
              </p:ext>
            </p:extLst>
          </p:nvPr>
        </p:nvGraphicFramePr>
        <p:xfrm>
          <a:off x="901701" y="2868856"/>
          <a:ext cx="7329487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327900" imgH="1511300" progId="Equation.DSMT36">
                  <p:embed/>
                </p:oleObj>
              </mc:Choice>
              <mc:Fallback>
                <p:oleObj name="Equation" r:id="rId4" imgW="7327900" imgH="1511300" progId="Equation.DSMT36">
                  <p:embed/>
                  <p:pic>
                    <p:nvPicPr>
                      <p:cNvPr id="3870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1" y="2868856"/>
                        <a:ext cx="7329487" cy="151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707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634119"/>
              </p:ext>
            </p:extLst>
          </p:nvPr>
        </p:nvGraphicFramePr>
        <p:xfrm>
          <a:off x="979487" y="4651618"/>
          <a:ext cx="35941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94100" imgH="1943100" progId="Equation.3">
                  <p:embed/>
                </p:oleObj>
              </mc:Choice>
              <mc:Fallback>
                <p:oleObj name="Equation" r:id="rId6" imgW="3594100" imgH="1943100" progId="Equation.3">
                  <p:embed/>
                  <p:pic>
                    <p:nvPicPr>
                      <p:cNvPr id="38707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487" y="4651618"/>
                        <a:ext cx="3594100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64D2ED-EC37-E1B5-9889-6B0775F0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7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First Iteration</a:t>
            </a:r>
            <a:endParaRPr lang="en-GB" sz="6600" dirty="0"/>
          </a:p>
        </p:txBody>
      </p:sp>
      <p:graphicFrame>
        <p:nvGraphicFramePr>
          <p:cNvPr id="3880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61711"/>
              </p:ext>
            </p:extLst>
          </p:nvPr>
        </p:nvGraphicFramePr>
        <p:xfrm>
          <a:off x="838200" y="2973153"/>
          <a:ext cx="599598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994400" imgH="1054100" progId="Equation.DSMT36">
                  <p:embed/>
                </p:oleObj>
              </mc:Choice>
              <mc:Fallback>
                <p:oleObj name="Equation" r:id="rId2" imgW="5994400" imgH="1054100" progId="Equation.DSMT36">
                  <p:embed/>
                  <p:pic>
                    <p:nvPicPr>
                      <p:cNvPr id="3880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973153"/>
                        <a:ext cx="5995988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232738"/>
              </p:ext>
            </p:extLst>
          </p:nvPr>
        </p:nvGraphicFramePr>
        <p:xfrm>
          <a:off x="838200" y="1839246"/>
          <a:ext cx="12700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70000" imgH="1003300" progId="Equation.DSMT36">
                  <p:embed/>
                </p:oleObj>
              </mc:Choice>
              <mc:Fallback>
                <p:oleObj name="Equation" r:id="rId4" imgW="1270000" imgH="1003300" progId="Equation.DSMT36">
                  <p:embed/>
                  <p:pic>
                    <p:nvPicPr>
                      <p:cNvPr id="38810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839246"/>
                        <a:ext cx="12700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6858001" y="1967527"/>
            <a:ext cx="2462213" cy="733663"/>
            <a:chOff x="6248400" y="1157169"/>
            <a:chExt cx="2462213" cy="733663"/>
          </a:xfrm>
        </p:grpSpPr>
        <p:sp>
          <p:nvSpPr>
            <p:cNvPr id="388103" name="AutoShape 7"/>
            <p:cNvSpPr>
              <a:spLocks noChangeArrowheads="1"/>
            </p:cNvSpPr>
            <p:nvPr/>
          </p:nvSpPr>
          <p:spPr bwMode="auto">
            <a:xfrm>
              <a:off x="6248400" y="1157169"/>
              <a:ext cx="762000" cy="733663"/>
            </a:xfrm>
            <a:prstGeom prst="leftArrow">
              <a:avLst>
                <a:gd name="adj1" fmla="val 50000"/>
                <a:gd name="adj2" fmla="val 41667"/>
              </a:avLst>
            </a:prstGeom>
            <a:solidFill>
              <a:srgbClr val="FFFF00"/>
            </a:soli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8104" name="Text Box 8"/>
            <p:cNvSpPr txBox="1">
              <a:spLocks noChangeArrowheads="1"/>
            </p:cNvSpPr>
            <p:nvPr/>
          </p:nvSpPr>
          <p:spPr bwMode="auto">
            <a:xfrm>
              <a:off x="7086600" y="1258888"/>
              <a:ext cx="162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ja-JP" altLang="en-GB" sz="2400">
                  <a:latin typeface="Arial"/>
                </a:rPr>
                <a:t>“</a:t>
              </a:r>
              <a:r>
                <a:rPr lang="en-GB" sz="2400"/>
                <a:t>Flat Start</a:t>
              </a:r>
              <a:r>
                <a:rPr lang="ja-JP" altLang="en-GB" sz="2400">
                  <a:latin typeface="Arial"/>
                </a:rPr>
                <a:t>”</a:t>
              </a:r>
              <a:endParaRPr lang="en-GB" sz="240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858001" y="2973154"/>
            <a:ext cx="2491177" cy="830997"/>
            <a:chOff x="6248400" y="2286000"/>
            <a:chExt cx="2491177" cy="830997"/>
          </a:xfrm>
        </p:grpSpPr>
        <p:sp>
          <p:nvSpPr>
            <p:cNvPr id="388105" name="AutoShape 9"/>
            <p:cNvSpPr>
              <a:spLocks noChangeArrowheads="1"/>
            </p:cNvSpPr>
            <p:nvPr/>
          </p:nvSpPr>
          <p:spPr bwMode="auto">
            <a:xfrm>
              <a:off x="6248400" y="2376369"/>
              <a:ext cx="685800" cy="733663"/>
            </a:xfrm>
            <a:prstGeom prst="leftArrow">
              <a:avLst>
                <a:gd name="adj1" fmla="val 50000"/>
                <a:gd name="adj2" fmla="val 37500"/>
              </a:avLst>
            </a:prstGeom>
            <a:solidFill>
              <a:schemeClr val="accent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8106" name="Text Box 10"/>
            <p:cNvSpPr txBox="1">
              <a:spLocks noChangeArrowheads="1"/>
            </p:cNvSpPr>
            <p:nvPr/>
          </p:nvSpPr>
          <p:spPr bwMode="auto">
            <a:xfrm>
              <a:off x="7064375" y="2286000"/>
              <a:ext cx="1675202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/>
                <a:t>Non-zero</a:t>
              </a:r>
              <a:br>
                <a:rPr lang="en-GB" sz="2400"/>
              </a:br>
              <a:r>
                <a:rPr lang="en-GB" sz="2400"/>
                <a:t>mismatches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8970E1D-8EC7-8184-A9DA-E00A19DB74CE}"/>
              </a:ext>
            </a:extLst>
          </p:cNvPr>
          <p:cNvGrpSpPr/>
          <p:nvPr/>
        </p:nvGrpSpPr>
        <p:grpSpPr>
          <a:xfrm>
            <a:off x="2485156" y="4355287"/>
            <a:ext cx="8499477" cy="1886983"/>
            <a:chOff x="2485156" y="4355287"/>
            <a:chExt cx="8499477" cy="1886983"/>
          </a:xfrm>
        </p:grpSpPr>
        <p:grpSp>
          <p:nvGrpSpPr>
            <p:cNvPr id="18" name="Group 5"/>
            <p:cNvGrpSpPr>
              <a:grpSpLocks/>
            </p:cNvGrpSpPr>
            <p:nvPr/>
          </p:nvGrpSpPr>
          <p:grpSpPr bwMode="auto">
            <a:xfrm>
              <a:off x="2485156" y="4355287"/>
              <a:ext cx="8499477" cy="1885951"/>
              <a:chOff x="1101" y="2642"/>
              <a:chExt cx="5354" cy="1188"/>
            </a:xfrm>
          </p:grpSpPr>
          <p:grpSp>
            <p:nvGrpSpPr>
              <p:cNvPr id="19" name="Group 6"/>
              <p:cNvGrpSpPr>
                <a:grpSpLocks/>
              </p:cNvGrpSpPr>
              <p:nvPr/>
            </p:nvGrpSpPr>
            <p:grpSpPr bwMode="auto">
              <a:xfrm>
                <a:off x="1101" y="3042"/>
                <a:ext cx="350" cy="350"/>
                <a:chOff x="1774" y="1738"/>
                <a:chExt cx="828" cy="828"/>
              </a:xfrm>
            </p:grpSpPr>
            <p:sp>
              <p:nvSpPr>
                <p:cNvPr id="30" name="Oval 7"/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1" name="Group 8"/>
                <p:cNvGrpSpPr>
                  <a:grpSpLocks/>
                </p:cNvGrpSpPr>
                <p:nvPr/>
              </p:nvGrpSpPr>
              <p:grpSpPr bwMode="auto">
                <a:xfrm flipH="1">
                  <a:off x="1842" y="1955"/>
                  <a:ext cx="688" cy="377"/>
                  <a:chOff x="3844" y="3460"/>
                  <a:chExt cx="602" cy="235"/>
                </a:xfrm>
              </p:grpSpPr>
              <p:grpSp>
                <p:nvGrpSpPr>
                  <p:cNvPr id="32" name="Group 9"/>
                  <p:cNvGrpSpPr>
                    <a:grpSpLocks/>
                  </p:cNvGrpSpPr>
                  <p:nvPr/>
                </p:nvGrpSpPr>
                <p:grpSpPr bwMode="auto">
                  <a:xfrm>
                    <a:off x="3844" y="3571"/>
                    <a:ext cx="304" cy="124"/>
                    <a:chOff x="3844" y="3571"/>
                    <a:chExt cx="304" cy="124"/>
                  </a:xfrm>
                </p:grpSpPr>
                <p:sp>
                  <p:nvSpPr>
                    <p:cNvPr id="36" name="Arc 10"/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" name="Arc 11"/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4" y="3571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3" name="Group 12"/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</p:grpSpPr>
                <p:sp>
                  <p:nvSpPr>
                    <p:cNvPr id="34" name="Arc 13"/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" name="Arc 14"/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cxnSp>
            <p:nvCxnSpPr>
              <p:cNvPr id="20" name="AutoShape 15"/>
              <p:cNvCxnSpPr>
                <a:cxnSpLocks noChangeShapeType="1"/>
                <a:stCxn id="30" idx="6"/>
                <a:endCxn id="24" idx="0"/>
              </p:cNvCxnSpPr>
              <p:nvPr/>
            </p:nvCxnSpPr>
            <p:spPr bwMode="auto">
              <a:xfrm flipV="1">
                <a:off x="1451" y="3211"/>
                <a:ext cx="2736" cy="6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>
                <a:off x="1923" y="3116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>
                <a:off x="3953" y="3123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Text Box 18"/>
              <p:cNvSpPr txBox="1">
                <a:spLocks noChangeArrowheads="1"/>
              </p:cNvSpPr>
              <p:nvPr/>
            </p:nvSpPr>
            <p:spPr bwMode="auto">
              <a:xfrm>
                <a:off x="1821" y="2874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GB"/>
                  <a:t>1</a:t>
                </a:r>
              </a:p>
            </p:txBody>
          </p:sp>
          <p:sp>
            <p:nvSpPr>
              <p:cNvPr id="24" name="Freeform 19"/>
              <p:cNvSpPr>
                <a:spLocks/>
              </p:cNvSpPr>
              <p:nvPr/>
            </p:nvSpPr>
            <p:spPr bwMode="auto">
              <a:xfrm>
                <a:off x="4187" y="3211"/>
                <a:ext cx="240" cy="344"/>
              </a:xfrm>
              <a:custGeom>
                <a:avLst/>
                <a:gdLst>
                  <a:gd name="T0" fmla="*/ 0 w 240"/>
                  <a:gd name="T1" fmla="*/ 0 h 240"/>
                  <a:gd name="T2" fmla="*/ 240 w 240"/>
                  <a:gd name="T3" fmla="*/ 0 h 240"/>
                  <a:gd name="T4" fmla="*/ 240 w 240"/>
                  <a:gd name="T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240">
                    <a:moveTo>
                      <a:pt x="0" y="0"/>
                    </a:moveTo>
                    <a:lnTo>
                      <a:pt x="240" y="0"/>
                    </a:lnTo>
                    <a:lnTo>
                      <a:pt x="240" y="24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20"/>
              <p:cNvSpPr txBox="1">
                <a:spLocks noChangeArrowheads="1"/>
              </p:cNvSpPr>
              <p:nvPr/>
            </p:nvSpPr>
            <p:spPr bwMode="auto">
              <a:xfrm>
                <a:off x="3853" y="2874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GB"/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27" y="3315"/>
                    <a:ext cx="1828" cy="44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0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= − 0.5 </m:t>
                        </m:r>
                        <m:r>
                          <a:rPr lang="en-GB" sz="2000" i="1" dirty="0" err="1"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a14:m>
                    <a:r>
                      <a:rPr lang="en-GB" sz="2000" dirty="0"/>
                      <a:t> 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GB" sz="20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= − 0.5 </m:t>
                        </m:r>
                        <m:r>
                          <a:rPr lang="en-GB" sz="2000" i="1" dirty="0" err="1"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a14:m>
                    <a:r>
                      <a:rPr lang="en-GB" sz="20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26" name="Text 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627" y="3315"/>
                    <a:ext cx="1828" cy="4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37" b="-10714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8" name="Object 23"/>
                  <p:cNvGraphicFramePr>
                    <a:graphicFrameLocks noChangeAspect="1"/>
                  </p:cNvGraphicFramePr>
                  <p:nvPr/>
                </p:nvGraphicFramePr>
                <p:xfrm>
                  <a:off x="1403" y="3598"/>
                  <a:ext cx="992" cy="232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Equation" r:id="rId7" imgW="1574800" imgH="368300" progId="Equation.DSMT36">
                          <p:embed/>
                        </p:oleObj>
                      </mc:Choice>
                      <mc:Fallback>
                        <p:oleObj name="Equation" r:id="rId7" imgW="1574800" imgH="368300" progId="Equation.DSMT36">
                          <p:embed/>
                          <p:pic>
                            <p:nvPicPr>
                              <p:cNvPr id="28" name="Object 23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8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403" y="3598"/>
                                <a:ext cx="992" cy="23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="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="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="">
                                    <a:effectLst>
                                      <a:outerShdw blurRad="63500" dist="38099" dir="2700000" algn="ctr" rotWithShape="0">
                                        <a:srgbClr val="000000">
                                          <a:alpha val="74998"/>
                                        </a:srgb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8" name="Object 23"/>
                  <p:cNvGraphicFramePr>
                    <a:graphicFrameLocks noChangeAspect="1"/>
                  </p:cNvGraphicFramePr>
                  <p:nvPr/>
                </p:nvGraphicFramePr>
                <p:xfrm>
                  <a:off x="1403" y="3598"/>
                  <a:ext cx="992" cy="232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55447" name="Equation" r:id="rId10" imgW="1574800" imgH="368300" progId="Equation.DSMT36">
                          <p:embed/>
                        </p:oleObj>
                      </mc:Choice>
                      <mc:Fallback>
                        <p:oleObj name="Equation" r:id="rId10" imgW="1574800" imgH="368300" progId="Equation.DSMT36">
                          <p:embed/>
                          <p:pic>
                            <p:nvPicPr>
                              <p:cNvPr id="28" name="Object 23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1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403" y="3598"/>
                                <a:ext cx="992" cy="23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 xmlns="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xmlns="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 xmlns="">
                                    <a:effectLst>
                                      <a:outerShdw blurRad="63500" dist="38099" dir="2700000" algn="ctr" rotWithShape="0">
                                        <a:srgbClr val="000000">
                                          <a:alpha val="74998"/>
                                        </a:srgb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49" y="2642"/>
                    <a:ext cx="1195" cy="44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GB" sz="2000" i="0" dirty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000" i="1" dirty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000" i="1" baseline="-25000" dirty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000" i="1" dirty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=  0.5 </m:t>
                          </m:r>
                          <m:r>
                            <a:rPr lang="en-GB" sz="2000" i="1" dirty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𝑝𝑢</m:t>
                          </m:r>
                        </m:oMath>
                      </m:oMathPara>
                    </a14:m>
                    <a:endParaRPr lang="en-GB" sz="2000" dirty="0">
                      <a:solidFill>
                        <a:srgbClr val="008000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GB" sz="2000" i="0" dirty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000" i="1" dirty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GB" sz="2000" i="1" baseline="-25000" dirty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000" i="1" dirty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=  0.5 </m:t>
                          </m:r>
                          <m:r>
                            <a:rPr lang="en-GB" sz="2000" i="1" dirty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𝑝𝑢</m:t>
                          </m:r>
                        </m:oMath>
                      </m:oMathPara>
                    </a14:m>
                    <a:endParaRPr lang="en-GB" sz="2000" dirty="0">
                      <a:solidFill>
                        <a:srgbClr val="008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 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049" y="2642"/>
                    <a:ext cx="1195" cy="4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0526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8649EC0-9946-8B8A-2A43-92682E262DA5}"/>
                    </a:ext>
                  </a:extLst>
                </p:cNvPr>
                <p:cNvSpPr txBox="1"/>
                <p:nvPr/>
              </p:nvSpPr>
              <p:spPr>
                <a:xfrm>
                  <a:off x="6183088" y="5872938"/>
                  <a:ext cx="165288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=1.0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∠0°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8649EC0-9946-8B8A-2A43-92682E262D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3088" y="5872938"/>
                  <a:ext cx="1652888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3817" r="-458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FA329C0-E60B-3790-DB78-F850D3045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9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First Iteration</a:t>
            </a:r>
            <a:endParaRPr lang="en-GB" sz="6600" dirty="0"/>
          </a:p>
        </p:txBody>
      </p:sp>
      <p:graphicFrame>
        <p:nvGraphicFramePr>
          <p:cNvPr id="3880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591270"/>
              </p:ext>
            </p:extLst>
          </p:nvPr>
        </p:nvGraphicFramePr>
        <p:xfrm>
          <a:off x="838200" y="2905744"/>
          <a:ext cx="599598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994400" imgH="1054100" progId="Equation.DSMT36">
                  <p:embed/>
                </p:oleObj>
              </mc:Choice>
              <mc:Fallback>
                <p:oleObj name="Equation" r:id="rId2" imgW="5994400" imgH="1054100" progId="Equation.DSMT36">
                  <p:embed/>
                  <p:pic>
                    <p:nvPicPr>
                      <p:cNvPr id="3880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905744"/>
                        <a:ext cx="5995988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973672"/>
              </p:ext>
            </p:extLst>
          </p:nvPr>
        </p:nvGraphicFramePr>
        <p:xfrm>
          <a:off x="914400" y="4251944"/>
          <a:ext cx="6313488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311900" imgH="876300" progId="Equation.DSMT36">
                  <p:embed/>
                </p:oleObj>
              </mc:Choice>
              <mc:Fallback>
                <p:oleObj name="Equation" r:id="rId4" imgW="6311900" imgH="876300" progId="Equation.DSMT36">
                  <p:embed/>
                  <p:pic>
                    <p:nvPicPr>
                      <p:cNvPr id="3881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251944"/>
                        <a:ext cx="6313488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0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8536135"/>
              </p:ext>
            </p:extLst>
          </p:nvPr>
        </p:nvGraphicFramePr>
        <p:xfrm>
          <a:off x="990600" y="5306044"/>
          <a:ext cx="49403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940300" imgH="876300" progId="Equation.DSMT36">
                  <p:embed/>
                </p:oleObj>
              </mc:Choice>
              <mc:Fallback>
                <p:oleObj name="Equation" r:id="rId6" imgW="4940300" imgH="876300" progId="Equation.DSMT36">
                  <p:embed/>
                  <p:pic>
                    <p:nvPicPr>
                      <p:cNvPr id="3881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306044"/>
                        <a:ext cx="49403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279689"/>
              </p:ext>
            </p:extLst>
          </p:nvPr>
        </p:nvGraphicFramePr>
        <p:xfrm>
          <a:off x="838200" y="1771837"/>
          <a:ext cx="12700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70000" imgH="1003300" progId="Equation.DSMT36">
                  <p:embed/>
                </p:oleObj>
              </mc:Choice>
              <mc:Fallback>
                <p:oleObj name="Equation" r:id="rId8" imgW="1270000" imgH="1003300" progId="Equation.DSMT36">
                  <p:embed/>
                  <p:pic>
                    <p:nvPicPr>
                      <p:cNvPr id="38810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771837"/>
                        <a:ext cx="12700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6858001" y="1900118"/>
            <a:ext cx="2462213" cy="733663"/>
            <a:chOff x="6248400" y="1157169"/>
            <a:chExt cx="2462213" cy="733663"/>
          </a:xfrm>
        </p:grpSpPr>
        <p:sp>
          <p:nvSpPr>
            <p:cNvPr id="388103" name="AutoShape 7"/>
            <p:cNvSpPr>
              <a:spLocks noChangeArrowheads="1"/>
            </p:cNvSpPr>
            <p:nvPr/>
          </p:nvSpPr>
          <p:spPr bwMode="auto">
            <a:xfrm>
              <a:off x="6248400" y="1157169"/>
              <a:ext cx="762000" cy="733663"/>
            </a:xfrm>
            <a:prstGeom prst="leftArrow">
              <a:avLst>
                <a:gd name="adj1" fmla="val 50000"/>
                <a:gd name="adj2" fmla="val 41667"/>
              </a:avLst>
            </a:prstGeom>
            <a:solidFill>
              <a:srgbClr val="FFFF00"/>
            </a:soli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8104" name="Text Box 8"/>
            <p:cNvSpPr txBox="1">
              <a:spLocks noChangeArrowheads="1"/>
            </p:cNvSpPr>
            <p:nvPr/>
          </p:nvSpPr>
          <p:spPr bwMode="auto">
            <a:xfrm>
              <a:off x="7086600" y="1258888"/>
              <a:ext cx="162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ja-JP" altLang="en-GB" sz="2400">
                  <a:latin typeface="Arial"/>
                </a:rPr>
                <a:t>“</a:t>
              </a:r>
              <a:r>
                <a:rPr lang="en-GB" sz="2400"/>
                <a:t>Flat Start</a:t>
              </a:r>
              <a:r>
                <a:rPr lang="ja-JP" altLang="en-GB" sz="2400">
                  <a:latin typeface="Arial"/>
                </a:rPr>
                <a:t>”</a:t>
              </a:r>
              <a:endParaRPr lang="en-GB" sz="240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858001" y="2905745"/>
            <a:ext cx="2491177" cy="830997"/>
            <a:chOff x="6248400" y="2286000"/>
            <a:chExt cx="2491177" cy="830997"/>
          </a:xfrm>
        </p:grpSpPr>
        <p:sp>
          <p:nvSpPr>
            <p:cNvPr id="388105" name="AutoShape 9"/>
            <p:cNvSpPr>
              <a:spLocks noChangeArrowheads="1"/>
            </p:cNvSpPr>
            <p:nvPr/>
          </p:nvSpPr>
          <p:spPr bwMode="auto">
            <a:xfrm>
              <a:off x="6248400" y="2376369"/>
              <a:ext cx="685800" cy="733663"/>
            </a:xfrm>
            <a:prstGeom prst="leftArrow">
              <a:avLst>
                <a:gd name="adj1" fmla="val 50000"/>
                <a:gd name="adj2" fmla="val 37500"/>
              </a:avLst>
            </a:prstGeom>
            <a:solidFill>
              <a:schemeClr val="accent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8106" name="Text Box 10"/>
            <p:cNvSpPr txBox="1">
              <a:spLocks noChangeArrowheads="1"/>
            </p:cNvSpPr>
            <p:nvPr/>
          </p:nvSpPr>
          <p:spPr bwMode="auto">
            <a:xfrm>
              <a:off x="7064375" y="2286000"/>
              <a:ext cx="1675202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/>
                <a:t>Non-zero</a:t>
              </a:r>
              <a:br>
                <a:rPr lang="en-GB" sz="2400"/>
              </a:br>
              <a:r>
                <a:rPr lang="en-GB" sz="2400"/>
                <a:t>mismatches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834188" y="5306044"/>
            <a:ext cx="4845050" cy="876300"/>
            <a:chOff x="3429000" y="5753100"/>
            <a:chExt cx="4845050" cy="876300"/>
          </a:xfrm>
        </p:grpSpPr>
        <p:sp>
          <p:nvSpPr>
            <p:cNvPr id="388107" name="AutoShape 11"/>
            <p:cNvSpPr>
              <a:spLocks noChangeArrowheads="1"/>
            </p:cNvSpPr>
            <p:nvPr/>
          </p:nvSpPr>
          <p:spPr bwMode="auto">
            <a:xfrm>
              <a:off x="3429000" y="5767269"/>
              <a:ext cx="222248" cy="733663"/>
            </a:xfrm>
            <a:prstGeom prst="rightArrow">
              <a:avLst>
                <a:gd name="adj1" fmla="val 50000"/>
                <a:gd name="adj2" fmla="val 3500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388108" name="Object 12"/>
            <p:cNvGraphicFramePr>
              <a:graphicFrameLocks noChangeAspect="1"/>
            </p:cNvGraphicFramePr>
            <p:nvPr/>
          </p:nvGraphicFramePr>
          <p:xfrm>
            <a:off x="4019550" y="5753100"/>
            <a:ext cx="4254500" cy="876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4254500" imgH="876300" progId="Equation.3">
                    <p:embed/>
                  </p:oleObj>
                </mc:Choice>
                <mc:Fallback>
                  <p:oleObj name="Equation" r:id="rId10" imgW="4254500" imgH="876300" progId="Equation.3">
                    <p:embed/>
                    <p:pic>
                      <p:nvPicPr>
                        <p:cNvPr id="38810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9550" y="5753100"/>
                          <a:ext cx="4254500" cy="876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F43EF4-DDF8-7C93-74F0-3904D4B9119A}"/>
                  </a:ext>
                </a:extLst>
              </p:cNvPr>
              <p:cNvSpPr txBox="1"/>
              <p:nvPr/>
            </p:nvSpPr>
            <p:spPr>
              <a:xfrm>
                <a:off x="7819900" y="4382189"/>
                <a:ext cx="2312492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F43EF4-DDF8-7C93-74F0-3904D4B91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900" y="4382189"/>
                <a:ext cx="2312492" cy="615810"/>
              </a:xfrm>
              <a:prstGeom prst="rect">
                <a:avLst/>
              </a:prstGeom>
              <a:blipFill>
                <a:blip r:embed="rId12"/>
                <a:stretch>
                  <a:fillRect l="-3825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E80A21-CBBF-4DF6-977D-5C94DB93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0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Second Iteration</a:t>
            </a:r>
            <a:endParaRPr lang="en-GB" sz="6600" dirty="0"/>
          </a:p>
        </p:txBody>
      </p:sp>
      <p:graphicFrame>
        <p:nvGraphicFramePr>
          <p:cNvPr id="3891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43018"/>
              </p:ext>
            </p:extLst>
          </p:nvPr>
        </p:nvGraphicFramePr>
        <p:xfrm>
          <a:off x="837459" y="2788189"/>
          <a:ext cx="6592887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591300" imgH="1003300" progId="Equation.DSMT36">
                  <p:embed/>
                </p:oleObj>
              </mc:Choice>
              <mc:Fallback>
                <p:oleObj name="Equation" r:id="rId2" imgW="6591300" imgH="1003300" progId="Equation.DSMT36">
                  <p:embed/>
                  <p:pic>
                    <p:nvPicPr>
                      <p:cNvPr id="3891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459" y="2788189"/>
                        <a:ext cx="6592887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554321"/>
              </p:ext>
            </p:extLst>
          </p:nvPr>
        </p:nvGraphicFramePr>
        <p:xfrm>
          <a:off x="902545" y="1543589"/>
          <a:ext cx="15240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0" imgH="1003300" progId="Equation.DSMT36">
                  <p:embed/>
                </p:oleObj>
              </mc:Choice>
              <mc:Fallback>
                <p:oleObj name="Equation" r:id="rId4" imgW="1524000" imgH="1003300" progId="Equation.DSMT36">
                  <p:embed/>
                  <p:pic>
                    <p:nvPicPr>
                      <p:cNvPr id="3891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2545" y="1543589"/>
                        <a:ext cx="15240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27" name="AutoShape 7"/>
          <p:cNvSpPr>
            <a:spLocks noChangeArrowheads="1"/>
          </p:cNvSpPr>
          <p:nvPr/>
        </p:nvSpPr>
        <p:spPr bwMode="auto">
          <a:xfrm rot="19507389">
            <a:off x="6857033" y="2291712"/>
            <a:ext cx="685800" cy="733663"/>
          </a:xfrm>
          <a:prstGeom prst="left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89128" name="Text Box 8"/>
          <p:cNvSpPr txBox="1">
            <a:spLocks noChangeArrowheads="1"/>
          </p:cNvSpPr>
          <p:nvPr/>
        </p:nvSpPr>
        <p:spPr bwMode="auto">
          <a:xfrm>
            <a:off x="7466633" y="1591743"/>
            <a:ext cx="167520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/>
              <a:t>Reduced</a:t>
            </a:r>
            <a:br>
              <a:rPr lang="en-GB" sz="2400"/>
            </a:br>
            <a:r>
              <a:rPr lang="en-GB" sz="2400"/>
              <a:t>mismatches</a:t>
            </a:r>
          </a:p>
        </p:txBody>
      </p:sp>
      <p:grpSp>
        <p:nvGrpSpPr>
          <p:cNvPr id="11" name="Group 5"/>
          <p:cNvGrpSpPr>
            <a:grpSpLocks/>
          </p:cNvGrpSpPr>
          <p:nvPr/>
        </p:nvGrpSpPr>
        <p:grpSpPr bwMode="auto">
          <a:xfrm>
            <a:off x="2485156" y="4355284"/>
            <a:ext cx="8267702" cy="1936750"/>
            <a:chOff x="1101" y="2642"/>
            <a:chExt cx="5208" cy="1220"/>
          </a:xfrm>
        </p:grpSpPr>
        <p:grpSp>
          <p:nvGrpSpPr>
            <p:cNvPr id="12" name="Group 6"/>
            <p:cNvGrpSpPr>
              <a:grpSpLocks/>
            </p:cNvGrpSpPr>
            <p:nvPr/>
          </p:nvGrpSpPr>
          <p:grpSpPr bwMode="auto">
            <a:xfrm>
              <a:off x="1101" y="3042"/>
              <a:ext cx="350" cy="350"/>
              <a:chOff x="1774" y="1738"/>
              <a:chExt cx="828" cy="828"/>
            </a:xfrm>
          </p:grpSpPr>
          <p:sp>
            <p:nvSpPr>
              <p:cNvPr id="23" name="Oval 7"/>
              <p:cNvSpPr>
                <a:spLocks noChangeArrowheads="1"/>
              </p:cNvSpPr>
              <p:nvPr/>
            </p:nvSpPr>
            <p:spPr bwMode="auto">
              <a:xfrm>
                <a:off x="1774" y="1738"/>
                <a:ext cx="828" cy="82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4" name="Group 8"/>
              <p:cNvGrpSpPr>
                <a:grpSpLocks/>
              </p:cNvGrpSpPr>
              <p:nvPr/>
            </p:nvGrpSpPr>
            <p:grpSpPr bwMode="auto">
              <a:xfrm flipH="1">
                <a:off x="1847" y="1955"/>
                <a:ext cx="685" cy="377"/>
                <a:chOff x="3846" y="3460"/>
                <a:chExt cx="600" cy="235"/>
              </a:xfrm>
            </p:grpSpPr>
            <p:grpSp>
              <p:nvGrpSpPr>
                <p:cNvPr id="25" name="Group 9"/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29" name="Arc 10"/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Arc 11"/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12"/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27" name="Arc 13"/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Arc 14"/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13" name="AutoShape 15"/>
            <p:cNvCxnSpPr>
              <a:cxnSpLocks noChangeShapeType="1"/>
              <a:stCxn id="23" idx="6"/>
              <a:endCxn id="17" idx="0"/>
            </p:cNvCxnSpPr>
            <p:nvPr/>
          </p:nvCxnSpPr>
          <p:spPr bwMode="auto">
            <a:xfrm flipV="1">
              <a:off x="1451" y="3211"/>
              <a:ext cx="2736" cy="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1923" y="3116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>
              <a:off x="3953" y="3123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1821" y="2874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/>
                <a:t>1</a:t>
              </a:r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4187" y="3211"/>
              <a:ext cx="240" cy="344"/>
            </a:xfrm>
            <a:custGeom>
              <a:avLst/>
              <a:gdLst>
                <a:gd name="T0" fmla="*/ 0 w 240"/>
                <a:gd name="T1" fmla="*/ 0 h 240"/>
                <a:gd name="T2" fmla="*/ 240 w 240"/>
                <a:gd name="T3" fmla="*/ 0 h 240"/>
                <a:gd name="T4" fmla="*/ 240 w 240"/>
                <a:gd name="T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240">
                  <a:moveTo>
                    <a:pt x="0" y="0"/>
                  </a:moveTo>
                  <a:lnTo>
                    <a:pt x="240" y="0"/>
                  </a:lnTo>
                  <a:lnTo>
                    <a:pt x="240" y="24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20"/>
            <p:cNvSpPr txBox="1">
              <a:spLocks noChangeArrowheads="1"/>
            </p:cNvSpPr>
            <p:nvPr/>
          </p:nvSpPr>
          <p:spPr bwMode="auto">
            <a:xfrm>
              <a:off x="3853" y="2874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/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627" y="3165"/>
                  <a:ext cx="1682" cy="4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0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2000" i="1" dirty="0">
                          <a:latin typeface="Cambria Math" panose="02040503050406030204" pitchFamily="18" charset="0"/>
                        </a:rPr>
                        <m:t>= − 0.5 </m:t>
                      </m:r>
                      <m:r>
                        <a:rPr lang="en-GB" sz="2000" i="1" dirty="0" err="1">
                          <a:latin typeface="Cambria Math" panose="02040503050406030204" pitchFamily="18" charset="0"/>
                        </a:rPr>
                        <m:t>𝑝𝑢</m:t>
                      </m:r>
                    </m:oMath>
                  </a14:m>
                  <a:r>
                    <a:rPr lang="en-GB" sz="2000" dirty="0"/>
                    <a:t> </a:t>
                  </a:r>
                </a:p>
                <a:p>
                  <a14:m>
                    <m:oMath xmlns:m="http://schemas.openxmlformats.org/officeDocument/2006/math">
                      <m:r>
                        <a:rPr lang="en-GB" sz="2000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20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2000" i="1" dirty="0">
                          <a:latin typeface="Cambria Math" panose="02040503050406030204" pitchFamily="18" charset="0"/>
                        </a:rPr>
                        <m:t>= − 0.5 </m:t>
                      </m:r>
                      <m:r>
                        <a:rPr lang="en-GB" sz="2000" i="1" dirty="0" err="1">
                          <a:latin typeface="Cambria Math" panose="02040503050406030204" pitchFamily="18" charset="0"/>
                        </a:rPr>
                        <m:t>𝑝𝑢</m:t>
                      </m:r>
                    </m:oMath>
                  </a14:m>
                  <a:r>
                    <a:rPr lang="en-GB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19" name="Text 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27" y="3165"/>
                  <a:ext cx="1682" cy="446"/>
                </a:xfrm>
                <a:prstGeom prst="rect">
                  <a:avLst/>
                </a:prstGeom>
                <a:blipFill>
                  <a:blip r:embed="rId6"/>
                  <a:stretch>
                    <a:fillRect l="-474" b="-877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Object 23"/>
                <p:cNvGraphicFramePr>
                  <a:graphicFrameLocks noChangeAspect="1"/>
                </p:cNvGraphicFramePr>
                <p:nvPr/>
              </p:nvGraphicFramePr>
              <p:xfrm>
                <a:off x="1403" y="3598"/>
                <a:ext cx="992" cy="2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7" imgW="1574800" imgH="368300" progId="Equation.3">
                        <p:embed/>
                      </p:oleObj>
                    </mc:Choice>
                    <mc:Fallback>
                      <p:oleObj name="Equation" r:id="rId7" imgW="1574800" imgH="368300" progId="Equation.3">
                        <p:embed/>
                        <p:pic>
                          <p:nvPicPr>
                            <p:cNvPr id="20" name="Object 2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403" y="3598"/>
                              <a:ext cx="992" cy="2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="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="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="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8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0" name="Object 23"/>
                <p:cNvGraphicFramePr>
                  <a:graphicFrameLocks noChangeAspect="1"/>
                </p:cNvGraphicFramePr>
                <p:nvPr/>
              </p:nvGraphicFramePr>
              <p:xfrm>
                <a:off x="1403" y="3598"/>
                <a:ext cx="992" cy="2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7495" name="Equation" r:id="rId10" imgW="1574800" imgH="368300" progId="Equation.3">
                        <p:embed/>
                      </p:oleObj>
                    </mc:Choice>
                    <mc:Fallback>
                      <p:oleObj name="Equation" r:id="rId10" imgW="1574800" imgH="368300" progId="Equation.3">
                        <p:embed/>
                        <p:pic>
                          <p:nvPicPr>
                            <p:cNvPr id="20" name="Object 2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403" y="3598"/>
                              <a:ext cx="992" cy="2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 xmlns="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xmlns="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 xmlns="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8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1" name="Object 24"/>
                <p:cNvGraphicFramePr>
                  <a:graphicFrameLocks noChangeAspect="1"/>
                </p:cNvGraphicFramePr>
                <p:nvPr/>
              </p:nvGraphicFramePr>
              <p:xfrm>
                <a:off x="3143" y="3548"/>
                <a:ext cx="1745" cy="31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2" imgW="1346200" imgH="241300" progId="Equation.3">
                        <p:embed/>
                      </p:oleObj>
                    </mc:Choice>
                    <mc:Fallback>
                      <p:oleObj name="Equation" r:id="rId12" imgW="1346200" imgH="241300" progId="Equation.3">
                        <p:embed/>
                        <p:pic>
                          <p:nvPicPr>
                            <p:cNvPr id="21" name="Object 2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43" y="3548"/>
                              <a:ext cx="1745" cy="31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1" name="Object 24"/>
                <p:cNvGraphicFramePr>
                  <a:graphicFrameLocks noChangeAspect="1"/>
                </p:cNvGraphicFramePr>
                <p:nvPr/>
              </p:nvGraphicFramePr>
              <p:xfrm>
                <a:off x="3143" y="3548"/>
                <a:ext cx="1745" cy="31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7496" name="Equation" r:id="rId14" imgW="1346200" imgH="241300" progId="Equation.3">
                        <p:embed/>
                      </p:oleObj>
                    </mc:Choice>
                    <mc:Fallback>
                      <p:oleObj name="Equation" r:id="rId14" imgW="1346200" imgH="241300" progId="Equation.3">
                        <p:embed/>
                        <p:pic>
                          <p:nvPicPr>
                            <p:cNvPr id="21" name="Object 2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43" y="3548"/>
                              <a:ext cx="1745" cy="31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049" y="2642"/>
                  <a:ext cx="1533" cy="4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2000" i="0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2000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000" i="1" baseline="-25000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000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  0.0252 </m:t>
                        </m:r>
                        <m:r>
                          <a:rPr lang="en-GB" sz="2000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GB" sz="2000" dirty="0">
                    <a:solidFill>
                      <a:srgbClr val="00800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2000" i="0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2000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GB" sz="2000" i="1" baseline="-25000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000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  0.0369 </m:t>
                        </m:r>
                        <m:r>
                          <a:rPr lang="en-GB" sz="2000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GB" sz="2000" dirty="0">
                    <a:solidFill>
                      <a:srgbClr val="008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 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49" y="2642"/>
                  <a:ext cx="1533" cy="446"/>
                </a:xfrm>
                <a:prstGeom prst="rect">
                  <a:avLst/>
                </a:prstGeom>
                <a:blipFill>
                  <a:blip r:embed="rId16"/>
                  <a:stretch>
                    <a:fillRect b="-10526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873C1D-D0DD-0B7C-9970-08FC11CC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5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7" grpId="0" animBg="1"/>
      <p:bldP spid="389128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Second Iteration</a:t>
            </a:r>
            <a:endParaRPr lang="en-GB" sz="6600" dirty="0"/>
          </a:p>
        </p:txBody>
      </p:sp>
      <p:graphicFrame>
        <p:nvGraphicFramePr>
          <p:cNvPr id="3891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9568909"/>
              </p:ext>
            </p:extLst>
          </p:nvPr>
        </p:nvGraphicFramePr>
        <p:xfrm>
          <a:off x="838200" y="2876023"/>
          <a:ext cx="6592887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591300" imgH="1003300" progId="Equation.DSMT36">
                  <p:embed/>
                </p:oleObj>
              </mc:Choice>
              <mc:Fallback>
                <p:oleObj name="Equation" r:id="rId2" imgW="6591300" imgH="1003300" progId="Equation.DSMT36">
                  <p:embed/>
                  <p:pic>
                    <p:nvPicPr>
                      <p:cNvPr id="3891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876023"/>
                        <a:ext cx="6592887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0039399"/>
              </p:ext>
            </p:extLst>
          </p:nvPr>
        </p:nvGraphicFramePr>
        <p:xfrm>
          <a:off x="903286" y="1631423"/>
          <a:ext cx="15240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0" imgH="1003300" progId="Equation.DSMT36">
                  <p:embed/>
                </p:oleObj>
              </mc:Choice>
              <mc:Fallback>
                <p:oleObj name="Equation" r:id="rId4" imgW="1524000" imgH="1003300" progId="Equation.DSMT36">
                  <p:embed/>
                  <p:pic>
                    <p:nvPicPr>
                      <p:cNvPr id="3891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6" y="1631423"/>
                        <a:ext cx="15240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3D2AB9-9C93-2F4B-92C9-BFD04CBC69B9}"/>
                  </a:ext>
                </a:extLst>
              </p:cNvPr>
              <p:cNvSpPr txBox="1"/>
              <p:nvPr/>
            </p:nvSpPr>
            <p:spPr>
              <a:xfrm>
                <a:off x="903286" y="4138147"/>
                <a:ext cx="4075539" cy="718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.488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−0.4998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−0.4748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9.0125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3D2AB9-9C93-2F4B-92C9-BFD04CBC6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86" y="4138147"/>
                <a:ext cx="4075539" cy="718466"/>
              </a:xfrm>
              <a:prstGeom prst="rect">
                <a:avLst/>
              </a:prstGeom>
              <a:blipFill>
                <a:blip r:embed="rId7"/>
                <a:stretch>
                  <a:fillRect l="-2484" t="-1724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314B2C-E021-BC43-B602-8128F4BC7685}"/>
                  </a:ext>
                </a:extLst>
              </p:cNvPr>
              <p:cNvSpPr txBox="1"/>
              <p:nvPr/>
            </p:nvSpPr>
            <p:spPr>
              <a:xfrm>
                <a:off x="838200" y="5128438"/>
                <a:ext cx="5492850" cy="836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−0.00288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−0.00424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314B2C-E021-BC43-B602-8128F4BC7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28438"/>
                <a:ext cx="5492850" cy="836576"/>
              </a:xfrm>
              <a:prstGeom prst="rect">
                <a:avLst/>
              </a:prstGeom>
              <a:blipFill>
                <a:blip r:embed="rId8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C48EEBF5-26F6-464D-A13C-104C7895FD4B}"/>
              </a:ext>
            </a:extLst>
          </p:cNvPr>
          <p:cNvGrpSpPr/>
          <p:nvPr/>
        </p:nvGrpSpPr>
        <p:grpSpPr>
          <a:xfrm>
            <a:off x="6556248" y="5109003"/>
            <a:ext cx="5635752" cy="837345"/>
            <a:chOff x="6556248" y="5109003"/>
            <a:chExt cx="5635752" cy="837345"/>
          </a:xfrm>
        </p:grpSpPr>
        <p:sp>
          <p:nvSpPr>
            <p:cNvPr id="389129" name="AutoShape 9"/>
            <p:cNvSpPr>
              <a:spLocks noChangeArrowheads="1"/>
            </p:cNvSpPr>
            <p:nvPr/>
          </p:nvSpPr>
          <p:spPr bwMode="auto">
            <a:xfrm>
              <a:off x="6556248" y="5160845"/>
              <a:ext cx="539875" cy="733663"/>
            </a:xfrm>
            <a:prstGeom prst="rightArrow">
              <a:avLst>
                <a:gd name="adj1" fmla="val 50000"/>
                <a:gd name="adj2" fmla="val 3500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22D4BD2-E29E-074F-A815-A78E94FD7F81}"/>
                    </a:ext>
                  </a:extLst>
                </p:cNvPr>
                <p:cNvSpPr txBox="1"/>
                <p:nvPr/>
              </p:nvSpPr>
              <p:spPr>
                <a:xfrm>
                  <a:off x="7248531" y="5109003"/>
                  <a:ext cx="4943469" cy="837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−0.0529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0.9458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22D4BD2-E29E-074F-A815-A78E94FD7F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531" y="5109003"/>
                  <a:ext cx="4943469" cy="83734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6E4247-DA35-975A-A7E2-7323DCD5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9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89" name="Rectangle 1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GB" dirty="0"/>
              <a:t>Reactive power flow and voltage magnitude</a:t>
            </a:r>
          </a:p>
        </p:txBody>
      </p:sp>
      <p:sp>
        <p:nvSpPr>
          <p:cNvPr id="178190" name="Rectangle 14"/>
          <p:cNvSpPr>
            <a:spLocks noGrp="1" noChangeArrowheads="1"/>
          </p:cNvSpPr>
          <p:nvPr>
            <p:ph idx="1"/>
          </p:nvPr>
        </p:nvSpPr>
        <p:spPr>
          <a:xfrm>
            <a:off x="838200" y="4956315"/>
            <a:ext cx="10515600" cy="1584470"/>
          </a:xfrm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GB" sz="3200" dirty="0"/>
              <a:t>Large reactive power flows create large voltage drops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GB" sz="3200" dirty="0"/>
              <a:t>This can also create stability problems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B8393-3A4B-B991-7873-7FF8635D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1B7E8A-3EC0-8730-ADFE-F8BCD50BCF4D}"/>
              </a:ext>
            </a:extLst>
          </p:cNvPr>
          <p:cNvGrpSpPr/>
          <p:nvPr/>
        </p:nvGrpSpPr>
        <p:grpSpPr>
          <a:xfrm>
            <a:off x="838200" y="1425778"/>
            <a:ext cx="6781800" cy="3257897"/>
            <a:chOff x="2350626" y="3234978"/>
            <a:chExt cx="6781800" cy="325789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54A553D-A117-4920-2027-59540F022661}"/>
                </a:ext>
              </a:extLst>
            </p:cNvPr>
            <p:cNvGrpSpPr/>
            <p:nvPr/>
          </p:nvGrpSpPr>
          <p:grpSpPr>
            <a:xfrm>
              <a:off x="2350626" y="3719810"/>
              <a:ext cx="6781800" cy="2349500"/>
              <a:chOff x="2362200" y="3403600"/>
              <a:chExt cx="6781800" cy="2349500"/>
            </a:xfrm>
          </p:grpSpPr>
          <p:sp>
            <p:nvSpPr>
              <p:cNvPr id="11" name="Line 6">
                <a:extLst>
                  <a:ext uri="{FF2B5EF4-FFF2-40B4-BE49-F238E27FC236}">
                    <a16:creationId xmlns:a16="http://schemas.microsoft.com/office/drawing/2014/main" id="{5A8FDF67-A8D9-08D0-AE11-FA0534E5D6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2200" y="3403600"/>
                <a:ext cx="678180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Line 7">
                <a:extLst>
                  <a:ext uri="{FF2B5EF4-FFF2-40B4-BE49-F238E27FC236}">
                    <a16:creationId xmlns:a16="http://schemas.microsoft.com/office/drawing/2014/main" id="{29E1D945-C966-062B-8174-CC725E6578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2200" y="3403600"/>
                <a:ext cx="5576888" cy="2349500"/>
              </a:xfrm>
              <a:prstGeom prst="line">
                <a:avLst/>
              </a:prstGeom>
              <a:noFill/>
              <a:ln w="38100">
                <a:solidFill>
                  <a:srgbClr val="0070C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id="{4E1EA313-413F-0771-3BFE-C2D71D66FB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950200" y="3581400"/>
                <a:ext cx="1193800" cy="0"/>
              </a:xfrm>
              <a:prstGeom prst="line">
                <a:avLst/>
              </a:prstGeom>
              <a:noFill/>
              <a:ln w="38100">
                <a:solidFill>
                  <a:srgbClr val="00B05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BB6564A4-28C3-2EB5-4843-39F8841C2C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6908800" y="4686300"/>
                <a:ext cx="2057400" cy="0"/>
              </a:xfrm>
              <a:prstGeom prst="line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6" name="Arc 12">
                <a:extLst>
                  <a:ext uri="{FF2B5EF4-FFF2-40B4-BE49-F238E27FC236}">
                    <a16:creationId xmlns:a16="http://schemas.microsoft.com/office/drawing/2014/main" id="{D815CE6D-45BC-97FD-E7CC-437B7A5C205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2571750" y="3409602"/>
                <a:ext cx="1486092" cy="661507"/>
              </a:xfrm>
              <a:custGeom>
                <a:avLst/>
                <a:gdLst>
                  <a:gd name="G0" fmla="+- 0 0 0"/>
                  <a:gd name="G1" fmla="+- 9671 0 0"/>
                  <a:gd name="G2" fmla="+- 21600 0 0"/>
                  <a:gd name="T0" fmla="*/ 19313 w 21600"/>
                  <a:gd name="T1" fmla="*/ 0 h 10777"/>
                  <a:gd name="T2" fmla="*/ 21571 w 21600"/>
                  <a:gd name="T3" fmla="*/ 10777 h 10777"/>
                  <a:gd name="T4" fmla="*/ 0 w 21600"/>
                  <a:gd name="T5" fmla="*/ 9671 h 10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10777" fill="none" extrusionOk="0">
                    <a:moveTo>
                      <a:pt x="19313" y="-1"/>
                    </a:moveTo>
                    <a:cubicBezTo>
                      <a:pt x="20817" y="3001"/>
                      <a:pt x="21600" y="6313"/>
                      <a:pt x="21600" y="9671"/>
                    </a:cubicBezTo>
                    <a:cubicBezTo>
                      <a:pt x="21600" y="10039"/>
                      <a:pt x="21590" y="10408"/>
                      <a:pt x="21571" y="10777"/>
                    </a:cubicBezTo>
                  </a:path>
                  <a:path w="21600" h="10777" stroke="0" extrusionOk="0">
                    <a:moveTo>
                      <a:pt x="19313" y="-1"/>
                    </a:moveTo>
                    <a:cubicBezTo>
                      <a:pt x="20817" y="3001"/>
                      <a:pt x="21600" y="6313"/>
                      <a:pt x="21600" y="9671"/>
                    </a:cubicBezTo>
                    <a:cubicBezTo>
                      <a:pt x="21600" y="10039"/>
                      <a:pt x="21590" y="10408"/>
                      <a:pt x="21571" y="10777"/>
                    </a:cubicBezTo>
                    <a:lnTo>
                      <a:pt x="0" y="9671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97C9418-FEAE-405A-C32A-D562AACF20E1}"/>
                    </a:ext>
                  </a:extLst>
                </p:cNvPr>
                <p:cNvSpPr txBox="1"/>
                <p:nvPr/>
              </p:nvSpPr>
              <p:spPr>
                <a:xfrm>
                  <a:off x="7222603" y="6031210"/>
                  <a:ext cx="5477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97C9418-FEAE-405A-C32A-D562AACF20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603" y="6031210"/>
                  <a:ext cx="547714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C9B87CC-0050-565A-4F18-356A68F219CF}"/>
                    </a:ext>
                  </a:extLst>
                </p:cNvPr>
                <p:cNvSpPr txBox="1"/>
                <p:nvPr/>
              </p:nvSpPr>
              <p:spPr>
                <a:xfrm>
                  <a:off x="8560282" y="3234978"/>
                  <a:ext cx="54059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C9B87CC-0050-565A-4F18-356A68F21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0282" y="3234978"/>
                  <a:ext cx="540596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4416A9E-5D53-0A03-80FF-B2E08452A754}"/>
                    </a:ext>
                  </a:extLst>
                </p:cNvPr>
                <p:cNvSpPr txBox="1"/>
                <p:nvPr/>
              </p:nvSpPr>
              <p:spPr>
                <a:xfrm>
                  <a:off x="8207461" y="3951251"/>
                  <a:ext cx="7056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4416A9E-5D53-0A03-80FF-B2E08452A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7461" y="3951251"/>
                  <a:ext cx="70564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17B44FD-5A7B-188A-E85C-3F7F9A5BAF54}"/>
                    </a:ext>
                  </a:extLst>
                </p:cNvPr>
                <p:cNvSpPr txBox="1"/>
                <p:nvPr/>
              </p:nvSpPr>
              <p:spPr>
                <a:xfrm>
                  <a:off x="7978334" y="4709894"/>
                  <a:ext cx="7243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17B44FD-5A7B-188A-E85C-3F7F9A5BAF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8334" y="4709894"/>
                  <a:ext cx="72430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2A6E31-0910-59A6-BA05-DCA547596079}"/>
                  </a:ext>
                </a:extLst>
              </p:cNvPr>
              <p:cNvSpPr txBox="1"/>
              <p:nvPr/>
            </p:nvSpPr>
            <p:spPr>
              <a:xfrm>
                <a:off x="8207873" y="2552248"/>
                <a:ext cx="2319836" cy="969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2A6E31-0910-59A6-BA05-DCA547596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873" y="2552248"/>
                <a:ext cx="2319836" cy="969433"/>
              </a:xfrm>
              <a:prstGeom prst="rect">
                <a:avLst/>
              </a:prstGeom>
              <a:blipFill>
                <a:blip r:embed="rId6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2470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Third Iteration</a:t>
            </a:r>
            <a:endParaRPr lang="en-GB" sz="6600"/>
          </a:p>
        </p:txBody>
      </p:sp>
      <p:grpSp>
        <p:nvGrpSpPr>
          <p:cNvPr id="2" name="Group 1"/>
          <p:cNvGrpSpPr/>
          <p:nvPr/>
        </p:nvGrpSpPr>
        <p:grpSpPr>
          <a:xfrm>
            <a:off x="7389399" y="1569751"/>
            <a:ext cx="2590346" cy="1569660"/>
            <a:chOff x="6172200" y="1219200"/>
            <a:chExt cx="2590346" cy="1569660"/>
          </a:xfrm>
        </p:grpSpPr>
        <p:sp>
          <p:nvSpPr>
            <p:cNvPr id="390150" name="AutoShape 6"/>
            <p:cNvSpPr>
              <a:spLocks noChangeArrowheads="1"/>
            </p:cNvSpPr>
            <p:nvPr/>
          </p:nvSpPr>
          <p:spPr bwMode="auto">
            <a:xfrm rot="19507389">
              <a:off x="6172200" y="1995369"/>
              <a:ext cx="685800" cy="733663"/>
            </a:xfrm>
            <a:prstGeom prst="leftArrow">
              <a:avLst>
                <a:gd name="adj1" fmla="val 50000"/>
                <a:gd name="adj2" fmla="val 37500"/>
              </a:avLst>
            </a:prstGeom>
            <a:solidFill>
              <a:schemeClr val="accent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0151" name="Text Box 7"/>
            <p:cNvSpPr txBox="1">
              <a:spLocks noChangeArrowheads="1"/>
            </p:cNvSpPr>
            <p:nvPr/>
          </p:nvSpPr>
          <p:spPr bwMode="auto">
            <a:xfrm>
              <a:off x="7010400" y="1219200"/>
              <a:ext cx="1752146" cy="1569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 dirty="0"/>
                <a:t>Mismatches</a:t>
              </a:r>
              <a:br>
                <a:rPr lang="en-GB" sz="2400" dirty="0"/>
              </a:br>
              <a:r>
                <a:rPr lang="en-GB" sz="2400" dirty="0"/>
                <a:t>almost small</a:t>
              </a:r>
              <a:br>
                <a:rPr lang="en-GB" sz="2400" dirty="0"/>
              </a:br>
              <a:r>
                <a:rPr lang="en-GB" sz="2400" dirty="0"/>
                <a:t>enough to</a:t>
              </a:r>
              <a:br>
                <a:rPr lang="en-GB" sz="2400" dirty="0"/>
              </a:br>
              <a:r>
                <a:rPr lang="en-GB" sz="2400" dirty="0"/>
                <a:t>stop</a:t>
              </a:r>
            </a:p>
          </p:txBody>
        </p:sp>
      </p:grpSp>
      <p:grpSp>
        <p:nvGrpSpPr>
          <p:cNvPr id="13" name="Group 5"/>
          <p:cNvGrpSpPr>
            <a:grpSpLocks/>
          </p:cNvGrpSpPr>
          <p:nvPr/>
        </p:nvGrpSpPr>
        <p:grpSpPr bwMode="auto">
          <a:xfrm>
            <a:off x="2485156" y="4355284"/>
            <a:ext cx="8021639" cy="1885950"/>
            <a:chOff x="1101" y="2642"/>
            <a:chExt cx="5053" cy="1188"/>
          </a:xfrm>
        </p:grpSpPr>
        <p:grpSp>
          <p:nvGrpSpPr>
            <p:cNvPr id="14" name="Group 6"/>
            <p:cNvGrpSpPr>
              <a:grpSpLocks/>
            </p:cNvGrpSpPr>
            <p:nvPr/>
          </p:nvGrpSpPr>
          <p:grpSpPr bwMode="auto">
            <a:xfrm>
              <a:off x="1101" y="3042"/>
              <a:ext cx="350" cy="350"/>
              <a:chOff x="1774" y="1738"/>
              <a:chExt cx="828" cy="828"/>
            </a:xfrm>
          </p:grpSpPr>
          <p:sp>
            <p:nvSpPr>
              <p:cNvPr id="25" name="Oval 7"/>
              <p:cNvSpPr>
                <a:spLocks noChangeArrowheads="1"/>
              </p:cNvSpPr>
              <p:nvPr/>
            </p:nvSpPr>
            <p:spPr bwMode="auto">
              <a:xfrm>
                <a:off x="1774" y="1738"/>
                <a:ext cx="828" cy="82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6" name="Group 8"/>
              <p:cNvGrpSpPr>
                <a:grpSpLocks/>
              </p:cNvGrpSpPr>
              <p:nvPr/>
            </p:nvGrpSpPr>
            <p:grpSpPr bwMode="auto">
              <a:xfrm flipH="1">
                <a:off x="1847" y="1955"/>
                <a:ext cx="685" cy="377"/>
                <a:chOff x="3846" y="3460"/>
                <a:chExt cx="600" cy="235"/>
              </a:xfrm>
            </p:grpSpPr>
            <p:grpSp>
              <p:nvGrpSpPr>
                <p:cNvPr id="27" name="Group 9"/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31" name="Arc 10"/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" name="Arc 11"/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" name="Group 12"/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29" name="Arc 13"/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Arc 14"/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15" name="AutoShape 15"/>
            <p:cNvCxnSpPr>
              <a:cxnSpLocks noChangeShapeType="1"/>
              <a:stCxn id="25" idx="6"/>
              <a:endCxn id="19" idx="0"/>
            </p:cNvCxnSpPr>
            <p:nvPr/>
          </p:nvCxnSpPr>
          <p:spPr bwMode="auto">
            <a:xfrm flipV="1">
              <a:off x="1451" y="3211"/>
              <a:ext cx="2736" cy="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1923" y="3116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3953" y="3123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1821" y="2874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/>
                <a:t>1</a:t>
              </a: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4187" y="3211"/>
              <a:ext cx="240" cy="344"/>
            </a:xfrm>
            <a:custGeom>
              <a:avLst/>
              <a:gdLst>
                <a:gd name="T0" fmla="*/ 0 w 240"/>
                <a:gd name="T1" fmla="*/ 0 h 240"/>
                <a:gd name="T2" fmla="*/ 240 w 240"/>
                <a:gd name="T3" fmla="*/ 0 h 240"/>
                <a:gd name="T4" fmla="*/ 240 w 240"/>
                <a:gd name="T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240">
                  <a:moveTo>
                    <a:pt x="0" y="0"/>
                  </a:moveTo>
                  <a:lnTo>
                    <a:pt x="240" y="0"/>
                  </a:lnTo>
                  <a:lnTo>
                    <a:pt x="240" y="24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Text Box 20"/>
            <p:cNvSpPr txBox="1">
              <a:spLocks noChangeArrowheads="1"/>
            </p:cNvSpPr>
            <p:nvPr/>
          </p:nvSpPr>
          <p:spPr bwMode="auto">
            <a:xfrm>
              <a:off x="3853" y="2874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/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627" y="3165"/>
                  <a:ext cx="1527" cy="4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00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= − 0.5 </m:t>
                        </m:r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GB" sz="2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GB" sz="200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= − 0.5 </m:t>
                        </m:r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21" name="Text 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27" y="3165"/>
                  <a:ext cx="1527" cy="446"/>
                </a:xfrm>
                <a:prstGeom prst="rect">
                  <a:avLst/>
                </a:prstGeom>
                <a:blipFill>
                  <a:blip r:embed="rId2"/>
                  <a:stretch>
                    <a:fillRect b="-877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2" name="Object 23"/>
                <p:cNvGraphicFramePr>
                  <a:graphicFrameLocks noChangeAspect="1"/>
                </p:cNvGraphicFramePr>
                <p:nvPr/>
              </p:nvGraphicFramePr>
              <p:xfrm>
                <a:off x="1403" y="3598"/>
                <a:ext cx="992" cy="2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3" imgW="1574800" imgH="368300" progId="Equation.3">
                        <p:embed/>
                      </p:oleObj>
                    </mc:Choice>
                    <mc:Fallback>
                      <p:oleObj name="Equation" r:id="rId3" imgW="1574800" imgH="368300" progId="Equation.3">
                        <p:embed/>
                        <p:pic>
                          <p:nvPicPr>
                            <p:cNvPr id="22" name="Object 2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403" y="3598"/>
                              <a:ext cx="992" cy="2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="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="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="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8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2" name="Object 23"/>
                <p:cNvGraphicFramePr>
                  <a:graphicFrameLocks noChangeAspect="1"/>
                </p:cNvGraphicFramePr>
                <p:nvPr/>
              </p:nvGraphicFramePr>
              <p:xfrm>
                <a:off x="1403" y="3598"/>
                <a:ext cx="992" cy="2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9543" name="Equation" r:id="rId10" imgW="1574800" imgH="368300" progId="Equation.3">
                        <p:embed/>
                      </p:oleObj>
                    </mc:Choice>
                    <mc:Fallback>
                      <p:oleObj name="Equation" r:id="rId10" imgW="1574800" imgH="368300" progId="Equation.3">
                        <p:embed/>
                        <p:pic>
                          <p:nvPicPr>
                            <p:cNvPr id="22" name="Object 2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403" y="3598"/>
                              <a:ext cx="992" cy="2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 xmlns="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xmlns="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 xmlns="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8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049" y="2642"/>
                  <a:ext cx="1773" cy="4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2000" i="0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2000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000" i="1" baseline="-25000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000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  0.00012 </m:t>
                        </m:r>
                        <m:r>
                          <a:rPr lang="en-GB" sz="2000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GB" sz="2000" dirty="0">
                    <a:solidFill>
                      <a:srgbClr val="00800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2000" i="0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2000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GB" sz="2000" i="1" baseline="-25000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000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  0.00021 </m:t>
                        </m:r>
                        <m:r>
                          <a:rPr lang="en-GB" sz="2000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GB" sz="2000" dirty="0">
                    <a:solidFill>
                      <a:srgbClr val="008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 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49" y="2642"/>
                  <a:ext cx="1773" cy="446"/>
                </a:xfrm>
                <a:prstGeom prst="rect">
                  <a:avLst/>
                </a:prstGeom>
                <a:blipFill>
                  <a:blip r:embed="rId12"/>
                  <a:stretch>
                    <a:fillRect b="-10526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672776-78A1-0345-AB81-CA9D40F7974E}"/>
                  </a:ext>
                </a:extLst>
              </p:cNvPr>
              <p:cNvSpPr txBox="1"/>
              <p:nvPr/>
            </p:nvSpPr>
            <p:spPr>
              <a:xfrm>
                <a:off x="841419" y="1696659"/>
                <a:ext cx="226446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=−0.05288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=0.9458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672776-78A1-0345-AB81-CA9D40F79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19" y="1696659"/>
                <a:ext cx="2264466" cy="823815"/>
              </a:xfrm>
              <a:prstGeom prst="rect">
                <a:avLst/>
              </a:prstGeom>
              <a:blipFill>
                <a:blip r:embed="rId13"/>
                <a:stretch>
                  <a:fillRect l="-66480" t="-224242" r="-2793" b="-3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0714AA-EB91-8541-9D5F-6C3BDBA1D6D1}"/>
                  </a:ext>
                </a:extLst>
              </p:cNvPr>
              <p:cNvSpPr txBox="1"/>
              <p:nvPr/>
            </p:nvSpPr>
            <p:spPr>
              <a:xfrm>
                <a:off x="718509" y="2575842"/>
                <a:ext cx="7398628" cy="959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+0.5=0.00012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≡10 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−10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)+0.5</m:t>
                                  </m:r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=0.00021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0714AA-EB91-8541-9D5F-6C3BDBA1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09" y="2575842"/>
                <a:ext cx="7398628" cy="959237"/>
              </a:xfrm>
              <a:prstGeom prst="rect">
                <a:avLst/>
              </a:prstGeom>
              <a:blipFill>
                <a:blip r:embed="rId14"/>
                <a:stretch>
                  <a:fillRect l="-24315" t="-230263" b="-3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D1443C-4A19-E94F-A00D-635706891E0C}"/>
                  </a:ext>
                </a:extLst>
              </p:cNvPr>
              <p:cNvSpPr txBox="1"/>
              <p:nvPr/>
            </p:nvSpPr>
            <p:spPr>
              <a:xfrm>
                <a:off x="5788681" y="5935541"/>
                <a:ext cx="38977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=0.9458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∠−0.05289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D1443C-4A19-E94F-A00D-635706891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81" y="5935541"/>
                <a:ext cx="3897798" cy="369332"/>
              </a:xfrm>
              <a:prstGeom prst="rect">
                <a:avLst/>
              </a:prstGeom>
              <a:blipFill>
                <a:blip r:embed="rId15"/>
                <a:stretch>
                  <a:fillRect l="-1629" t="-6667" r="-130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823B3-F399-C61C-B1AF-C197077AF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(after one more iteration)</a:t>
            </a:r>
            <a:endParaRPr lang="en-GB" sz="6600" dirty="0"/>
          </a:p>
        </p:txBody>
      </p:sp>
      <p:grpSp>
        <p:nvGrpSpPr>
          <p:cNvPr id="391173" name="Group 5"/>
          <p:cNvGrpSpPr>
            <a:grpSpLocks/>
          </p:cNvGrpSpPr>
          <p:nvPr/>
        </p:nvGrpSpPr>
        <p:grpSpPr bwMode="auto">
          <a:xfrm>
            <a:off x="1846264" y="4123510"/>
            <a:ext cx="8615363" cy="2117725"/>
            <a:chOff x="203" y="2496"/>
            <a:chExt cx="5427" cy="1334"/>
          </a:xfrm>
        </p:grpSpPr>
        <p:grpSp>
          <p:nvGrpSpPr>
            <p:cNvPr id="391174" name="Group 6"/>
            <p:cNvGrpSpPr>
              <a:grpSpLocks/>
            </p:cNvGrpSpPr>
            <p:nvPr/>
          </p:nvGrpSpPr>
          <p:grpSpPr bwMode="auto">
            <a:xfrm>
              <a:off x="1101" y="3042"/>
              <a:ext cx="350" cy="350"/>
              <a:chOff x="1774" y="1738"/>
              <a:chExt cx="828" cy="828"/>
            </a:xfrm>
          </p:grpSpPr>
          <p:sp>
            <p:nvSpPr>
              <p:cNvPr id="391175" name="Oval 7"/>
              <p:cNvSpPr>
                <a:spLocks noChangeArrowheads="1"/>
              </p:cNvSpPr>
              <p:nvPr/>
            </p:nvSpPr>
            <p:spPr bwMode="auto">
              <a:xfrm>
                <a:off x="1774" y="1738"/>
                <a:ext cx="828" cy="82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1176" name="Group 8"/>
              <p:cNvGrpSpPr>
                <a:grpSpLocks/>
              </p:cNvGrpSpPr>
              <p:nvPr/>
            </p:nvGrpSpPr>
            <p:grpSpPr bwMode="auto">
              <a:xfrm flipH="1">
                <a:off x="1847" y="1955"/>
                <a:ext cx="685" cy="377"/>
                <a:chOff x="3846" y="3460"/>
                <a:chExt cx="600" cy="235"/>
              </a:xfrm>
            </p:grpSpPr>
            <p:grpSp>
              <p:nvGrpSpPr>
                <p:cNvPr id="391177" name="Group 9"/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391178" name="Arc 10"/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91179" name="Arc 11"/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91180" name="Group 12"/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391181" name="Arc 13"/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91182" name="Arc 14"/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391183" name="AutoShape 15"/>
            <p:cNvCxnSpPr>
              <a:cxnSpLocks noChangeShapeType="1"/>
              <a:stCxn id="391175" idx="6"/>
              <a:endCxn id="391187" idx="0"/>
            </p:cNvCxnSpPr>
            <p:nvPr/>
          </p:nvCxnSpPr>
          <p:spPr bwMode="auto">
            <a:xfrm flipV="1">
              <a:off x="1460" y="3211"/>
              <a:ext cx="2727" cy="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91184" name="Line 16"/>
            <p:cNvSpPr>
              <a:spLocks noChangeShapeType="1"/>
            </p:cNvSpPr>
            <p:nvPr/>
          </p:nvSpPr>
          <p:spPr bwMode="auto">
            <a:xfrm>
              <a:off x="1923" y="3116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185" name="Line 17"/>
            <p:cNvSpPr>
              <a:spLocks noChangeShapeType="1"/>
            </p:cNvSpPr>
            <p:nvPr/>
          </p:nvSpPr>
          <p:spPr bwMode="auto">
            <a:xfrm>
              <a:off x="3953" y="3123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186" name="Text Box 18"/>
            <p:cNvSpPr txBox="1">
              <a:spLocks noChangeArrowheads="1"/>
            </p:cNvSpPr>
            <p:nvPr/>
          </p:nvSpPr>
          <p:spPr bwMode="auto">
            <a:xfrm>
              <a:off x="1821" y="2874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/>
                <a:t>1</a:t>
              </a:r>
            </a:p>
          </p:txBody>
        </p:sp>
        <p:sp>
          <p:nvSpPr>
            <p:cNvPr id="391187" name="Freeform 19"/>
            <p:cNvSpPr>
              <a:spLocks/>
            </p:cNvSpPr>
            <p:nvPr/>
          </p:nvSpPr>
          <p:spPr bwMode="auto">
            <a:xfrm>
              <a:off x="4187" y="3217"/>
              <a:ext cx="240" cy="344"/>
            </a:xfrm>
            <a:custGeom>
              <a:avLst/>
              <a:gdLst>
                <a:gd name="T0" fmla="*/ 0 w 240"/>
                <a:gd name="T1" fmla="*/ 0 h 240"/>
                <a:gd name="T2" fmla="*/ 240 w 240"/>
                <a:gd name="T3" fmla="*/ 0 h 240"/>
                <a:gd name="T4" fmla="*/ 240 w 240"/>
                <a:gd name="T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240">
                  <a:moveTo>
                    <a:pt x="0" y="0"/>
                  </a:moveTo>
                  <a:lnTo>
                    <a:pt x="240" y="0"/>
                  </a:lnTo>
                  <a:lnTo>
                    <a:pt x="240" y="24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188" name="Text Box 20"/>
            <p:cNvSpPr txBox="1">
              <a:spLocks noChangeArrowheads="1"/>
            </p:cNvSpPr>
            <p:nvPr/>
          </p:nvSpPr>
          <p:spPr bwMode="auto">
            <a:xfrm>
              <a:off x="3853" y="2874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/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118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266" y="2496"/>
                  <a:ext cx="1364" cy="5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= − 0.5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GB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= − 0.5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391189" name="Text 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66" y="2496"/>
                  <a:ext cx="1364" cy="523"/>
                </a:xfrm>
                <a:prstGeom prst="rect">
                  <a:avLst/>
                </a:prstGeom>
                <a:blipFill>
                  <a:blip r:embed="rId2"/>
                  <a:stretch>
                    <a:fillRect b="-895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1190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203" y="2496"/>
                  <a:ext cx="1459" cy="5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400" i="1" baseline="-25000" dirty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= 0.5 </m:t>
                      </m:r>
                      <m:r>
                        <a:rPr lang="en-GB" sz="2400" i="1" dirty="0" err="1">
                          <a:latin typeface="Cambria Math" panose="02040503050406030204" pitchFamily="18" charset="0"/>
                        </a:rPr>
                        <m:t>𝑝𝑢</m:t>
                      </m:r>
                    </m:oMath>
                  </a14:m>
                  <a:r>
                    <a:rPr lang="en-GB" sz="2400" dirty="0"/>
                    <a:t>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 baseline="-25000" dirty="0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= 0.55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 dirty="0" err="1"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391190" name="Text 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3" y="2496"/>
                  <a:ext cx="1459" cy="523"/>
                </a:xfrm>
                <a:prstGeom prst="rect">
                  <a:avLst/>
                </a:prstGeom>
                <a:blipFill>
                  <a:blip r:embed="rId3"/>
                  <a:stretch>
                    <a:fillRect l="-1639" b="-16418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91191" name="Object 23"/>
                <p:cNvGraphicFramePr>
                  <a:graphicFrameLocks noChangeAspect="1"/>
                </p:cNvGraphicFramePr>
                <p:nvPr/>
              </p:nvGraphicFramePr>
              <p:xfrm>
                <a:off x="1403" y="3598"/>
                <a:ext cx="992" cy="2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4" imgW="1574800" imgH="368300" progId="Equation.DSMT36">
                        <p:embed/>
                      </p:oleObj>
                    </mc:Choice>
                    <mc:Fallback>
                      <p:oleObj name="Equation" r:id="rId4" imgW="1574800" imgH="368300" progId="Equation.DSMT36">
                        <p:embed/>
                        <p:pic>
                          <p:nvPicPr>
                            <p:cNvPr id="391191" name="Object 2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403" y="3598"/>
                              <a:ext cx="992" cy="2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="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="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="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8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91191" name="Object 23"/>
                <p:cNvGraphicFramePr>
                  <a:graphicFrameLocks noChangeAspect="1"/>
                </p:cNvGraphicFramePr>
                <p:nvPr/>
              </p:nvGraphicFramePr>
              <p:xfrm>
                <a:off x="1403" y="3598"/>
                <a:ext cx="992" cy="2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61575" name="Equation" r:id="rId9" imgW="1574800" imgH="368300" progId="Equation.DSMT36">
                        <p:embed/>
                      </p:oleObj>
                    </mc:Choice>
                    <mc:Fallback>
                      <p:oleObj name="Equation" r:id="rId9" imgW="1574800" imgH="368300" progId="Equation.DSMT36">
                        <p:embed/>
                        <p:pic>
                          <p:nvPicPr>
                            <p:cNvPr id="391191" name="Object 2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403" y="3598"/>
                              <a:ext cx="992" cy="2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 xmlns="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xmlns="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 xmlns="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8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3A10FF-EEC8-A9B9-3500-E50C70EA28D6}"/>
              </a:ext>
            </a:extLst>
          </p:cNvPr>
          <p:cNvGrpSpPr/>
          <p:nvPr/>
        </p:nvGrpSpPr>
        <p:grpSpPr>
          <a:xfrm>
            <a:off x="838200" y="2731008"/>
            <a:ext cx="4599707" cy="1163238"/>
            <a:chOff x="838200" y="2731008"/>
            <a:chExt cx="4599707" cy="11632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5A10A40-376B-5548-B6DA-9A145096227B}"/>
                    </a:ext>
                  </a:extLst>
                </p:cNvPr>
                <p:cNvSpPr txBox="1"/>
                <p:nvPr/>
              </p:nvSpPr>
              <p:spPr>
                <a:xfrm>
                  <a:off x="987505" y="3359389"/>
                  <a:ext cx="4450402" cy="465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lang="en-US" sz="2400" dirty="0"/>
                    <a:t>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=0.556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5A10A40-376B-5548-B6DA-9A14509622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505" y="3359389"/>
                  <a:ext cx="4450402" cy="465961"/>
                </a:xfrm>
                <a:prstGeom prst="rect">
                  <a:avLst/>
                </a:prstGeom>
                <a:blipFill>
                  <a:blip r:embed="rId11"/>
                  <a:stretch>
                    <a:fillRect l="-852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D2498B6-6062-E145-A721-4F927509CECF}"/>
                    </a:ext>
                  </a:extLst>
                </p:cNvPr>
                <p:cNvSpPr txBox="1"/>
                <p:nvPr/>
              </p:nvSpPr>
              <p:spPr>
                <a:xfrm>
                  <a:off x="987505" y="2731008"/>
                  <a:ext cx="330320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D2498B6-6062-E145-A721-4F927509CE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505" y="2731008"/>
                  <a:ext cx="3303207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383"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3D17D2A0-479F-444D-A80D-55AE8F35F80A}"/>
                </a:ext>
              </a:extLst>
            </p:cNvPr>
            <p:cNvSpPr/>
            <p:nvPr/>
          </p:nvSpPr>
          <p:spPr>
            <a:xfrm>
              <a:off x="838200" y="2778107"/>
              <a:ext cx="289430" cy="1116139"/>
            </a:xfrm>
            <a:prstGeom prst="leftBrace">
              <a:avLst>
                <a:gd name="adj1" fmla="val 68320"/>
                <a:gd name="adj2" fmla="val 50000"/>
              </a:avLst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1579797-C025-764E-B140-4CB10FE4A637}"/>
                  </a:ext>
                </a:extLst>
              </p:cNvPr>
              <p:cNvSpPr txBox="1"/>
              <p:nvPr/>
            </p:nvSpPr>
            <p:spPr>
              <a:xfrm>
                <a:off x="841419" y="1696659"/>
                <a:ext cx="400532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=−0.05289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=−3.03°</m:t>
                              </m:r>
                            </m:e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=0.9457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1579797-C025-764E-B140-4CB10FE4A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19" y="1696659"/>
                <a:ext cx="4005327" cy="823815"/>
              </a:xfrm>
              <a:prstGeom prst="rect">
                <a:avLst/>
              </a:prstGeom>
              <a:blipFill>
                <a:blip r:embed="rId13"/>
                <a:stretch>
                  <a:fillRect l="-37342" t="-224242" r="-1266" b="-3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6884C3-4510-D24D-8270-65F597E498D0}"/>
                  </a:ext>
                </a:extLst>
              </p:cNvPr>
              <p:cNvSpPr txBox="1"/>
              <p:nvPr/>
            </p:nvSpPr>
            <p:spPr>
              <a:xfrm>
                <a:off x="6432337" y="5997799"/>
                <a:ext cx="29935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=0.9457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∠−3.03°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6884C3-4510-D24D-8270-65F597E49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337" y="5997799"/>
                <a:ext cx="2993575" cy="369332"/>
              </a:xfrm>
              <a:prstGeom prst="rect">
                <a:avLst/>
              </a:prstGeom>
              <a:blipFill>
                <a:blip r:embed="rId18"/>
                <a:stretch>
                  <a:fillRect l="-844" r="-4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47FBF5C-16DF-D850-D079-11632ECBDBA0}"/>
              </a:ext>
            </a:extLst>
          </p:cNvPr>
          <p:cNvGrpSpPr/>
          <p:nvPr/>
        </p:nvGrpSpPr>
        <p:grpSpPr>
          <a:xfrm>
            <a:off x="4438881" y="2322808"/>
            <a:ext cx="7651911" cy="947570"/>
            <a:chOff x="4438881" y="2322808"/>
            <a:chExt cx="7651911" cy="9475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D8235EA-4C6D-EEC0-0C16-2CAF5C041744}"/>
                    </a:ext>
                  </a:extLst>
                </p:cNvPr>
                <p:cNvSpPr txBox="1"/>
                <p:nvPr/>
              </p:nvSpPr>
              <p:spPr>
                <a:xfrm>
                  <a:off x="5098237" y="2322808"/>
                  <a:ext cx="69925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Plug 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sz="2400" dirty="0"/>
                    <a:t> and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lang="en-US" sz="2400" dirty="0"/>
                    <a:t> in the explicit equations for the slack bus</a:t>
                  </a:r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D8235EA-4C6D-EEC0-0C16-2CAF5C0417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8237" y="2322808"/>
                  <a:ext cx="6992555" cy="461665"/>
                </a:xfrm>
                <a:prstGeom prst="rect">
                  <a:avLst/>
                </a:prstGeom>
                <a:blipFill>
                  <a:blip r:embed="rId19"/>
                  <a:stretch>
                    <a:fillRect l="-1270" t="-5263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182C3331-6E28-00FB-6B69-68E1641A3A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507389">
              <a:off x="4438881" y="2536715"/>
              <a:ext cx="685800" cy="733663"/>
            </a:xfrm>
            <a:prstGeom prst="leftArrow">
              <a:avLst>
                <a:gd name="adj1" fmla="val 50000"/>
                <a:gd name="adj2" fmla="val 37500"/>
              </a:avLst>
            </a:prstGeom>
            <a:solidFill>
              <a:schemeClr val="accent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98E172-881B-E33B-F5AB-F67EDAE29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6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Example: Two-bus power flow</a:t>
            </a:r>
            <a:endParaRPr lang="en-GB" sz="6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BB7053-41AA-007C-98B6-97E6E3444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142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1A2811-913C-F75E-F2C0-EC9BB125777E}"/>
              </a:ext>
            </a:extLst>
          </p:cNvPr>
          <p:cNvGrpSpPr/>
          <p:nvPr/>
        </p:nvGrpSpPr>
        <p:grpSpPr>
          <a:xfrm>
            <a:off x="2283414" y="1510310"/>
            <a:ext cx="7254301" cy="2008093"/>
            <a:chOff x="2818438" y="1548648"/>
            <a:chExt cx="7254301" cy="2008093"/>
          </a:xfrm>
        </p:grpSpPr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62207A24-2A4F-69D4-9EB4-F0C78764DC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8438" y="1846794"/>
              <a:ext cx="555625" cy="555625"/>
              <a:chOff x="1774" y="1738"/>
              <a:chExt cx="828" cy="828"/>
            </a:xfrm>
            <a:noFill/>
          </p:grpSpPr>
          <p:sp>
            <p:nvSpPr>
              <p:cNvPr id="22" name="Oval 5">
                <a:extLst>
                  <a:ext uri="{FF2B5EF4-FFF2-40B4-BE49-F238E27FC236}">
                    <a16:creationId xmlns:a16="http://schemas.microsoft.com/office/drawing/2014/main" id="{284014C6-9B96-693A-6447-5B3925FCF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4" y="1738"/>
                <a:ext cx="828" cy="82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3" name="Group 6">
                <a:extLst>
                  <a:ext uri="{FF2B5EF4-FFF2-40B4-BE49-F238E27FC236}">
                    <a16:creationId xmlns:a16="http://schemas.microsoft.com/office/drawing/2014/main" id="{E8DCF93C-B486-088B-22F2-96131F6271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847" y="1955"/>
                <a:ext cx="685" cy="377"/>
                <a:chOff x="3846" y="3460"/>
                <a:chExt cx="600" cy="235"/>
              </a:xfrm>
              <a:grpFill/>
            </p:grpSpPr>
            <p:grpSp>
              <p:nvGrpSpPr>
                <p:cNvPr id="24" name="Group 7">
                  <a:extLst>
                    <a:ext uri="{FF2B5EF4-FFF2-40B4-BE49-F238E27FC236}">
                      <a16:creationId xmlns:a16="http://schemas.microsoft.com/office/drawing/2014/main" id="{6049041C-4697-465D-A766-3B4795674C6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  <a:grpFill/>
              </p:grpSpPr>
              <p:sp>
                <p:nvSpPr>
                  <p:cNvPr id="28" name="Arc 8">
                    <a:extLst>
                      <a:ext uri="{FF2B5EF4-FFF2-40B4-BE49-F238E27FC236}">
                        <a16:creationId xmlns:a16="http://schemas.microsoft.com/office/drawing/2014/main" id="{19500B6A-4027-0317-048C-310B588532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" name="Arc 9">
                    <a:extLst>
                      <a:ext uri="{FF2B5EF4-FFF2-40B4-BE49-F238E27FC236}">
                        <a16:creationId xmlns:a16="http://schemas.microsoft.com/office/drawing/2014/main" id="{D58340B7-5221-E099-6D44-F56EE6BD3D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" name="Group 10">
                  <a:extLst>
                    <a:ext uri="{FF2B5EF4-FFF2-40B4-BE49-F238E27FC236}">
                      <a16:creationId xmlns:a16="http://schemas.microsoft.com/office/drawing/2014/main" id="{47B50BE1-59B7-3A59-D242-7DB26BB467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  <a:grpFill/>
              </p:grpSpPr>
              <p:sp>
                <p:nvSpPr>
                  <p:cNvPr id="26" name="Arc 11">
                    <a:extLst>
                      <a:ext uri="{FF2B5EF4-FFF2-40B4-BE49-F238E27FC236}">
                        <a16:creationId xmlns:a16="http://schemas.microsoft.com/office/drawing/2014/main" id="{E86ED3D8-D306-7070-77D3-0D06C40CAC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Arc 12">
                    <a:extLst>
                      <a:ext uri="{FF2B5EF4-FFF2-40B4-BE49-F238E27FC236}">
                        <a16:creationId xmlns:a16="http://schemas.microsoft.com/office/drawing/2014/main" id="{EBF8FE89-7444-D388-8E62-593CA7CA84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9" name="AutoShape 13">
              <a:extLst>
                <a:ext uri="{FF2B5EF4-FFF2-40B4-BE49-F238E27FC236}">
                  <a16:creationId xmlns:a16="http://schemas.microsoft.com/office/drawing/2014/main" id="{386E45FA-50FF-4C5E-6A13-C2666E75FD43}"/>
                </a:ext>
              </a:extLst>
            </p:cNvPr>
            <p:cNvCxnSpPr>
              <a:cxnSpLocks noChangeShapeType="1"/>
              <a:stCxn id="22" idx="6"/>
              <a:endCxn id="13" idx="0"/>
            </p:cNvCxnSpPr>
            <p:nvPr/>
          </p:nvCxnSpPr>
          <p:spPr bwMode="auto">
            <a:xfrm flipV="1">
              <a:off x="3374063" y="2102382"/>
              <a:ext cx="4779339" cy="222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Line 14">
              <a:extLst>
                <a:ext uri="{FF2B5EF4-FFF2-40B4-BE49-F238E27FC236}">
                  <a16:creationId xmlns:a16="http://schemas.microsoft.com/office/drawing/2014/main" id="{3D9EE455-F1F6-1CC1-EE13-009B2562EE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57994" y="1964268"/>
              <a:ext cx="1307" cy="68420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5">
              <a:extLst>
                <a:ext uri="{FF2B5EF4-FFF2-40B4-BE49-F238E27FC236}">
                  <a16:creationId xmlns:a16="http://schemas.microsoft.com/office/drawing/2014/main" id="{C421D53A-BB9B-B6FD-DA1E-2FE348570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1927" y="1975382"/>
              <a:ext cx="0" cy="3048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Text Box 16">
              <a:extLst>
                <a:ext uri="{FF2B5EF4-FFF2-40B4-BE49-F238E27FC236}">
                  <a16:creationId xmlns:a16="http://schemas.microsoft.com/office/drawing/2014/main" id="{BED6DD26-8A34-A1D7-ECCD-C0039F6B18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8009" y="1580094"/>
              <a:ext cx="3111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9D42FEB8-2CA8-36A6-57FD-D982BBD6C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3402" y="2102382"/>
              <a:ext cx="381000" cy="546100"/>
            </a:xfrm>
            <a:custGeom>
              <a:avLst/>
              <a:gdLst>
                <a:gd name="T0" fmla="*/ 0 w 240"/>
                <a:gd name="T1" fmla="*/ 0 h 240"/>
                <a:gd name="T2" fmla="*/ 240 w 240"/>
                <a:gd name="T3" fmla="*/ 0 h 240"/>
                <a:gd name="T4" fmla="*/ 240 w 240"/>
                <a:gd name="T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240">
                  <a:moveTo>
                    <a:pt x="0" y="0"/>
                  </a:moveTo>
                  <a:lnTo>
                    <a:pt x="240" y="0"/>
                  </a:lnTo>
                  <a:lnTo>
                    <a:pt x="240" y="24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8">
              <a:extLst>
                <a:ext uri="{FF2B5EF4-FFF2-40B4-BE49-F238E27FC236}">
                  <a16:creationId xmlns:a16="http://schemas.microsoft.com/office/drawing/2014/main" id="{EFA034EC-AE48-E2FF-6AD4-0AC762F4C0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3177" y="1580094"/>
              <a:ext cx="3111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/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Box 19">
                  <a:extLst>
                    <a:ext uri="{FF2B5EF4-FFF2-40B4-BE49-F238E27FC236}">
                      <a16:creationId xmlns:a16="http://schemas.microsoft.com/office/drawing/2014/main" id="{C76E4D2F-EF23-63F8-0A16-56F70AE984A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95090" y="2038882"/>
                  <a:ext cx="1477649" cy="6540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 Box 19">
                  <a:extLst>
                    <a:ext uri="{FF2B5EF4-FFF2-40B4-BE49-F238E27FC236}">
                      <a16:creationId xmlns:a16="http://schemas.microsoft.com/office/drawing/2014/main" id="{0209A814-4482-3E40-8CBE-B243EC0BDA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595090" y="2038882"/>
                  <a:ext cx="1477649" cy="654025"/>
                </a:xfrm>
                <a:prstGeom prst="rect">
                  <a:avLst/>
                </a:prstGeom>
                <a:blipFill>
                  <a:blip r:embed="rId2"/>
                  <a:stretch>
                    <a:fillRect b="-961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AF80F91-EFE6-60FA-A1BC-D664EF2885F5}"/>
                    </a:ext>
                  </a:extLst>
                </p:cNvPr>
                <p:cNvSpPr txBox="1"/>
                <p:nvPr/>
              </p:nvSpPr>
              <p:spPr>
                <a:xfrm>
                  <a:off x="6211208" y="2287467"/>
                  <a:ext cx="2396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=0.9457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∠−3.03°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AF80F91-EFE6-60FA-A1BC-D664EF2885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1208" y="2287467"/>
                  <a:ext cx="239655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14D71CC-0E27-59DB-AD04-D9BB65655CB7}"/>
                    </a:ext>
                  </a:extLst>
                </p:cNvPr>
                <p:cNvSpPr txBox="1"/>
                <p:nvPr/>
              </p:nvSpPr>
              <p:spPr>
                <a:xfrm>
                  <a:off x="4604966" y="2287467"/>
                  <a:ext cx="14262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∠0°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4F73A3B-B433-F147-B3CC-0FD44B4DD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4966" y="2287467"/>
                  <a:ext cx="142622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C21662E-96AD-FD24-6C5C-BC51B44900FC}"/>
                </a:ext>
              </a:extLst>
            </p:cNvPr>
            <p:cNvCxnSpPr/>
            <p:nvPr/>
          </p:nvCxnSpPr>
          <p:spPr>
            <a:xfrm>
              <a:off x="3580014" y="1975382"/>
              <a:ext cx="43458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7458FDD-5128-F799-5004-532C54601703}"/>
                    </a:ext>
                  </a:extLst>
                </p:cNvPr>
                <p:cNvSpPr txBox="1"/>
                <p:nvPr/>
              </p:nvSpPr>
              <p:spPr>
                <a:xfrm>
                  <a:off x="3266562" y="1548648"/>
                  <a:ext cx="889731" cy="3760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p>
                        </m:sSub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2096DA4-45CC-1F42-81C5-711294953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562" y="1548648"/>
                  <a:ext cx="889731" cy="376000"/>
                </a:xfrm>
                <a:prstGeom prst="rect">
                  <a:avLst/>
                </a:prstGeom>
                <a:blipFill>
                  <a:blip r:embed="rId5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AECB3E93-EE60-8AA4-17AF-A37AD6A47D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78668" y="2371620"/>
              <a:ext cx="381000" cy="546100"/>
            </a:xfrm>
            <a:custGeom>
              <a:avLst/>
              <a:gdLst>
                <a:gd name="T0" fmla="*/ 0 w 240"/>
                <a:gd name="T1" fmla="*/ 0 h 240"/>
                <a:gd name="T2" fmla="*/ 240 w 240"/>
                <a:gd name="T3" fmla="*/ 0 h 240"/>
                <a:gd name="T4" fmla="*/ 240 w 240"/>
                <a:gd name="T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240">
                  <a:moveTo>
                    <a:pt x="0" y="0"/>
                  </a:moveTo>
                  <a:lnTo>
                    <a:pt x="240" y="0"/>
                  </a:lnTo>
                  <a:lnTo>
                    <a:pt x="240" y="24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 Box 19">
                  <a:extLst>
                    <a:ext uri="{FF2B5EF4-FFF2-40B4-BE49-F238E27FC236}">
                      <a16:creationId xmlns:a16="http://schemas.microsoft.com/office/drawing/2014/main" id="{A4AA8414-0CA0-8EB4-DCCF-12D2B15428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75734" y="2903742"/>
                  <a:ext cx="1477649" cy="65299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 Box 19">
                  <a:extLst>
                    <a:ext uri="{FF2B5EF4-FFF2-40B4-BE49-F238E27FC236}">
                      <a16:creationId xmlns:a16="http://schemas.microsoft.com/office/drawing/2014/main" id="{3C48644A-96A7-8F44-88F9-2508127DA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75734" y="2903742"/>
                  <a:ext cx="1477649" cy="652999"/>
                </a:xfrm>
                <a:prstGeom prst="rect">
                  <a:avLst/>
                </a:prstGeom>
                <a:blipFill>
                  <a:blip r:embed="rId6"/>
                  <a:stretch>
                    <a:fillRect b="-961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934A70-E2C3-3119-B1D4-499025EA9AB0}"/>
                  </a:ext>
                </a:extLst>
              </p:cNvPr>
              <p:cNvSpPr txBox="1"/>
              <p:nvPr/>
            </p:nvSpPr>
            <p:spPr>
              <a:xfrm>
                <a:off x="2857898" y="3546585"/>
                <a:ext cx="171681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1800" i="1" dirty="0">
                        <a:latin typeface="Cambria Math" panose="02040503050406030204" pitchFamily="18" charset="0"/>
                      </a:rPr>
                      <m:t>= 0.5 </m:t>
                    </m:r>
                    <m:r>
                      <a:rPr lang="en-GB" sz="1800" i="1" dirty="0" err="1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r>
                  <a:rPr lang="en-GB" sz="18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800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18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1800" i="1" dirty="0">
                          <a:latin typeface="Cambria Math" panose="02040503050406030204" pitchFamily="18" charset="0"/>
                        </a:rPr>
                        <m:t>= 0.55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GB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800" i="1" dirty="0" err="1">
                          <a:latin typeface="Cambria Math" panose="02040503050406030204" pitchFamily="18" charset="0"/>
                        </a:rPr>
                        <m:t>𝑝𝑢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934A70-E2C3-3119-B1D4-499025EA9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898" y="3546585"/>
                <a:ext cx="1716810" cy="646331"/>
              </a:xfrm>
              <a:prstGeom prst="rect">
                <a:avLst/>
              </a:prstGeom>
              <a:blipFill>
                <a:blip r:embed="rId7"/>
                <a:stretch>
                  <a:fillRect l="-741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A1DC8EE5-6DE8-A3A3-C883-CC55D586F8D5}"/>
              </a:ext>
            </a:extLst>
          </p:cNvPr>
          <p:cNvGrpSpPr/>
          <p:nvPr/>
        </p:nvGrpSpPr>
        <p:grpSpPr>
          <a:xfrm>
            <a:off x="4794279" y="3015386"/>
            <a:ext cx="3478049" cy="1177529"/>
            <a:chOff x="4049210" y="3800965"/>
            <a:chExt cx="3478049" cy="739578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01590E7A-7529-727A-987C-9F5446C90E0D}"/>
                </a:ext>
              </a:extLst>
            </p:cNvPr>
            <p:cNvSpPr/>
            <p:nvPr/>
          </p:nvSpPr>
          <p:spPr>
            <a:xfrm>
              <a:off x="4049210" y="3800965"/>
              <a:ext cx="269149" cy="739578"/>
            </a:xfrm>
            <a:prstGeom prst="rightBrace">
              <a:avLst>
                <a:gd name="adj1" fmla="val 33734"/>
                <a:gd name="adj2" fmla="val 50000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FD47824-2884-7D46-B72E-8DC684595C3F}"/>
                    </a:ext>
                  </a:extLst>
                </p:cNvPr>
                <p:cNvSpPr txBox="1"/>
                <p:nvPr/>
              </p:nvSpPr>
              <p:spPr>
                <a:xfrm>
                  <a:off x="4398748" y="3963593"/>
                  <a:ext cx="3128511" cy="4143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8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sup>
                      </m:sSubSup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0.7 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𝑝𝑢</m:t>
                      </m:r>
                    </m:oMath>
                  </a14:m>
                  <a:r>
                    <a:rPr lang="en-US" sz="1800" kern="1200" dirty="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Calibri" panose="020F0502020204030204" pitchFamily="34" charset="0"/>
                    </a:rPr>
                    <a:t> </a:t>
                  </a:r>
                  <a:endPara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sup>
                      </m:sSubSup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0.65</m:t>
                      </m:r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6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𝑝𝑢</m:t>
                      </m:r>
                    </m:oMath>
                  </a14:m>
                  <a:r>
                    <a:rPr lang="en-US" sz="1800" kern="1200" dirty="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Calibri" panose="020F0502020204030204" pitchFamily="34" charset="0"/>
                    </a:rPr>
                    <a:t> </a:t>
                  </a:r>
                  <a:endPara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FD47824-2884-7D46-B72E-8DC684595C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8748" y="3963593"/>
                  <a:ext cx="3128511" cy="414322"/>
                </a:xfrm>
                <a:prstGeom prst="rect">
                  <a:avLst/>
                </a:prstGeom>
                <a:blipFill>
                  <a:blip r:embed="rId8"/>
                  <a:stretch>
                    <a:fillRect l="-405" b="-94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0767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Application of the NR method to the power flow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662639" y="1257839"/>
            <a:ext cx="7395684" cy="2160810"/>
            <a:chOff x="2261938" y="1338863"/>
            <a:chExt cx="9242778" cy="2064343"/>
          </a:xfrm>
        </p:grpSpPr>
        <p:sp>
          <p:nvSpPr>
            <p:cNvPr id="19" name="Rounded Rectangular Callout 18"/>
            <p:cNvSpPr/>
            <p:nvPr/>
          </p:nvSpPr>
          <p:spPr>
            <a:xfrm>
              <a:off x="2261938" y="1338863"/>
              <a:ext cx="5555382" cy="2064343"/>
            </a:xfrm>
            <a:prstGeom prst="wedgeRoundRectCallout">
              <a:avLst>
                <a:gd name="adj1" fmla="val 53899"/>
                <a:gd name="adj2" fmla="val 17884"/>
                <a:gd name="adj3" fmla="val 16667"/>
              </a:avLst>
            </a:prstGeom>
            <a:solidFill>
              <a:srgbClr val="FFFFFF"/>
            </a:solidFill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8076394" y="2463035"/>
                  <a:ext cx="3428322" cy="617476"/>
                </a:xfrm>
                <a:prstGeom prst="rect">
                  <a:avLst/>
                </a:prstGeom>
                <a:noFill/>
                <a:ln w="38100" cmpd="sng">
                  <a:solidFill>
                    <a:srgbClr val="558ED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Powers flowing on the lines connected to node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6394" y="2463035"/>
                  <a:ext cx="3428322" cy="617476"/>
                </a:xfrm>
                <a:prstGeom prst="rect">
                  <a:avLst/>
                </a:prstGeom>
                <a:blipFill>
                  <a:blip r:embed="rId2"/>
                  <a:stretch>
                    <a:fillRect l="-1364" t="-1852" r="-2273" b="-12963"/>
                  </a:stretch>
                </a:blipFill>
                <a:ln w="38100" cmpd="sng">
                  <a:solidFill>
                    <a:srgbClr val="558ED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/>
          <p:cNvGrpSpPr/>
          <p:nvPr/>
        </p:nvGrpSpPr>
        <p:grpSpPr>
          <a:xfrm>
            <a:off x="1605239" y="1351990"/>
            <a:ext cx="1987278" cy="1819422"/>
            <a:chOff x="60766" y="1338862"/>
            <a:chExt cx="1987278" cy="1819422"/>
          </a:xfrm>
        </p:grpSpPr>
        <p:sp>
          <p:nvSpPr>
            <p:cNvPr id="23" name="Rounded Rectangular Callout 22"/>
            <p:cNvSpPr/>
            <p:nvPr/>
          </p:nvSpPr>
          <p:spPr>
            <a:xfrm>
              <a:off x="1337770" y="1338862"/>
              <a:ext cx="710274" cy="1819422"/>
            </a:xfrm>
            <a:prstGeom prst="wedgeRoundRectCallout">
              <a:avLst>
                <a:gd name="adj1" fmla="val -61627"/>
                <a:gd name="adj2" fmla="val 18449"/>
                <a:gd name="adj3" fmla="val 16667"/>
              </a:avLst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0766" y="2002748"/>
                  <a:ext cx="1115838" cy="923330"/>
                </a:xfrm>
                <a:prstGeom prst="rect">
                  <a:avLst/>
                </a:prstGeom>
                <a:noFill/>
                <a:ln w="38100" cmpd="sng">
                  <a:solidFill>
                    <a:srgbClr val="008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Powers injected</a:t>
                  </a:r>
                </a:p>
                <a:p>
                  <a:r>
                    <a:rPr lang="en-US" dirty="0"/>
                    <a:t>at node </a:t>
                  </a:r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66" y="2002748"/>
                  <a:ext cx="1115838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2174" t="-1316" b="-7895"/>
                  </a:stretch>
                </a:blipFill>
                <a:ln w="38100" cmpd="sng">
                  <a:solidFill>
                    <a:srgbClr val="008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/>
          <p:cNvSpPr txBox="1"/>
          <p:nvPr/>
        </p:nvSpPr>
        <p:spPr>
          <a:xfrm>
            <a:off x="6516378" y="5957313"/>
            <a:ext cx="2932422" cy="400110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2N mismatch equations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E6970C-E217-D548-9BE8-0FADACD16418}"/>
              </a:ext>
            </a:extLst>
          </p:cNvPr>
          <p:cNvGrpSpPr/>
          <p:nvPr/>
        </p:nvGrpSpPr>
        <p:grpSpPr>
          <a:xfrm>
            <a:off x="3113899" y="1277619"/>
            <a:ext cx="4517733" cy="1941908"/>
            <a:chOff x="941235" y="1502068"/>
            <a:chExt cx="4517733" cy="19419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F49740D-EDDA-A24C-ABB6-6C5BD6DF83D4}"/>
                    </a:ext>
                  </a:extLst>
                </p:cNvPr>
                <p:cNvSpPr txBox="1"/>
                <p:nvPr/>
              </p:nvSpPr>
              <p:spPr>
                <a:xfrm>
                  <a:off x="960738" y="1502068"/>
                  <a:ext cx="4276551" cy="9578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1693A6-60CF-FC49-9D64-55161DB821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738" y="1502068"/>
                  <a:ext cx="4276551" cy="957826"/>
                </a:xfrm>
                <a:prstGeom prst="rect">
                  <a:avLst/>
                </a:prstGeom>
                <a:blipFill>
                  <a:blip r:embed="rId4"/>
                  <a:stretch>
                    <a:fillRect l="-6805" t="-97368" b="-15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DD7CB75-23F9-C142-9217-962890DCAA90}"/>
                    </a:ext>
                  </a:extLst>
                </p:cNvPr>
                <p:cNvSpPr txBox="1"/>
                <p:nvPr/>
              </p:nvSpPr>
              <p:spPr>
                <a:xfrm>
                  <a:off x="941235" y="2486150"/>
                  <a:ext cx="4517733" cy="9578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5994AD0-9951-F140-8866-B9F2516EC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235" y="2486150"/>
                  <a:ext cx="4517733" cy="957826"/>
                </a:xfrm>
                <a:prstGeom prst="rect">
                  <a:avLst/>
                </a:prstGeom>
                <a:blipFill>
                  <a:blip r:embed="rId5"/>
                  <a:stretch>
                    <a:fillRect l="-5618" t="-98684" b="-15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1F7BAC-1881-7746-BBAF-CAFA1D104FA6}"/>
              </a:ext>
            </a:extLst>
          </p:cNvPr>
          <p:cNvGrpSpPr/>
          <p:nvPr/>
        </p:nvGrpSpPr>
        <p:grpSpPr>
          <a:xfrm>
            <a:off x="1484488" y="3443252"/>
            <a:ext cx="4795256" cy="1941908"/>
            <a:chOff x="941235" y="1502068"/>
            <a:chExt cx="4795256" cy="19419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B918146-3AC4-304B-9712-7C180724C142}"/>
                    </a:ext>
                  </a:extLst>
                </p:cNvPr>
                <p:cNvSpPr txBox="1"/>
                <p:nvPr/>
              </p:nvSpPr>
              <p:spPr>
                <a:xfrm>
                  <a:off x="960738" y="1502068"/>
                  <a:ext cx="4775753" cy="9578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B918146-3AC4-304B-9712-7C180724C1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738" y="1502068"/>
                  <a:ext cx="4775753" cy="957826"/>
                </a:xfrm>
                <a:prstGeom prst="rect">
                  <a:avLst/>
                </a:prstGeom>
                <a:blipFill>
                  <a:blip r:embed="rId6"/>
                  <a:stretch>
                    <a:fillRect l="-18302" t="-98684" b="-15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041F4A-AA11-6D40-BE15-EFDB41595359}"/>
                    </a:ext>
                  </a:extLst>
                </p:cNvPr>
                <p:cNvSpPr txBox="1"/>
                <p:nvPr/>
              </p:nvSpPr>
              <p:spPr>
                <a:xfrm>
                  <a:off x="941235" y="2486150"/>
                  <a:ext cx="4656360" cy="9578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041F4A-AA11-6D40-BE15-EFDB415953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235" y="2486150"/>
                  <a:ext cx="4656360" cy="957826"/>
                </a:xfrm>
                <a:prstGeom prst="rect">
                  <a:avLst/>
                </a:prstGeom>
                <a:blipFill>
                  <a:blip r:embed="rId7"/>
                  <a:stretch>
                    <a:fillRect l="-18750" t="-97368" b="-15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DC2F0F-290C-934D-A187-E11DEFE82F3F}"/>
                  </a:ext>
                </a:extLst>
              </p:cNvPr>
              <p:cNvSpPr txBox="1"/>
              <p:nvPr/>
            </p:nvSpPr>
            <p:spPr>
              <a:xfrm>
                <a:off x="9686723" y="4140931"/>
                <a:ext cx="14474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DC2F0F-290C-934D-A187-E11DEFE8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723" y="4140931"/>
                <a:ext cx="1447448" cy="369332"/>
              </a:xfrm>
              <a:prstGeom prst="rect">
                <a:avLst/>
              </a:prstGeom>
              <a:blipFill>
                <a:blip r:embed="rId8"/>
                <a:stretch>
                  <a:fillRect l="-5217" r="-4348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AA76A12-4A51-7A43-B10D-6F82BB901579}"/>
              </a:ext>
            </a:extLst>
          </p:cNvPr>
          <p:cNvGrpSpPr/>
          <p:nvPr/>
        </p:nvGrpSpPr>
        <p:grpSpPr>
          <a:xfrm>
            <a:off x="1427461" y="5670655"/>
            <a:ext cx="3922925" cy="1116139"/>
            <a:chOff x="3076375" y="5670655"/>
            <a:chExt cx="3922925" cy="11161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EB11010-163D-E142-A9A2-D97ECDDC160A}"/>
                </a:ext>
              </a:extLst>
            </p:cNvPr>
            <p:cNvGrpSpPr/>
            <p:nvPr/>
          </p:nvGrpSpPr>
          <p:grpSpPr>
            <a:xfrm>
              <a:off x="3365805" y="5692500"/>
              <a:ext cx="3633495" cy="905557"/>
              <a:chOff x="3365805" y="5692500"/>
              <a:chExt cx="3633495" cy="9055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599010C-9D92-6642-8729-27F4AB74A745}"/>
                      </a:ext>
                    </a:extLst>
                  </p:cNvPr>
                  <p:cNvSpPr txBox="1"/>
                  <p:nvPr/>
                </p:nvSpPr>
                <p:spPr>
                  <a:xfrm>
                    <a:off x="3365805" y="5692500"/>
                    <a:ext cx="361432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599010C-9D92-6642-8729-27F4AB74A7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65805" y="5692500"/>
                    <a:ext cx="3614323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399" r="-1399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3366E6C8-7A65-664E-A014-516F49398ECF}"/>
                      </a:ext>
                    </a:extLst>
                  </p:cNvPr>
                  <p:cNvSpPr txBox="1"/>
                  <p:nvPr/>
                </p:nvSpPr>
                <p:spPr>
                  <a:xfrm>
                    <a:off x="3365805" y="6228725"/>
                    <a:ext cx="3633495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3366E6C8-7A65-664E-A014-516F49398E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65805" y="6228725"/>
                    <a:ext cx="3633495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83" r="-13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B04ECE33-1919-1D48-A801-60EC24FD1B4E}"/>
                </a:ext>
              </a:extLst>
            </p:cNvPr>
            <p:cNvSpPr/>
            <p:nvPr/>
          </p:nvSpPr>
          <p:spPr>
            <a:xfrm>
              <a:off x="3076375" y="5670655"/>
              <a:ext cx="289430" cy="1116139"/>
            </a:xfrm>
            <a:prstGeom prst="leftBrace">
              <a:avLst>
                <a:gd name="adj1" fmla="val 68320"/>
                <a:gd name="adj2" fmla="val 50000"/>
              </a:avLst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0BDF6D-86BD-79C9-B45B-81EB243AA083}"/>
                  </a:ext>
                </a:extLst>
              </p:cNvPr>
              <p:cNvSpPr txBox="1"/>
              <p:nvPr/>
            </p:nvSpPr>
            <p:spPr>
              <a:xfrm>
                <a:off x="7355754" y="3783392"/>
                <a:ext cx="1733551" cy="416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0BDF6D-86BD-79C9-B45B-81EB243AA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754" y="3783392"/>
                <a:ext cx="1733551" cy="416268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1C1790-E939-F922-AE1A-9105853F7B9A}"/>
                  </a:ext>
                </a:extLst>
              </p:cNvPr>
              <p:cNvSpPr txBox="1"/>
              <p:nvPr/>
            </p:nvSpPr>
            <p:spPr>
              <a:xfrm>
                <a:off x="7355754" y="4588524"/>
                <a:ext cx="1798698" cy="416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1C1790-E939-F922-AE1A-9105853F7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754" y="4588524"/>
                <a:ext cx="1798698" cy="416268"/>
              </a:xfrm>
              <a:prstGeom prst="rect">
                <a:avLst/>
              </a:prstGeom>
              <a:blipFill>
                <a:blip r:embed="rId12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B8B480-DF4C-8795-8E2E-9E6FB1B8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1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" grpId="0"/>
      <p:bldP spid="4" grpId="0"/>
      <p:bldP spid="9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 to N busses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A08E5205-8000-8F41-8446-380AD727AC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System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buses </a:t>
                </a:r>
                <a:r>
                  <a:rPr lang="en-US" dirty="0">
                    <a:sym typeface="Wingdings" pitchFamily="2" charset="2"/>
                  </a:rPr>
                  <a:t> 2N voltage magnitudes and angles: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Suppose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is the slack bus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given and thus known</a:t>
                </a:r>
              </a:p>
              <a:p>
                <a:r>
                  <a:rPr lang="en-US" dirty="0"/>
                  <a:t>Assume that buses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PV buses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are given and thus known</a:t>
                </a:r>
              </a:p>
              <a:p>
                <a:r>
                  <a:rPr lang="en-GB" dirty="0">
                    <a:sym typeface="Wingdings"/>
                  </a:rPr>
                  <a:t>There are then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sym typeface="Wingdings"/>
                      </a:rPr>
                      <m:t>𝑁</m:t>
                    </m:r>
                    <m:r>
                      <a:rPr lang="en-GB" i="1" dirty="0" smtClean="0">
                        <a:latin typeface="Cambria Math" panose="02040503050406030204" pitchFamily="18" charset="0"/>
                        <a:sym typeface="Wingdings"/>
                      </a:rPr>
                      <m:t>−1−</m:t>
                    </m:r>
                    <m:r>
                      <a:rPr lang="en-GB" i="1" dirty="0" smtClean="0">
                        <a:latin typeface="Cambria Math" panose="02040503050406030204" pitchFamily="18" charset="0"/>
                        <a:sym typeface="Wingdings"/>
                      </a:rPr>
                      <m:t>𝑚</m:t>
                    </m:r>
                  </m:oMath>
                </a14:m>
                <a:r>
                  <a:rPr lang="en-GB" dirty="0">
                    <a:sym typeface="Wingdings"/>
                  </a:rPr>
                  <a:t> PQ buses </a:t>
                </a:r>
              </a:p>
              <a:p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sym typeface="Wingdings"/>
                      </a:rPr>
                      <m:t>𝑁</m:t>
                    </m:r>
                    <m:r>
                      <a:rPr lang="en-GB" i="1" dirty="0" smtClean="0">
                        <a:latin typeface="Cambria Math" panose="02040503050406030204" pitchFamily="18" charset="0"/>
                        <a:sym typeface="Wingdings"/>
                      </a:rPr>
                      <m:t>−1</m:t>
                    </m:r>
                  </m:oMath>
                </a14:m>
                <a:r>
                  <a:rPr lang="en-GB" dirty="0">
                    <a:sym typeface="Wingdings"/>
                  </a:rPr>
                  <a:t> unknown voltage angles: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GB" dirty="0">
                  <a:sym typeface="Wingdings"/>
                </a:endParaRPr>
              </a:p>
              <a:p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sym typeface="Wingdings"/>
                      </a:rPr>
                      <m:t>𝑁</m:t>
                    </m:r>
                    <m:r>
                      <a:rPr lang="en-GB" i="1" dirty="0" smtClean="0">
                        <a:latin typeface="Cambria Math" panose="02040503050406030204" pitchFamily="18" charset="0"/>
                        <a:sym typeface="Wingdings"/>
                      </a:rPr>
                      <m:t>−1−</m:t>
                    </m:r>
                    <m:r>
                      <a:rPr lang="en-GB" i="1" dirty="0" smtClean="0">
                        <a:latin typeface="Cambria Math" panose="02040503050406030204" pitchFamily="18" charset="0"/>
                        <a:sym typeface="Wingdings"/>
                      </a:rPr>
                      <m:t>𝑚</m:t>
                    </m:r>
                  </m:oMath>
                </a14:m>
                <a:r>
                  <a:rPr lang="en-GB" dirty="0">
                    <a:sym typeface="Wingdings"/>
                  </a:rPr>
                  <a:t> unknown voltage magnitudes: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GB" dirty="0">
                  <a:sym typeface="Wingdings"/>
                </a:endParaRPr>
              </a:p>
            </p:txBody>
          </p:sp>
        </mc:Choice>
        <mc:Fallback xmlns="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A08E5205-8000-8F41-8446-380AD727AC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466" b="-3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B0E489-00C1-2C5C-BA41-11FC1952A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2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algorithm for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8308"/>
            <a:ext cx="10515600" cy="4834019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Initialize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Read input data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Build the admittance matrix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Choose starting point for voltages and angles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Until mismatches are sufficiently small, solve the implicit equations: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Calculate the mismatches</a:t>
            </a:r>
            <a:endParaRPr lang="en-US" dirty="0">
              <a:sym typeface="Wingdings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ym typeface="Wingdings"/>
              </a:rPr>
              <a:t>Build the Jacobian matrix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ym typeface="Wingdings"/>
              </a:rPr>
              <a:t>Invert the Jacobian matrix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ym typeface="Wingdings"/>
              </a:rPr>
              <a:t>Calculate the corrections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ym typeface="Wingdings"/>
              </a:rPr>
              <a:t>Update the voltage magnitudes and angles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>
                <a:sym typeface="Wingdings"/>
              </a:rPr>
              <a:t>Using the explicit equations, calculate the active injection at the slack bus and the reactive injections at the PV buses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>
                <a:sym typeface="Wingdings"/>
              </a:rPr>
              <a:t>Calculate the line flows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B5B0B-CA2B-10EA-FBDB-9AA9E0AB3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53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25C4B-264B-E949-B84E-FFF2D025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Implicit equations in mismatch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CE9AF1-2416-7345-B317-71766883CA97}"/>
                  </a:ext>
                </a:extLst>
              </p:cNvPr>
              <p:cNvSpPr txBox="1"/>
              <p:nvPr/>
            </p:nvSpPr>
            <p:spPr>
              <a:xfrm>
                <a:off x="933690" y="1874645"/>
                <a:ext cx="41079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CE9AF1-2416-7345-B317-71766883C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90" y="1874645"/>
                <a:ext cx="4107919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5234F8-9F09-1B4B-AE3F-7738D75C2563}"/>
                  </a:ext>
                </a:extLst>
              </p:cNvPr>
              <p:cNvSpPr txBox="1"/>
              <p:nvPr/>
            </p:nvSpPr>
            <p:spPr>
              <a:xfrm>
                <a:off x="933690" y="3674939"/>
                <a:ext cx="45262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5234F8-9F09-1B4B-AE3F-7738D75C2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90" y="3674939"/>
                <a:ext cx="4526239" cy="369332"/>
              </a:xfrm>
              <a:prstGeom prst="rect">
                <a:avLst/>
              </a:prstGeom>
              <a:blipFill>
                <a:blip r:embed="rId3"/>
                <a:stretch>
                  <a:fillRect l="-27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55B6E0-C7A9-DE46-A8D8-14133D02BC77}"/>
                  </a:ext>
                </a:extLst>
              </p:cNvPr>
              <p:cNvSpPr txBox="1"/>
              <p:nvPr/>
            </p:nvSpPr>
            <p:spPr>
              <a:xfrm>
                <a:off x="933690" y="3074841"/>
                <a:ext cx="4039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55B6E0-C7A9-DE46-A8D8-14133D02B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90" y="3074841"/>
                <a:ext cx="4039439" cy="369332"/>
              </a:xfrm>
              <a:prstGeom prst="rect">
                <a:avLst/>
              </a:prstGeom>
              <a:blipFill>
                <a:blip r:embed="rId4"/>
                <a:stretch>
                  <a:fillRect l="-1254" r="-1254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2A9292-C6BC-CD48-8AA2-313231E3EBAF}"/>
                  </a:ext>
                </a:extLst>
              </p:cNvPr>
              <p:cNvSpPr txBox="1"/>
              <p:nvPr/>
            </p:nvSpPr>
            <p:spPr>
              <a:xfrm>
                <a:off x="933690" y="4875136"/>
                <a:ext cx="42328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2A9292-C6BC-CD48-8AA2-313231E3E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90" y="4875136"/>
                <a:ext cx="4232889" cy="369332"/>
              </a:xfrm>
              <a:prstGeom prst="rect">
                <a:avLst/>
              </a:prstGeom>
              <a:blipFill>
                <a:blip r:embed="rId5"/>
                <a:stretch>
                  <a:fillRect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FD2A6EC-E390-034D-B0F3-EA038B07AFDB}"/>
              </a:ext>
            </a:extLst>
          </p:cNvPr>
          <p:cNvSpPr txBox="1"/>
          <p:nvPr/>
        </p:nvSpPr>
        <p:spPr>
          <a:xfrm>
            <a:off x="933690" y="247474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0BCFBB-FAD8-0243-A164-EC409AB9EA91}"/>
              </a:ext>
            </a:extLst>
          </p:cNvPr>
          <p:cNvSpPr txBox="1"/>
          <p:nvPr/>
        </p:nvSpPr>
        <p:spPr>
          <a:xfrm>
            <a:off x="933690" y="427503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8949A124-7020-2143-ABD6-BBC4BC1C4A92}"/>
              </a:ext>
            </a:extLst>
          </p:cNvPr>
          <p:cNvSpPr/>
          <p:nvPr/>
        </p:nvSpPr>
        <p:spPr>
          <a:xfrm>
            <a:off x="644260" y="1958702"/>
            <a:ext cx="289430" cy="3285766"/>
          </a:xfrm>
          <a:prstGeom prst="leftBrace">
            <a:avLst>
              <a:gd name="adj1" fmla="val 68320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39D0B0-F48A-9E43-B4F9-D4CBF12D17C4}"/>
                  </a:ext>
                </a:extLst>
              </p:cNvPr>
              <p:cNvSpPr txBox="1"/>
              <p:nvPr/>
            </p:nvSpPr>
            <p:spPr>
              <a:xfrm>
                <a:off x="6986024" y="5562576"/>
                <a:ext cx="30618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−1−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equations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39D0B0-F48A-9E43-B4F9-D4CBF12D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024" y="5562576"/>
                <a:ext cx="3061864" cy="461665"/>
              </a:xfrm>
              <a:prstGeom prst="rect">
                <a:avLst/>
              </a:prstGeom>
              <a:blipFill>
                <a:blip r:embed="rId6"/>
                <a:stretch>
                  <a:fillRect l="-413" t="-7895" r="-206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DE41D0-3273-104D-875E-A38889124923}"/>
                  </a:ext>
                </a:extLst>
              </p:cNvPr>
              <p:cNvSpPr txBox="1"/>
              <p:nvPr/>
            </p:nvSpPr>
            <p:spPr>
              <a:xfrm>
                <a:off x="6986024" y="6024241"/>
                <a:ext cx="2936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−1−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variables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DE41D0-3273-104D-875E-A38889124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024" y="6024241"/>
                <a:ext cx="2936830" cy="461665"/>
              </a:xfrm>
              <a:prstGeom prst="rect">
                <a:avLst/>
              </a:prstGeom>
              <a:blipFill>
                <a:blip r:embed="rId7"/>
                <a:stretch>
                  <a:fillRect l="-431" t="-8108" r="-215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CF517B5D-0B81-5813-D58D-3E620DA440F1}"/>
              </a:ext>
            </a:extLst>
          </p:cNvPr>
          <p:cNvGrpSpPr/>
          <p:nvPr/>
        </p:nvGrpSpPr>
        <p:grpSpPr>
          <a:xfrm>
            <a:off x="5459929" y="1882602"/>
            <a:ext cx="5518830" cy="1546398"/>
            <a:chOff x="5459929" y="1882602"/>
            <a:chExt cx="5518830" cy="15463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1442D9-F178-C347-B9DE-484BB2229A9B}"/>
                </a:ext>
              </a:extLst>
            </p:cNvPr>
            <p:cNvSpPr txBox="1"/>
            <p:nvPr/>
          </p:nvSpPr>
          <p:spPr>
            <a:xfrm>
              <a:off x="6535797" y="2304310"/>
              <a:ext cx="44429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Active power balance  equations at the PQ  and PV buses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159B1A4B-513A-192C-CCFA-5F66CEAA02C1}"/>
                </a:ext>
              </a:extLst>
            </p:cNvPr>
            <p:cNvSpPr/>
            <p:nvPr/>
          </p:nvSpPr>
          <p:spPr>
            <a:xfrm>
              <a:off x="5459929" y="1882602"/>
              <a:ext cx="498419" cy="1546398"/>
            </a:xfrm>
            <a:prstGeom prst="rightBrace">
              <a:avLst>
                <a:gd name="adj1" fmla="val 55678"/>
                <a:gd name="adj2" fmla="val 50000"/>
              </a:avLst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F2855C-A46C-06A8-1BE7-6FCA133C5010}"/>
              </a:ext>
            </a:extLst>
          </p:cNvPr>
          <p:cNvGrpSpPr/>
          <p:nvPr/>
        </p:nvGrpSpPr>
        <p:grpSpPr>
          <a:xfrm>
            <a:off x="5486350" y="3674939"/>
            <a:ext cx="5408632" cy="1546398"/>
            <a:chOff x="5545342" y="3674939"/>
            <a:chExt cx="5408632" cy="15463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7AE06E-8ADF-FE69-7C81-B311C10A8011}"/>
                </a:ext>
              </a:extLst>
            </p:cNvPr>
            <p:cNvSpPr txBox="1"/>
            <p:nvPr/>
          </p:nvSpPr>
          <p:spPr>
            <a:xfrm>
              <a:off x="6511012" y="4223465"/>
              <a:ext cx="44429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Reactive power balance equations at the PQ  buses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9CB50595-E076-730F-41CE-D7DD3ECCAAEB}"/>
                </a:ext>
              </a:extLst>
            </p:cNvPr>
            <p:cNvSpPr/>
            <p:nvPr/>
          </p:nvSpPr>
          <p:spPr>
            <a:xfrm>
              <a:off x="5545342" y="3674939"/>
              <a:ext cx="498419" cy="1546398"/>
            </a:xfrm>
            <a:prstGeom prst="rightBrace">
              <a:avLst>
                <a:gd name="adj1" fmla="val 55678"/>
                <a:gd name="adj2" fmla="val 50000"/>
              </a:avLst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254C282-CC91-3F1C-9E2E-F079B2D9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7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25C4B-264B-E949-B84E-FFF2D025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Calculate the mismatches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CE9AF1-2416-7345-B317-71766883CA97}"/>
                  </a:ext>
                </a:extLst>
              </p:cNvPr>
              <p:cNvSpPr txBox="1"/>
              <p:nvPr/>
            </p:nvSpPr>
            <p:spPr>
              <a:xfrm>
                <a:off x="933690" y="1874645"/>
                <a:ext cx="35378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CE9AF1-2416-7345-B317-71766883C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90" y="1874645"/>
                <a:ext cx="3537827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5234F8-9F09-1B4B-AE3F-7738D75C2563}"/>
                  </a:ext>
                </a:extLst>
              </p:cNvPr>
              <p:cNvSpPr txBox="1"/>
              <p:nvPr/>
            </p:nvSpPr>
            <p:spPr>
              <a:xfrm>
                <a:off x="933690" y="3674939"/>
                <a:ext cx="3956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5234F8-9F09-1B4B-AE3F-7738D75C2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90" y="3674939"/>
                <a:ext cx="3956147" cy="369332"/>
              </a:xfrm>
              <a:prstGeom prst="rect">
                <a:avLst/>
              </a:prstGeom>
              <a:blipFill>
                <a:blip r:embed="rId3"/>
                <a:stretch>
                  <a:fillRect l="-32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55B6E0-C7A9-DE46-A8D8-14133D02BC77}"/>
                  </a:ext>
                </a:extLst>
              </p:cNvPr>
              <p:cNvSpPr txBox="1"/>
              <p:nvPr/>
            </p:nvSpPr>
            <p:spPr>
              <a:xfrm>
                <a:off x="933690" y="3074841"/>
                <a:ext cx="35831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55B6E0-C7A9-DE46-A8D8-14133D02B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90" y="3074841"/>
                <a:ext cx="3583160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2A9292-C6BC-CD48-8AA2-313231E3EBAF}"/>
                  </a:ext>
                </a:extLst>
              </p:cNvPr>
              <p:cNvSpPr txBox="1"/>
              <p:nvPr/>
            </p:nvSpPr>
            <p:spPr>
              <a:xfrm>
                <a:off x="933690" y="4875136"/>
                <a:ext cx="36241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2A9292-C6BC-CD48-8AA2-313231E3E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90" y="4875136"/>
                <a:ext cx="3624133" cy="369332"/>
              </a:xfrm>
              <a:prstGeom prst="rect">
                <a:avLst/>
              </a:prstGeom>
              <a:blipFill>
                <a:blip r:embed="rId5"/>
                <a:stretch>
                  <a:fillRect l="-697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FD2A6EC-E390-034D-B0F3-EA038B07AFDB}"/>
              </a:ext>
            </a:extLst>
          </p:cNvPr>
          <p:cNvSpPr txBox="1"/>
          <p:nvPr/>
        </p:nvSpPr>
        <p:spPr>
          <a:xfrm>
            <a:off x="933690" y="247474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0BCFBB-FAD8-0243-A164-EC409AB9EA91}"/>
              </a:ext>
            </a:extLst>
          </p:cNvPr>
          <p:cNvSpPr txBox="1"/>
          <p:nvPr/>
        </p:nvSpPr>
        <p:spPr>
          <a:xfrm>
            <a:off x="933690" y="427503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8949A124-7020-2143-ABD6-BBC4BC1C4A92}"/>
              </a:ext>
            </a:extLst>
          </p:cNvPr>
          <p:cNvSpPr/>
          <p:nvPr/>
        </p:nvSpPr>
        <p:spPr>
          <a:xfrm>
            <a:off x="644260" y="1958702"/>
            <a:ext cx="289430" cy="3285766"/>
          </a:xfrm>
          <a:prstGeom prst="leftBrace">
            <a:avLst>
              <a:gd name="adj1" fmla="val 68320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F3FBF-75CB-3555-533D-DB3CC96FA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5733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25C4B-264B-E949-B84E-FFF2D025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Build the Jacobian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CE9AF1-2416-7345-B317-71766883CA97}"/>
                  </a:ext>
                </a:extLst>
              </p:cNvPr>
              <p:cNvSpPr txBox="1"/>
              <p:nvPr/>
            </p:nvSpPr>
            <p:spPr>
              <a:xfrm>
                <a:off x="349226" y="1874645"/>
                <a:ext cx="41079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CE9AF1-2416-7345-B317-71766883C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26" y="1874645"/>
                <a:ext cx="4107919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5234F8-9F09-1B4B-AE3F-7738D75C2563}"/>
                  </a:ext>
                </a:extLst>
              </p:cNvPr>
              <p:cNvSpPr txBox="1"/>
              <p:nvPr/>
            </p:nvSpPr>
            <p:spPr>
              <a:xfrm>
                <a:off x="349226" y="3674939"/>
                <a:ext cx="45262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5234F8-9F09-1B4B-AE3F-7738D75C2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26" y="3674939"/>
                <a:ext cx="4526239" cy="369332"/>
              </a:xfrm>
              <a:prstGeom prst="rect">
                <a:avLst/>
              </a:prstGeom>
              <a:blipFill>
                <a:blip r:embed="rId3"/>
                <a:stretch>
                  <a:fillRect l="-56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55B6E0-C7A9-DE46-A8D8-14133D02BC77}"/>
                  </a:ext>
                </a:extLst>
              </p:cNvPr>
              <p:cNvSpPr txBox="1"/>
              <p:nvPr/>
            </p:nvSpPr>
            <p:spPr>
              <a:xfrm>
                <a:off x="349226" y="3074841"/>
                <a:ext cx="4039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55B6E0-C7A9-DE46-A8D8-14133D02B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26" y="3074841"/>
                <a:ext cx="4039439" cy="369332"/>
              </a:xfrm>
              <a:prstGeom prst="rect">
                <a:avLst/>
              </a:prstGeom>
              <a:blipFill>
                <a:blip r:embed="rId4"/>
                <a:stretch>
                  <a:fillRect l="-1254" r="-1254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2A9292-C6BC-CD48-8AA2-313231E3EBAF}"/>
                  </a:ext>
                </a:extLst>
              </p:cNvPr>
              <p:cNvSpPr txBox="1"/>
              <p:nvPr/>
            </p:nvSpPr>
            <p:spPr>
              <a:xfrm>
                <a:off x="349226" y="4875136"/>
                <a:ext cx="42328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2A9292-C6BC-CD48-8AA2-313231E3E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26" y="4875136"/>
                <a:ext cx="4232889" cy="369332"/>
              </a:xfrm>
              <a:prstGeom prst="rect">
                <a:avLst/>
              </a:prstGeom>
              <a:blipFill>
                <a:blip r:embed="rId5"/>
                <a:stretch>
                  <a:fillRect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FD2A6EC-E390-034D-B0F3-EA038B07AFDB}"/>
              </a:ext>
            </a:extLst>
          </p:cNvPr>
          <p:cNvSpPr txBox="1"/>
          <p:nvPr/>
        </p:nvSpPr>
        <p:spPr>
          <a:xfrm>
            <a:off x="349226" y="247474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0BCFBB-FAD8-0243-A164-EC409AB9EA91}"/>
              </a:ext>
            </a:extLst>
          </p:cNvPr>
          <p:cNvSpPr txBox="1"/>
          <p:nvPr/>
        </p:nvSpPr>
        <p:spPr>
          <a:xfrm>
            <a:off x="349226" y="427503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8949A124-7020-2143-ABD6-BBC4BC1C4A92}"/>
              </a:ext>
            </a:extLst>
          </p:cNvPr>
          <p:cNvSpPr/>
          <p:nvPr/>
        </p:nvSpPr>
        <p:spPr>
          <a:xfrm>
            <a:off x="59796" y="1958702"/>
            <a:ext cx="289430" cy="3285766"/>
          </a:xfrm>
          <a:prstGeom prst="leftBrace">
            <a:avLst>
              <a:gd name="adj1" fmla="val 68320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FFFBB3-9A65-C64F-91B9-1C20D30A7BDF}"/>
                  </a:ext>
                </a:extLst>
              </p:cNvPr>
              <p:cNvSpPr txBox="1"/>
              <p:nvPr/>
            </p:nvSpPr>
            <p:spPr>
              <a:xfrm>
                <a:off x="6193749" y="1894472"/>
                <a:ext cx="2643288" cy="1875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……….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  <m:m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………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FFFBB3-9A65-C64F-91B9-1C20D30A7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749" y="1894472"/>
                <a:ext cx="2643288" cy="1875193"/>
              </a:xfrm>
              <a:prstGeom prst="rect">
                <a:avLst/>
              </a:prstGeom>
              <a:blipFill>
                <a:blip r:embed="rId6"/>
                <a:stretch>
                  <a:fillRect l="-2392" r="-478" b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2074F5-6F63-F048-8654-84549DE07547}"/>
                  </a:ext>
                </a:extLst>
              </p:cNvPr>
              <p:cNvSpPr txBox="1"/>
              <p:nvPr/>
            </p:nvSpPr>
            <p:spPr>
              <a:xfrm>
                <a:off x="8997763" y="1894472"/>
                <a:ext cx="2847511" cy="1879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………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  <m:m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………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2074F5-6F63-F048-8654-84549DE07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763" y="1894472"/>
                <a:ext cx="2847511" cy="1879169"/>
              </a:xfrm>
              <a:prstGeom prst="rect">
                <a:avLst/>
              </a:prstGeom>
              <a:blipFill>
                <a:blip r:embed="rId7"/>
                <a:stretch>
                  <a:fillRect l="-2222" t="-671" r="-444" b="-3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06C89E-ACFD-6546-A3D0-A24FBF45D2DB}"/>
                  </a:ext>
                </a:extLst>
              </p:cNvPr>
              <p:cNvSpPr txBox="1"/>
              <p:nvPr/>
            </p:nvSpPr>
            <p:spPr>
              <a:xfrm>
                <a:off x="6193749" y="3818236"/>
                <a:ext cx="2743251" cy="1875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  <m:m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06C89E-ACFD-6546-A3D0-A24FBF45D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749" y="3818236"/>
                <a:ext cx="2743251" cy="1875193"/>
              </a:xfrm>
              <a:prstGeom prst="rect">
                <a:avLst/>
              </a:prstGeom>
              <a:blipFill>
                <a:blip r:embed="rId8"/>
                <a:stretch>
                  <a:fillRect l="-2304" r="-461" b="-3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FBA1C9-D232-ED4C-9E49-138ECB2F52B8}"/>
                  </a:ext>
                </a:extLst>
              </p:cNvPr>
              <p:cNvSpPr txBox="1"/>
              <p:nvPr/>
            </p:nvSpPr>
            <p:spPr>
              <a:xfrm>
                <a:off x="8997763" y="3818236"/>
                <a:ext cx="2977675" cy="1879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……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  <m:m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FBA1C9-D232-ED4C-9E49-138ECB2F5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763" y="3818236"/>
                <a:ext cx="2977675" cy="1879169"/>
              </a:xfrm>
              <a:prstGeom prst="rect">
                <a:avLst/>
              </a:prstGeom>
              <a:blipFill>
                <a:blip r:embed="rId9"/>
                <a:stretch>
                  <a:fillRect l="-2128" t="-1342" r="-426" b="-4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9E460075-C4E4-7F45-B3F6-2145A011DAE3}"/>
              </a:ext>
            </a:extLst>
          </p:cNvPr>
          <p:cNvGrpSpPr/>
          <p:nvPr/>
        </p:nvGrpSpPr>
        <p:grpSpPr>
          <a:xfrm>
            <a:off x="5389318" y="1874645"/>
            <a:ext cx="6611255" cy="3857104"/>
            <a:chOff x="5389318" y="1874645"/>
            <a:chExt cx="6611255" cy="3857104"/>
          </a:xfrm>
        </p:grpSpPr>
        <p:sp>
          <p:nvSpPr>
            <p:cNvPr id="20" name="Left Bracket 19">
              <a:extLst>
                <a:ext uri="{FF2B5EF4-FFF2-40B4-BE49-F238E27FC236}">
                  <a16:creationId xmlns:a16="http://schemas.microsoft.com/office/drawing/2014/main" id="{4B84829F-B6FE-1444-8C1E-9C09819016E1}"/>
                </a:ext>
              </a:extLst>
            </p:cNvPr>
            <p:cNvSpPr/>
            <p:nvPr/>
          </p:nvSpPr>
          <p:spPr>
            <a:xfrm>
              <a:off x="5986021" y="1874645"/>
              <a:ext cx="207728" cy="3818784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eft Bracket 20">
              <a:extLst>
                <a:ext uri="{FF2B5EF4-FFF2-40B4-BE49-F238E27FC236}">
                  <a16:creationId xmlns:a16="http://schemas.microsoft.com/office/drawing/2014/main" id="{D6357ABB-29F8-AE42-BD79-47DF38D85E5B}"/>
                </a:ext>
              </a:extLst>
            </p:cNvPr>
            <p:cNvSpPr/>
            <p:nvPr/>
          </p:nvSpPr>
          <p:spPr>
            <a:xfrm flipH="1">
              <a:off x="11792845" y="1912965"/>
              <a:ext cx="207728" cy="3818784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66FACA8-0D3D-8D4B-BD78-28ECD0009CBA}"/>
                    </a:ext>
                  </a:extLst>
                </p:cNvPr>
                <p:cNvSpPr txBox="1"/>
                <p:nvPr/>
              </p:nvSpPr>
              <p:spPr>
                <a:xfrm>
                  <a:off x="5389318" y="3490273"/>
                  <a:ext cx="50667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66FACA8-0D3D-8D4B-BD78-28ECD0009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9318" y="3490273"/>
                  <a:ext cx="50667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9512" r="-4878" b="-344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C899E64-3077-AF79-7284-78E94BAB7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3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7" grpId="0"/>
      <p:bldP spid="18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25C4B-264B-E949-B84E-FFF2D025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Invert the Jacobian and calculate corrections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D5B34A1-382A-5B44-9C29-C07B3EC3D8C7}"/>
              </a:ext>
            </a:extLst>
          </p:cNvPr>
          <p:cNvGrpSpPr/>
          <p:nvPr/>
        </p:nvGrpSpPr>
        <p:grpSpPr>
          <a:xfrm>
            <a:off x="2807571" y="2219000"/>
            <a:ext cx="6186066" cy="3532560"/>
            <a:chOff x="2807571" y="2219000"/>
            <a:chExt cx="6186066" cy="3532560"/>
          </a:xfrm>
        </p:grpSpPr>
        <p:sp>
          <p:nvSpPr>
            <p:cNvPr id="20" name="Left Bracket 19">
              <a:extLst>
                <a:ext uri="{FF2B5EF4-FFF2-40B4-BE49-F238E27FC236}">
                  <a16:creationId xmlns:a16="http://schemas.microsoft.com/office/drawing/2014/main" id="{4B84829F-B6FE-1444-8C1E-9C09819016E1}"/>
                </a:ext>
              </a:extLst>
            </p:cNvPr>
            <p:cNvSpPr/>
            <p:nvPr/>
          </p:nvSpPr>
          <p:spPr>
            <a:xfrm>
              <a:off x="4869041" y="2219000"/>
              <a:ext cx="195497" cy="3532560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eft Bracket 20">
              <a:extLst>
                <a:ext uri="{FF2B5EF4-FFF2-40B4-BE49-F238E27FC236}">
                  <a16:creationId xmlns:a16="http://schemas.microsoft.com/office/drawing/2014/main" id="{D6357ABB-29F8-AE42-BD79-47DF38D85E5B}"/>
                </a:ext>
              </a:extLst>
            </p:cNvPr>
            <p:cNvSpPr/>
            <p:nvPr/>
          </p:nvSpPr>
          <p:spPr>
            <a:xfrm flipH="1">
              <a:off x="8680979" y="2219000"/>
              <a:ext cx="195497" cy="3532560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66FACA8-0D3D-8D4B-BD78-28ECD0009CBA}"/>
                    </a:ext>
                  </a:extLst>
                </p:cNvPr>
                <p:cNvSpPr txBox="1"/>
                <p:nvPr/>
              </p:nvSpPr>
              <p:spPr>
                <a:xfrm>
                  <a:off x="3789582" y="3741282"/>
                  <a:ext cx="104201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66FACA8-0D3D-8D4B-BD78-28ECD0009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9582" y="3741282"/>
                  <a:ext cx="1042017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410" r="-241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8CE9AF1-2416-7345-B317-71766883CA97}"/>
                    </a:ext>
                  </a:extLst>
                </p:cNvPr>
                <p:cNvSpPr txBox="1"/>
                <p:nvPr/>
              </p:nvSpPr>
              <p:spPr>
                <a:xfrm>
                  <a:off x="5037490" y="2270995"/>
                  <a:ext cx="353782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8CE9AF1-2416-7345-B317-71766883C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7490" y="2270995"/>
                  <a:ext cx="353782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D2A6EC-E390-034D-B0F3-EA038B07AFDB}"/>
                </a:ext>
              </a:extLst>
            </p:cNvPr>
            <p:cNvSpPr txBox="1"/>
            <p:nvPr/>
          </p:nvSpPr>
          <p:spPr>
            <a:xfrm>
              <a:off x="5142420" y="276109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955B6E0-C7A9-DE46-A8D8-14133D02BC77}"/>
                    </a:ext>
                  </a:extLst>
                </p:cNvPr>
                <p:cNvSpPr txBox="1"/>
                <p:nvPr/>
              </p:nvSpPr>
              <p:spPr>
                <a:xfrm>
                  <a:off x="5037490" y="3251186"/>
                  <a:ext cx="358316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955B6E0-C7A9-DE46-A8D8-14133D02BC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7490" y="3251186"/>
                  <a:ext cx="358316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75234F8-9F09-1B4B-AE3F-7738D75C2563}"/>
                    </a:ext>
                  </a:extLst>
                </p:cNvPr>
                <p:cNvSpPr txBox="1"/>
                <p:nvPr/>
              </p:nvSpPr>
              <p:spPr>
                <a:xfrm>
                  <a:off x="5037490" y="4231377"/>
                  <a:ext cx="39561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75234F8-9F09-1B4B-AE3F-7738D75C25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7490" y="4231377"/>
                  <a:ext cx="3956147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2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0BCFBB-FAD8-0243-A164-EC409AB9EA91}"/>
                </a:ext>
              </a:extLst>
            </p:cNvPr>
            <p:cNvSpPr txBox="1"/>
            <p:nvPr/>
          </p:nvSpPr>
          <p:spPr>
            <a:xfrm>
              <a:off x="5142420" y="4721473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D2A9292-C6BC-CD48-8AA2-313231E3EBAF}"/>
                    </a:ext>
                  </a:extLst>
                </p:cNvPr>
                <p:cNvSpPr txBox="1"/>
                <p:nvPr/>
              </p:nvSpPr>
              <p:spPr>
                <a:xfrm>
                  <a:off x="5127430" y="5211566"/>
                  <a:ext cx="36241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D2A9292-C6BC-CD48-8AA2-313231E3EB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7430" y="5211566"/>
                  <a:ext cx="362413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9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199586B-4A49-3844-BCBF-B43E9AE45CFD}"/>
                </a:ext>
              </a:extLst>
            </p:cNvPr>
            <p:cNvGrpSpPr/>
            <p:nvPr/>
          </p:nvGrpSpPr>
          <p:grpSpPr>
            <a:xfrm>
              <a:off x="2807571" y="2224829"/>
              <a:ext cx="777030" cy="3402236"/>
              <a:chOff x="3552281" y="1912535"/>
              <a:chExt cx="777030" cy="34022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1DC4F4B-4C09-AD4E-935C-88A28F2427FA}"/>
                      </a:ext>
                    </a:extLst>
                  </p:cNvPr>
                  <p:cNvSpPr txBox="1"/>
                  <p:nvPr/>
                </p:nvSpPr>
                <p:spPr>
                  <a:xfrm>
                    <a:off x="3700020" y="1912535"/>
                    <a:ext cx="481553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1DC4F4B-4C09-AD4E-935C-88A28F2427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0020" y="1912535"/>
                    <a:ext cx="481553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564" r="-30769"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AA81A2-01DF-934D-9CAE-7862E7E7CB93}"/>
                  </a:ext>
                </a:extLst>
              </p:cNvPr>
              <p:cNvSpPr txBox="1"/>
              <p:nvPr/>
            </p:nvSpPr>
            <p:spPr>
              <a:xfrm>
                <a:off x="3863384" y="2448797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59D9553-B671-8546-A945-67FB73FC0F8E}"/>
                      </a:ext>
                    </a:extLst>
                  </p:cNvPr>
                  <p:cNvSpPr txBox="1"/>
                  <p:nvPr/>
                </p:nvSpPr>
                <p:spPr>
                  <a:xfrm>
                    <a:off x="3700020" y="2892726"/>
                    <a:ext cx="481553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59D9553-B671-8546-A945-67FB73FC0F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0020" y="2892726"/>
                    <a:ext cx="481553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564" r="-38462"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7F3384A-09AB-8140-9DA8-125B0AB1115F}"/>
                      </a:ext>
                    </a:extLst>
                  </p:cNvPr>
                  <p:cNvSpPr txBox="1"/>
                  <p:nvPr/>
                </p:nvSpPr>
                <p:spPr>
                  <a:xfrm>
                    <a:off x="3552281" y="3872917"/>
                    <a:ext cx="777030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7F3384A-09AB-8140-9DA8-125B0AB111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2281" y="3872917"/>
                    <a:ext cx="777030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226" r="-27419"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1F26ACB-FD8E-594E-B8C7-300B8D08B468}"/>
                  </a:ext>
                </a:extLst>
              </p:cNvPr>
              <p:cNvSpPr txBox="1"/>
              <p:nvPr/>
            </p:nvSpPr>
            <p:spPr>
              <a:xfrm>
                <a:off x="3769114" y="4409179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81659C7-50E0-E341-A503-8CE63E23E032}"/>
                      </a:ext>
                    </a:extLst>
                  </p:cNvPr>
                  <p:cNvSpPr txBox="1"/>
                  <p:nvPr/>
                </p:nvSpPr>
                <p:spPr>
                  <a:xfrm>
                    <a:off x="3552281" y="4853106"/>
                    <a:ext cx="777030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81659C7-50E0-E341-A503-8CE63E23E0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2281" y="4853106"/>
                    <a:ext cx="777030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226"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Left Bracket 34">
              <a:extLst>
                <a:ext uri="{FF2B5EF4-FFF2-40B4-BE49-F238E27FC236}">
                  <a16:creationId xmlns:a16="http://schemas.microsoft.com/office/drawing/2014/main" id="{88AE506C-10E6-714F-8B5D-B8D34EE0D50B}"/>
                </a:ext>
              </a:extLst>
            </p:cNvPr>
            <p:cNvSpPr/>
            <p:nvPr/>
          </p:nvSpPr>
          <p:spPr>
            <a:xfrm>
              <a:off x="2843222" y="2219000"/>
              <a:ext cx="195497" cy="3532560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Left Bracket 35">
              <a:extLst>
                <a:ext uri="{FF2B5EF4-FFF2-40B4-BE49-F238E27FC236}">
                  <a16:creationId xmlns:a16="http://schemas.microsoft.com/office/drawing/2014/main" id="{E1908424-1766-9845-8D9A-8737391708FF}"/>
                </a:ext>
              </a:extLst>
            </p:cNvPr>
            <p:cNvSpPr/>
            <p:nvPr/>
          </p:nvSpPr>
          <p:spPr>
            <a:xfrm flipH="1">
              <a:off x="3544319" y="2219000"/>
              <a:ext cx="195497" cy="3532560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C05F87-EF4A-A5E6-83E0-4B34E46A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16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13" name="Rectangle 1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pPr>
              <a:defRPr/>
            </a:pPr>
            <a:r>
              <a:rPr lang="en-GB" sz="3200" dirty="0"/>
              <a:t>Active and reactive powers can flow in opposite directions</a:t>
            </a:r>
            <a:endParaRPr lang="en-GB" sz="3200" dirty="0">
              <a:cs typeface="+mj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D64F3-765F-5526-4A58-EBEC0A78C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218" name="Text Box 18"/>
              <p:cNvSpPr txBox="1">
                <a:spLocks noChangeArrowheads="1"/>
              </p:cNvSpPr>
              <p:nvPr/>
            </p:nvSpPr>
            <p:spPr bwMode="auto">
              <a:xfrm>
                <a:off x="656378" y="5429311"/>
                <a:ext cx="2784912" cy="5254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800" dirty="0"/>
                  <a:t>lags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lang="en-GB" sz="2800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179218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6378" y="5429311"/>
                <a:ext cx="2784912" cy="525401"/>
              </a:xfrm>
              <a:prstGeom prst="rect">
                <a:avLst/>
              </a:prstGeom>
              <a:blipFill>
                <a:blip r:embed="rId3"/>
                <a:stretch>
                  <a:fillRect l="-1357" t="-11905" b="-309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 Box 18">
                <a:extLst>
                  <a:ext uri="{FF2B5EF4-FFF2-40B4-BE49-F238E27FC236}">
                    <a16:creationId xmlns:a16="http://schemas.microsoft.com/office/drawing/2014/main" id="{C03CACD3-B802-BC4B-B6A1-B541CDD020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6378" y="5990329"/>
                <a:ext cx="2784912" cy="5254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GB" sz="2800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55" name="Text Box 18">
                <a:extLst>
                  <a:ext uri="{FF2B5EF4-FFF2-40B4-BE49-F238E27FC236}">
                    <a16:creationId xmlns:a16="http://schemas.microsoft.com/office/drawing/2014/main" id="{C03CACD3-B802-BC4B-B6A1-B541CDD02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6378" y="5990329"/>
                <a:ext cx="2784912" cy="525401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554177B-F763-0446-9FAC-F42AD1C42692}"/>
              </a:ext>
            </a:extLst>
          </p:cNvPr>
          <p:cNvGrpSpPr/>
          <p:nvPr/>
        </p:nvGrpSpPr>
        <p:grpSpPr>
          <a:xfrm>
            <a:off x="3102428" y="1737284"/>
            <a:ext cx="5290457" cy="1152643"/>
            <a:chOff x="3102428" y="1737284"/>
            <a:chExt cx="5290457" cy="1152643"/>
          </a:xfrm>
        </p:grpSpPr>
        <p:cxnSp>
          <p:nvCxnSpPr>
            <p:cNvPr id="38" name="AutoShape 14">
              <a:extLst>
                <a:ext uri="{FF2B5EF4-FFF2-40B4-BE49-F238E27FC236}">
                  <a16:creationId xmlns:a16="http://schemas.microsoft.com/office/drawing/2014/main" id="{F8882065-6AA0-E340-97D9-5AF163236AC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102428" y="2274098"/>
              <a:ext cx="5290457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15070202-6AD3-B74E-9E9A-1279CACBF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1814" y="1854998"/>
              <a:ext cx="0" cy="7874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96E82412-78C9-3C43-AABC-8B268CDA32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61514" y="1847060"/>
              <a:ext cx="0" cy="7874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" name="Line 18">
              <a:extLst>
                <a:ext uri="{FF2B5EF4-FFF2-40B4-BE49-F238E27FC236}">
                  <a16:creationId xmlns:a16="http://schemas.microsoft.com/office/drawing/2014/main" id="{3CF59EB6-2799-9144-9E00-3AAC8A739C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9614" y="2151860"/>
              <a:ext cx="838200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" name="Line 29">
              <a:extLst>
                <a:ext uri="{FF2B5EF4-FFF2-40B4-BE49-F238E27FC236}">
                  <a16:creationId xmlns:a16="http://schemas.microsoft.com/office/drawing/2014/main" id="{20CCD5D7-A641-9A41-9669-B2BC251FE1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9614" y="2448723"/>
              <a:ext cx="8382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BB8FA88-57A7-5D4D-8C41-DF4BEF0E4A9E}"/>
                    </a:ext>
                  </a:extLst>
                </p:cNvPr>
                <p:cNvSpPr txBox="1"/>
                <p:nvPr/>
              </p:nvSpPr>
              <p:spPr>
                <a:xfrm>
                  <a:off x="4270375" y="1737284"/>
                  <a:ext cx="2671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BB8FA88-57A7-5D4D-8C41-DF4BEF0E4A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0375" y="1737284"/>
                  <a:ext cx="267189" cy="369332"/>
                </a:xfrm>
                <a:prstGeom prst="rect">
                  <a:avLst/>
                </a:prstGeom>
                <a:blipFill>
                  <a:blip r:embed="rId21"/>
                  <a:stretch>
                    <a:fillRect l="-27273" r="-18182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450A8BC-2B68-F04C-BCBA-08F6FD605511}"/>
                    </a:ext>
                  </a:extLst>
                </p:cNvPr>
                <p:cNvSpPr txBox="1"/>
                <p:nvPr/>
              </p:nvSpPr>
              <p:spPr>
                <a:xfrm>
                  <a:off x="4270375" y="2520595"/>
                  <a:ext cx="28636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450A8BC-2B68-F04C-BCBA-08F6FD605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0375" y="2520595"/>
                  <a:ext cx="286360" cy="369332"/>
                </a:xfrm>
                <a:prstGeom prst="rect">
                  <a:avLst/>
                </a:prstGeom>
                <a:blipFill>
                  <a:blip r:embed="rId22"/>
                  <a:stretch>
                    <a:fillRect l="-34783" r="-30435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E8F450-A547-5400-F256-6E7E27F8A9B6}"/>
                  </a:ext>
                </a:extLst>
              </p:cNvPr>
              <p:cNvSpPr txBox="1"/>
              <p:nvPr/>
            </p:nvSpPr>
            <p:spPr>
              <a:xfrm>
                <a:off x="3526018" y="1311576"/>
                <a:ext cx="5715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E8F450-A547-5400-F256-6E7E27F8A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018" y="1311576"/>
                <a:ext cx="571591" cy="461665"/>
              </a:xfrm>
              <a:prstGeom prst="rect">
                <a:avLst/>
              </a:prstGeom>
              <a:blipFill>
                <a:blip r:embed="rId2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BB5521-4555-CC4B-ABF3-BB730F6D8D30}"/>
                  </a:ext>
                </a:extLst>
              </p:cNvPr>
              <p:cNvSpPr txBox="1"/>
              <p:nvPr/>
            </p:nvSpPr>
            <p:spPr>
              <a:xfrm>
                <a:off x="7439909" y="1358409"/>
                <a:ext cx="5715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BB5521-4555-CC4B-ABF3-BB730F6D8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909" y="1358409"/>
                <a:ext cx="571591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ine 6">
            <a:extLst>
              <a:ext uri="{FF2B5EF4-FFF2-40B4-BE49-F238E27FC236}">
                <a16:creationId xmlns:a16="http://schemas.microsoft.com/office/drawing/2014/main" id="{C7658868-031C-8077-2D22-9528DCB136A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0397" y="3670482"/>
            <a:ext cx="6781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65362F-A124-BB8D-B982-85A8CDB64867}"/>
                  </a:ext>
                </a:extLst>
              </p:cNvPr>
              <p:cNvSpPr txBox="1"/>
              <p:nvPr/>
            </p:nvSpPr>
            <p:spPr>
              <a:xfrm>
                <a:off x="9660053" y="3185650"/>
                <a:ext cx="540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65362F-A124-BB8D-B982-85A8CDB64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053" y="3185650"/>
                <a:ext cx="540596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3946E7B3-1F9B-F1CC-071C-17828E0CB802}"/>
              </a:ext>
            </a:extLst>
          </p:cNvPr>
          <p:cNvGrpSpPr/>
          <p:nvPr/>
        </p:nvGrpSpPr>
        <p:grpSpPr>
          <a:xfrm>
            <a:off x="10253243" y="3660867"/>
            <a:ext cx="1193800" cy="547549"/>
            <a:chOff x="10253243" y="3660867"/>
            <a:chExt cx="1193800" cy="547549"/>
          </a:xfrm>
        </p:grpSpPr>
        <p:sp>
          <p:nvSpPr>
            <p:cNvPr id="23" name="Line 8">
              <a:extLst>
                <a:ext uri="{FF2B5EF4-FFF2-40B4-BE49-F238E27FC236}">
                  <a16:creationId xmlns:a16="http://schemas.microsoft.com/office/drawing/2014/main" id="{351A4C84-4F3C-A545-822A-112C5855F4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53243" y="3660867"/>
              <a:ext cx="1193800" cy="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1F4EE1C-EB16-83E8-7969-880181837ABC}"/>
                    </a:ext>
                  </a:extLst>
                </p:cNvPr>
                <p:cNvSpPr txBox="1"/>
                <p:nvPr/>
              </p:nvSpPr>
              <p:spPr>
                <a:xfrm>
                  <a:off x="10427651" y="3746751"/>
                  <a:ext cx="87671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𝑅𝑒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1F4EE1C-EB16-83E8-7969-880181837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7651" y="3746751"/>
                  <a:ext cx="876715" cy="461665"/>
                </a:xfrm>
                <a:prstGeom prst="rect">
                  <a:avLst/>
                </a:prstGeom>
                <a:blipFill>
                  <a:blip r:embed="rId2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8D09EC-BFF1-5E2F-45E5-6E93BC34DD2A}"/>
              </a:ext>
            </a:extLst>
          </p:cNvPr>
          <p:cNvGrpSpPr/>
          <p:nvPr/>
        </p:nvGrpSpPr>
        <p:grpSpPr>
          <a:xfrm>
            <a:off x="10583403" y="3710517"/>
            <a:ext cx="902619" cy="2057400"/>
            <a:chOff x="10583403" y="3710517"/>
            <a:chExt cx="902619" cy="2057400"/>
          </a:xfrm>
        </p:grpSpPr>
        <p:sp>
          <p:nvSpPr>
            <p:cNvPr id="24" name="Line 9">
              <a:extLst>
                <a:ext uri="{FF2B5EF4-FFF2-40B4-BE49-F238E27FC236}">
                  <a16:creationId xmlns:a16="http://schemas.microsoft.com/office/drawing/2014/main" id="{C08671F8-3CC0-59E8-825F-B0679949F47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0421960" y="4739217"/>
              <a:ext cx="2057400" cy="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EEEAE41-5FEF-95DD-965F-D1F9048172E8}"/>
                    </a:ext>
                  </a:extLst>
                </p:cNvPr>
                <p:cNvSpPr txBox="1"/>
                <p:nvPr/>
              </p:nvSpPr>
              <p:spPr>
                <a:xfrm>
                  <a:off x="10583403" y="4531257"/>
                  <a:ext cx="9026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𝐼𝑚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EEEAE41-5FEF-95DD-965F-D1F9048172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3403" y="4531257"/>
                  <a:ext cx="902619" cy="461665"/>
                </a:xfrm>
                <a:prstGeom prst="rect">
                  <a:avLst/>
                </a:prstGeom>
                <a:blipFill>
                  <a:blip r:embed="rId27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178771B-941C-1E0E-7C35-4B21C1CFA594}"/>
              </a:ext>
            </a:extLst>
          </p:cNvPr>
          <p:cNvGrpSpPr/>
          <p:nvPr/>
        </p:nvGrpSpPr>
        <p:grpSpPr>
          <a:xfrm>
            <a:off x="3450396" y="3670481"/>
            <a:ext cx="7925683" cy="2319848"/>
            <a:chOff x="3450396" y="3670481"/>
            <a:chExt cx="7925683" cy="2319848"/>
          </a:xfrm>
        </p:grpSpPr>
        <p:sp>
          <p:nvSpPr>
            <p:cNvPr id="22" name="Line 7">
              <a:extLst>
                <a:ext uri="{FF2B5EF4-FFF2-40B4-BE49-F238E27FC236}">
                  <a16:creationId xmlns:a16="http://schemas.microsoft.com/office/drawing/2014/main" id="{90FC9920-3EA3-D99E-73D3-822253BBF9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0396" y="3670481"/>
              <a:ext cx="7925683" cy="2057395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Arc 12">
              <a:extLst>
                <a:ext uri="{FF2B5EF4-FFF2-40B4-BE49-F238E27FC236}">
                  <a16:creationId xmlns:a16="http://schemas.microsoft.com/office/drawing/2014/main" id="{961A56BF-C87D-605E-D836-60C9B8E5C5F1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4097609" y="3676483"/>
              <a:ext cx="1048430" cy="426709"/>
            </a:xfrm>
            <a:custGeom>
              <a:avLst/>
              <a:gdLst>
                <a:gd name="G0" fmla="+- 0 0 0"/>
                <a:gd name="G1" fmla="+- 9671 0 0"/>
                <a:gd name="G2" fmla="+- 21600 0 0"/>
                <a:gd name="T0" fmla="*/ 19313 w 21600"/>
                <a:gd name="T1" fmla="*/ 0 h 10777"/>
                <a:gd name="T2" fmla="*/ 21571 w 21600"/>
                <a:gd name="T3" fmla="*/ 10777 h 10777"/>
                <a:gd name="T4" fmla="*/ 0 w 21600"/>
                <a:gd name="T5" fmla="*/ 9671 h 10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0777" fill="none" extrusionOk="0">
                  <a:moveTo>
                    <a:pt x="19313" y="-1"/>
                  </a:moveTo>
                  <a:cubicBezTo>
                    <a:pt x="20817" y="3001"/>
                    <a:pt x="21600" y="6313"/>
                    <a:pt x="21600" y="9671"/>
                  </a:cubicBezTo>
                  <a:cubicBezTo>
                    <a:pt x="21600" y="10039"/>
                    <a:pt x="21590" y="10408"/>
                    <a:pt x="21571" y="10777"/>
                  </a:cubicBezTo>
                </a:path>
                <a:path w="21600" h="10777" stroke="0" extrusionOk="0">
                  <a:moveTo>
                    <a:pt x="19313" y="-1"/>
                  </a:moveTo>
                  <a:cubicBezTo>
                    <a:pt x="20817" y="3001"/>
                    <a:pt x="21600" y="6313"/>
                    <a:pt x="21600" y="9671"/>
                  </a:cubicBezTo>
                  <a:cubicBezTo>
                    <a:pt x="21600" y="10039"/>
                    <a:pt x="21590" y="10408"/>
                    <a:pt x="21571" y="10777"/>
                  </a:cubicBezTo>
                  <a:lnTo>
                    <a:pt x="0" y="9671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873863D-E133-5859-AB4F-22E98DFA554F}"/>
                    </a:ext>
                  </a:extLst>
                </p:cNvPr>
                <p:cNvSpPr txBox="1"/>
                <p:nvPr/>
              </p:nvSpPr>
              <p:spPr>
                <a:xfrm>
                  <a:off x="9386196" y="5528664"/>
                  <a:ext cx="5477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873863D-E133-5859-AB4F-22E98DFA55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6196" y="5528664"/>
                  <a:ext cx="547714" cy="461665"/>
                </a:xfrm>
                <a:prstGeom prst="rect">
                  <a:avLst/>
                </a:prstGeom>
                <a:blipFill>
                  <a:blip r:embed="rId2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DCFA6D-8C7C-7D08-8184-A611A015FA7E}"/>
                  </a:ext>
                </a:extLst>
              </p:cNvPr>
              <p:cNvSpPr txBox="1"/>
              <p:nvPr/>
            </p:nvSpPr>
            <p:spPr>
              <a:xfrm>
                <a:off x="418056" y="4357221"/>
                <a:ext cx="3826909" cy="763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𝑅𝑒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dirty="0"/>
                  <a:t> with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DCFA6D-8C7C-7D08-8184-A611A015F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56" y="4357221"/>
                <a:ext cx="3826909" cy="763992"/>
              </a:xfrm>
              <a:prstGeom prst="rect">
                <a:avLst/>
              </a:prstGeom>
              <a:blipFill>
                <a:blip r:embed="rId29"/>
                <a:stretch>
                  <a:fillRect l="-993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580CE9-7901-455A-8DD6-8B87503AE6D1}"/>
                  </a:ext>
                </a:extLst>
              </p:cNvPr>
              <p:cNvSpPr txBox="1"/>
              <p:nvPr/>
            </p:nvSpPr>
            <p:spPr>
              <a:xfrm>
                <a:off x="418056" y="2986398"/>
                <a:ext cx="339375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𝑅𝑒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𝐼𝑚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580CE9-7901-455A-8DD6-8B87503AE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56" y="2986398"/>
                <a:ext cx="3393756" cy="461665"/>
              </a:xfrm>
              <a:prstGeom prst="rect">
                <a:avLst/>
              </a:prstGeom>
              <a:blipFill>
                <a:blip r:embed="rId30"/>
                <a:stretch>
                  <a:fillRect l="-749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37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18" grpId="0"/>
      <p:bldP spid="55" grpId="0"/>
      <p:bldP spid="21" grpId="0" animBg="1"/>
      <p:bldP spid="26" grpId="0"/>
      <p:bldP spid="31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Update the voltage magnitudes and angles</a:t>
            </a:r>
            <a:endParaRPr lang="en-GB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5BC4F1-3F12-C247-B315-40B353BAC9E0}"/>
                  </a:ext>
                </a:extLst>
              </p:cNvPr>
              <p:cNvSpPr txBox="1"/>
              <p:nvPr/>
            </p:nvSpPr>
            <p:spPr>
              <a:xfrm>
                <a:off x="3789582" y="3740331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5BC4F1-3F12-C247-B315-40B353BAC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582" y="3740331"/>
                <a:ext cx="298159" cy="369332"/>
              </a:xfrm>
              <a:prstGeom prst="rect">
                <a:avLst/>
              </a:prstGeom>
              <a:blipFill>
                <a:blip r:embed="rId2"/>
                <a:stretch>
                  <a:fillRect l="-12000"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99BCDF4-E960-614B-BA8E-592739DDB622}"/>
              </a:ext>
            </a:extLst>
          </p:cNvPr>
          <p:cNvGrpSpPr/>
          <p:nvPr/>
        </p:nvGrpSpPr>
        <p:grpSpPr>
          <a:xfrm>
            <a:off x="2807571" y="2224829"/>
            <a:ext cx="777030" cy="3417048"/>
            <a:chOff x="3552281" y="1912535"/>
            <a:chExt cx="777030" cy="34170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5B5955-3BE6-224E-9251-662DF2D9C06C}"/>
                    </a:ext>
                  </a:extLst>
                </p:cNvPr>
                <p:cNvSpPr txBox="1"/>
                <p:nvPr/>
              </p:nvSpPr>
              <p:spPr>
                <a:xfrm>
                  <a:off x="3700020" y="1912535"/>
                  <a:ext cx="481553" cy="4762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5B5955-3BE6-224E-9251-662DF2D9C0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0020" y="1912535"/>
                  <a:ext cx="481553" cy="476284"/>
                </a:xfrm>
                <a:prstGeom prst="rect">
                  <a:avLst/>
                </a:prstGeom>
                <a:blipFill>
                  <a:blip r:embed="rId3"/>
                  <a:stretch>
                    <a:fillRect l="-2564" r="-61538"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7C9039-C269-8244-91D2-2C1254FD21AA}"/>
                </a:ext>
              </a:extLst>
            </p:cNvPr>
            <p:cNvSpPr txBox="1"/>
            <p:nvPr/>
          </p:nvSpPr>
          <p:spPr>
            <a:xfrm>
              <a:off x="3769114" y="2448797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B0253E1-BCD9-0649-BA2D-1DAB26CDE10A}"/>
                    </a:ext>
                  </a:extLst>
                </p:cNvPr>
                <p:cNvSpPr txBox="1"/>
                <p:nvPr/>
              </p:nvSpPr>
              <p:spPr>
                <a:xfrm>
                  <a:off x="3700020" y="2892726"/>
                  <a:ext cx="481553" cy="4764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B0253E1-BCD9-0649-BA2D-1DAB26CDE1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0020" y="2892726"/>
                  <a:ext cx="481553" cy="476477"/>
                </a:xfrm>
                <a:prstGeom prst="rect">
                  <a:avLst/>
                </a:prstGeom>
                <a:blipFill>
                  <a:blip r:embed="rId4"/>
                  <a:stretch>
                    <a:fillRect l="-2564" r="-61538"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A021292-2625-AE4E-AB80-915C9D04510C}"/>
                    </a:ext>
                  </a:extLst>
                </p:cNvPr>
                <p:cNvSpPr txBox="1"/>
                <p:nvPr/>
              </p:nvSpPr>
              <p:spPr>
                <a:xfrm>
                  <a:off x="3552281" y="3872917"/>
                  <a:ext cx="777030" cy="4775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A021292-2625-AE4E-AB80-915C9D0451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281" y="3872917"/>
                  <a:ext cx="777030" cy="477503"/>
                </a:xfrm>
                <a:prstGeom prst="rect">
                  <a:avLst/>
                </a:prstGeom>
                <a:blipFill>
                  <a:blip r:embed="rId5"/>
                  <a:stretch>
                    <a:fillRect l="-3226" r="-4839"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202447-C912-2D41-AED3-27FFD95A9DEB}"/>
                </a:ext>
              </a:extLst>
            </p:cNvPr>
            <p:cNvSpPr txBox="1"/>
            <p:nvPr/>
          </p:nvSpPr>
          <p:spPr>
            <a:xfrm>
              <a:off x="3769114" y="4409179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943E23B-5B76-CA4B-935E-B59A202F51E7}"/>
                    </a:ext>
                  </a:extLst>
                </p:cNvPr>
                <p:cNvSpPr txBox="1"/>
                <p:nvPr/>
              </p:nvSpPr>
              <p:spPr>
                <a:xfrm>
                  <a:off x="3552281" y="4853106"/>
                  <a:ext cx="777030" cy="4764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943E23B-5B76-CA4B-935E-B59A202F5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281" y="4853106"/>
                  <a:ext cx="777030" cy="476477"/>
                </a:xfrm>
                <a:prstGeom prst="rect">
                  <a:avLst/>
                </a:prstGeom>
                <a:blipFill>
                  <a:blip r:embed="rId6"/>
                  <a:stretch>
                    <a:fillRect l="-3226" r="-3226"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E595850A-86DB-0F49-AD67-6248149E4EB9}"/>
              </a:ext>
            </a:extLst>
          </p:cNvPr>
          <p:cNvSpPr/>
          <p:nvPr/>
        </p:nvSpPr>
        <p:spPr>
          <a:xfrm>
            <a:off x="2843222" y="2219000"/>
            <a:ext cx="195497" cy="3532560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C99C8673-E256-5049-8888-038459C57819}"/>
              </a:ext>
            </a:extLst>
          </p:cNvPr>
          <p:cNvSpPr/>
          <p:nvPr/>
        </p:nvSpPr>
        <p:spPr>
          <a:xfrm flipH="1">
            <a:off x="3544319" y="2219000"/>
            <a:ext cx="195497" cy="3532560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0E4356-7541-B84C-8F62-747BBA1ECECB}"/>
                  </a:ext>
                </a:extLst>
              </p:cNvPr>
              <p:cNvSpPr txBox="1"/>
              <p:nvPr/>
            </p:nvSpPr>
            <p:spPr>
              <a:xfrm>
                <a:off x="5119518" y="3786498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0E4356-7541-B84C-8F62-747BBA1EC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518" y="3786498"/>
                <a:ext cx="226024" cy="276999"/>
              </a:xfrm>
              <a:prstGeom prst="rect">
                <a:avLst/>
              </a:prstGeom>
              <a:blipFill>
                <a:blip r:embed="rId7"/>
                <a:stretch>
                  <a:fillRect l="-22222" r="-22222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78CA8F27-813E-9549-B383-0428143D2560}"/>
              </a:ext>
            </a:extLst>
          </p:cNvPr>
          <p:cNvGrpSpPr/>
          <p:nvPr/>
        </p:nvGrpSpPr>
        <p:grpSpPr>
          <a:xfrm>
            <a:off x="5579806" y="2222927"/>
            <a:ext cx="777030" cy="3402236"/>
            <a:chOff x="3552281" y="1912535"/>
            <a:chExt cx="777030" cy="34022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4FB271E-2C1F-154E-AC97-9D52F14D14A4}"/>
                    </a:ext>
                  </a:extLst>
                </p:cNvPr>
                <p:cNvSpPr txBox="1"/>
                <p:nvPr/>
              </p:nvSpPr>
              <p:spPr>
                <a:xfrm>
                  <a:off x="3700020" y="1912535"/>
                  <a:ext cx="4815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4FB271E-2C1F-154E-AC97-9D52F14D1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0020" y="1912535"/>
                  <a:ext cx="481553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5128" r="-30769"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40D802-6623-8647-81A2-0330326905A2}"/>
                </a:ext>
              </a:extLst>
            </p:cNvPr>
            <p:cNvSpPr txBox="1"/>
            <p:nvPr/>
          </p:nvSpPr>
          <p:spPr>
            <a:xfrm>
              <a:off x="3863384" y="2448797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8F1896D-2E78-784C-9A46-696DA18029EB}"/>
                    </a:ext>
                  </a:extLst>
                </p:cNvPr>
                <p:cNvSpPr txBox="1"/>
                <p:nvPr/>
              </p:nvSpPr>
              <p:spPr>
                <a:xfrm>
                  <a:off x="3700020" y="2892726"/>
                  <a:ext cx="4815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8F1896D-2E78-784C-9A46-696DA1802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0020" y="2892726"/>
                  <a:ext cx="481553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5128" r="-38462"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7165BB3-540E-B446-90FF-AAE03656273A}"/>
                    </a:ext>
                  </a:extLst>
                </p:cNvPr>
                <p:cNvSpPr txBox="1"/>
                <p:nvPr/>
              </p:nvSpPr>
              <p:spPr>
                <a:xfrm>
                  <a:off x="3552281" y="3872917"/>
                  <a:ext cx="77703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7165BB3-540E-B446-90FF-AAE0365627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281" y="3872917"/>
                  <a:ext cx="777030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1613" r="-27419"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1F68E1B-5E9C-A543-9139-CD984AA82365}"/>
                </a:ext>
              </a:extLst>
            </p:cNvPr>
            <p:cNvSpPr txBox="1"/>
            <p:nvPr/>
          </p:nvSpPr>
          <p:spPr>
            <a:xfrm>
              <a:off x="3769114" y="4409179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4CC8136-58F7-3C47-8382-1C0645413CD8}"/>
                    </a:ext>
                  </a:extLst>
                </p:cNvPr>
                <p:cNvSpPr txBox="1"/>
                <p:nvPr/>
              </p:nvSpPr>
              <p:spPr>
                <a:xfrm>
                  <a:off x="3552281" y="4853106"/>
                  <a:ext cx="77703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4CC8136-58F7-3C47-8382-1C0645413C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281" y="4853106"/>
                  <a:ext cx="777030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1613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456A79DC-CB4D-CB41-AF16-2217F5923312}"/>
              </a:ext>
            </a:extLst>
          </p:cNvPr>
          <p:cNvSpPr/>
          <p:nvPr/>
        </p:nvSpPr>
        <p:spPr>
          <a:xfrm>
            <a:off x="5615457" y="2217098"/>
            <a:ext cx="195497" cy="3532560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ACD4F4BD-8BAD-8246-99A4-3DB177DDCA30}"/>
              </a:ext>
            </a:extLst>
          </p:cNvPr>
          <p:cNvSpPr/>
          <p:nvPr/>
        </p:nvSpPr>
        <p:spPr>
          <a:xfrm flipH="1">
            <a:off x="6316554" y="2217098"/>
            <a:ext cx="195497" cy="3532560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C3F55CD-5723-6248-837E-85DC4D6956CE}"/>
              </a:ext>
            </a:extLst>
          </p:cNvPr>
          <p:cNvGrpSpPr/>
          <p:nvPr/>
        </p:nvGrpSpPr>
        <p:grpSpPr>
          <a:xfrm>
            <a:off x="4157175" y="2226398"/>
            <a:ext cx="777030" cy="3417048"/>
            <a:chOff x="3552281" y="1912535"/>
            <a:chExt cx="777030" cy="34170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0373B14-434B-CA40-9B40-640C661250FC}"/>
                    </a:ext>
                  </a:extLst>
                </p:cNvPr>
                <p:cNvSpPr txBox="1"/>
                <p:nvPr/>
              </p:nvSpPr>
              <p:spPr>
                <a:xfrm>
                  <a:off x="3700020" y="1912535"/>
                  <a:ext cx="481553" cy="4762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0373B14-434B-CA40-9B40-640C661250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0020" y="1912535"/>
                  <a:ext cx="481553" cy="476284"/>
                </a:xfrm>
                <a:prstGeom prst="rect">
                  <a:avLst/>
                </a:prstGeom>
                <a:blipFill>
                  <a:blip r:embed="rId12"/>
                  <a:stretch>
                    <a:fillRect l="-2564" r="-2564"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88788ED-D656-1546-8A63-061935A0AD57}"/>
                </a:ext>
              </a:extLst>
            </p:cNvPr>
            <p:cNvSpPr txBox="1"/>
            <p:nvPr/>
          </p:nvSpPr>
          <p:spPr>
            <a:xfrm>
              <a:off x="3769114" y="2448797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E6EAC1F-D55B-3B47-ABB4-494415434160}"/>
                    </a:ext>
                  </a:extLst>
                </p:cNvPr>
                <p:cNvSpPr txBox="1"/>
                <p:nvPr/>
              </p:nvSpPr>
              <p:spPr>
                <a:xfrm>
                  <a:off x="3700020" y="2892726"/>
                  <a:ext cx="481553" cy="4764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E6EAC1F-D55B-3B47-ABB4-4944154341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0020" y="2892726"/>
                  <a:ext cx="481553" cy="476477"/>
                </a:xfrm>
                <a:prstGeom prst="rect">
                  <a:avLst/>
                </a:prstGeom>
                <a:blipFill>
                  <a:blip r:embed="rId13"/>
                  <a:stretch>
                    <a:fillRect l="-2564" r="-5128"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C499DEB-3EE1-F440-A0CF-39C33D35A53A}"/>
                    </a:ext>
                  </a:extLst>
                </p:cNvPr>
                <p:cNvSpPr txBox="1"/>
                <p:nvPr/>
              </p:nvSpPr>
              <p:spPr>
                <a:xfrm>
                  <a:off x="3552281" y="3872917"/>
                  <a:ext cx="777030" cy="4775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C499DEB-3EE1-F440-A0CF-39C33D35A5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281" y="3872917"/>
                  <a:ext cx="777030" cy="477503"/>
                </a:xfrm>
                <a:prstGeom prst="rect">
                  <a:avLst/>
                </a:prstGeom>
                <a:blipFill>
                  <a:blip r:embed="rId14"/>
                  <a:stretch>
                    <a:fillRect l="-1613" r="-4839"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D5C7F59-61BE-CA43-BAA3-1051C5F183FA}"/>
                </a:ext>
              </a:extLst>
            </p:cNvPr>
            <p:cNvSpPr txBox="1"/>
            <p:nvPr/>
          </p:nvSpPr>
          <p:spPr>
            <a:xfrm>
              <a:off x="3769114" y="4409179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AE90FFC-210F-B644-9F52-147E4D61D8E8}"/>
                    </a:ext>
                  </a:extLst>
                </p:cNvPr>
                <p:cNvSpPr txBox="1"/>
                <p:nvPr/>
              </p:nvSpPr>
              <p:spPr>
                <a:xfrm>
                  <a:off x="3552281" y="4853106"/>
                  <a:ext cx="777030" cy="4764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AE90FFC-210F-B644-9F52-147E4D61D8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281" y="4853106"/>
                  <a:ext cx="777030" cy="476477"/>
                </a:xfrm>
                <a:prstGeom prst="rect">
                  <a:avLst/>
                </a:prstGeom>
                <a:blipFill>
                  <a:blip r:embed="rId15"/>
                  <a:stretch>
                    <a:fillRect l="-1613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2" name="Left Bracket 71">
            <a:extLst>
              <a:ext uri="{FF2B5EF4-FFF2-40B4-BE49-F238E27FC236}">
                <a16:creationId xmlns:a16="http://schemas.microsoft.com/office/drawing/2014/main" id="{27BEFA0F-0FFB-2C4A-B45C-92860701C468}"/>
              </a:ext>
            </a:extLst>
          </p:cNvPr>
          <p:cNvSpPr/>
          <p:nvPr/>
        </p:nvSpPr>
        <p:spPr>
          <a:xfrm>
            <a:off x="4192826" y="2220569"/>
            <a:ext cx="195497" cy="3532560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ket 72">
            <a:extLst>
              <a:ext uri="{FF2B5EF4-FFF2-40B4-BE49-F238E27FC236}">
                <a16:creationId xmlns:a16="http://schemas.microsoft.com/office/drawing/2014/main" id="{6C74A2A7-EC3C-5B4C-8948-A9C6610C3835}"/>
              </a:ext>
            </a:extLst>
          </p:cNvPr>
          <p:cNvSpPr/>
          <p:nvPr/>
        </p:nvSpPr>
        <p:spPr>
          <a:xfrm flipH="1">
            <a:off x="4780799" y="2220569"/>
            <a:ext cx="195497" cy="3532560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4F4E54-AD4E-30F9-BFE3-7B3146B2B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0713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25C4B-264B-E949-B84E-FFF2D025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Terms of the Jacobian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FFFBB3-9A65-C64F-91B9-1C20D30A7BDF}"/>
                  </a:ext>
                </a:extLst>
              </p:cNvPr>
              <p:cNvSpPr txBox="1"/>
              <p:nvPr/>
            </p:nvSpPr>
            <p:spPr>
              <a:xfrm>
                <a:off x="2338187" y="1941607"/>
                <a:ext cx="2643288" cy="1875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……….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  <m:m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………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FFFBB3-9A65-C64F-91B9-1C20D30A7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187" y="1941607"/>
                <a:ext cx="2643288" cy="1875193"/>
              </a:xfrm>
              <a:prstGeom prst="rect">
                <a:avLst/>
              </a:prstGeom>
              <a:blipFill>
                <a:blip r:embed="rId2"/>
                <a:stretch>
                  <a:fillRect l="-2392" b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2074F5-6F63-F048-8654-84549DE07547}"/>
                  </a:ext>
                </a:extLst>
              </p:cNvPr>
              <p:cNvSpPr txBox="1"/>
              <p:nvPr/>
            </p:nvSpPr>
            <p:spPr>
              <a:xfrm>
                <a:off x="5142201" y="1941607"/>
                <a:ext cx="2847511" cy="1879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………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  <m:m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………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2074F5-6F63-F048-8654-84549DE07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201" y="1941607"/>
                <a:ext cx="2847511" cy="1879169"/>
              </a:xfrm>
              <a:prstGeom prst="rect">
                <a:avLst/>
              </a:prstGeom>
              <a:blipFill>
                <a:blip r:embed="rId3"/>
                <a:stretch>
                  <a:fillRect l="-2667" t="-1351"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06C89E-ACFD-6546-A3D0-A24FBF45D2DB}"/>
                  </a:ext>
                </a:extLst>
              </p:cNvPr>
              <p:cNvSpPr txBox="1"/>
              <p:nvPr/>
            </p:nvSpPr>
            <p:spPr>
              <a:xfrm>
                <a:off x="2338187" y="3940787"/>
                <a:ext cx="2743251" cy="1875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  <m:m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06C89E-ACFD-6546-A3D0-A24FBF45D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187" y="3940787"/>
                <a:ext cx="2743251" cy="1875193"/>
              </a:xfrm>
              <a:prstGeom prst="rect">
                <a:avLst/>
              </a:prstGeom>
              <a:blipFill>
                <a:blip r:embed="rId4"/>
                <a:stretch>
                  <a:fillRect l="-2304" t="-676" r="-461" b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FBA1C9-D232-ED4C-9E49-138ECB2F52B8}"/>
                  </a:ext>
                </a:extLst>
              </p:cNvPr>
              <p:cNvSpPr txBox="1"/>
              <p:nvPr/>
            </p:nvSpPr>
            <p:spPr>
              <a:xfrm>
                <a:off x="5142201" y="3940787"/>
                <a:ext cx="2977675" cy="1879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……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  <m:m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FBA1C9-D232-ED4C-9E49-138ECB2F5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201" y="3940787"/>
                <a:ext cx="2977675" cy="1879169"/>
              </a:xfrm>
              <a:prstGeom prst="rect">
                <a:avLst/>
              </a:prstGeom>
              <a:blipFill>
                <a:blip r:embed="rId5"/>
                <a:stretch>
                  <a:fillRect l="-2553" t="-1342" r="-426" b="-3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9E460075-C4E4-7F45-B3F6-2145A011DAE3}"/>
              </a:ext>
            </a:extLst>
          </p:cNvPr>
          <p:cNvGrpSpPr/>
          <p:nvPr/>
        </p:nvGrpSpPr>
        <p:grpSpPr>
          <a:xfrm>
            <a:off x="1533756" y="1940634"/>
            <a:ext cx="6611255" cy="3857104"/>
            <a:chOff x="5389318" y="1874645"/>
            <a:chExt cx="6611255" cy="3857104"/>
          </a:xfrm>
        </p:grpSpPr>
        <p:sp>
          <p:nvSpPr>
            <p:cNvPr id="20" name="Left Bracket 19">
              <a:extLst>
                <a:ext uri="{FF2B5EF4-FFF2-40B4-BE49-F238E27FC236}">
                  <a16:creationId xmlns:a16="http://schemas.microsoft.com/office/drawing/2014/main" id="{4B84829F-B6FE-1444-8C1E-9C09819016E1}"/>
                </a:ext>
              </a:extLst>
            </p:cNvPr>
            <p:cNvSpPr/>
            <p:nvPr/>
          </p:nvSpPr>
          <p:spPr>
            <a:xfrm>
              <a:off x="5986021" y="1874645"/>
              <a:ext cx="207728" cy="3818784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eft Bracket 20">
              <a:extLst>
                <a:ext uri="{FF2B5EF4-FFF2-40B4-BE49-F238E27FC236}">
                  <a16:creationId xmlns:a16="http://schemas.microsoft.com/office/drawing/2014/main" id="{D6357ABB-29F8-AE42-BD79-47DF38D85E5B}"/>
                </a:ext>
              </a:extLst>
            </p:cNvPr>
            <p:cNvSpPr/>
            <p:nvPr/>
          </p:nvSpPr>
          <p:spPr>
            <a:xfrm flipH="1">
              <a:off x="11792845" y="1912965"/>
              <a:ext cx="207728" cy="3818784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66FACA8-0D3D-8D4B-BD78-28ECD0009CBA}"/>
                    </a:ext>
                  </a:extLst>
                </p:cNvPr>
                <p:cNvSpPr txBox="1"/>
                <p:nvPr/>
              </p:nvSpPr>
              <p:spPr>
                <a:xfrm>
                  <a:off x="5389318" y="3631678"/>
                  <a:ext cx="50667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66FACA8-0D3D-8D4B-BD78-28ECD0009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9318" y="3631678"/>
                  <a:ext cx="50667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9512" r="-7317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BCF1B5D-7FB2-DC41-BEAD-24CD71FF95ED}"/>
              </a:ext>
            </a:extLst>
          </p:cNvPr>
          <p:cNvGrpSpPr/>
          <p:nvPr/>
        </p:nvGrpSpPr>
        <p:grpSpPr>
          <a:xfrm>
            <a:off x="2177594" y="1866507"/>
            <a:ext cx="5910688" cy="4044099"/>
            <a:chOff x="2177594" y="1866507"/>
            <a:chExt cx="5910688" cy="404409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B1E7CA-5802-A344-9A32-C8FC23301FEB}"/>
                </a:ext>
              </a:extLst>
            </p:cNvPr>
            <p:cNvCxnSpPr>
              <a:cxnSpLocks/>
            </p:cNvCxnSpPr>
            <p:nvPr/>
          </p:nvCxnSpPr>
          <p:spPr>
            <a:xfrm>
              <a:off x="5081438" y="1866507"/>
              <a:ext cx="0" cy="404409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4D06E23-8ED1-8A46-BC3A-24A26DB807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7594" y="3863935"/>
              <a:ext cx="5910688" cy="1437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D97D3-4C80-7748-8EF4-9CC827478593}"/>
                  </a:ext>
                </a:extLst>
              </p:cNvPr>
              <p:cNvSpPr txBox="1"/>
              <p:nvPr/>
            </p:nvSpPr>
            <p:spPr>
              <a:xfrm>
                <a:off x="8323429" y="3523614"/>
                <a:ext cx="1857519" cy="7033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D97D3-4C80-7748-8EF4-9CC827478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429" y="3523614"/>
                <a:ext cx="1857519" cy="703334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58E9C-74A9-8AFA-F24C-54EF731B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3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7" grpId="0"/>
      <p:bldP spid="18" grpId="0"/>
      <p:bldP spid="27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terms of the Jacobian matrix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 t="-246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60DA68-DF54-0941-AD8B-1F2F25DA0118}"/>
                  </a:ext>
                </a:extLst>
              </p:cNvPr>
              <p:cNvSpPr txBox="1"/>
              <p:nvPr/>
            </p:nvSpPr>
            <p:spPr>
              <a:xfrm>
                <a:off x="1055802" y="1594533"/>
                <a:ext cx="10708850" cy="1172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60DA68-DF54-0941-AD8B-1F2F25DA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02" y="1594533"/>
                <a:ext cx="10708850" cy="1172629"/>
              </a:xfrm>
              <a:prstGeom prst="rect">
                <a:avLst/>
              </a:prstGeom>
              <a:blipFill>
                <a:blip r:embed="rId3"/>
                <a:stretch>
                  <a:fillRect l="-118" t="-97849" b="-149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130BC8-FC33-2148-91EE-59C717834DD3}"/>
                  </a:ext>
                </a:extLst>
              </p:cNvPr>
              <p:cNvSpPr txBox="1"/>
              <p:nvPr/>
            </p:nvSpPr>
            <p:spPr>
              <a:xfrm>
                <a:off x="923807" y="3574502"/>
                <a:ext cx="8416215" cy="601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130BC8-FC33-2148-91EE-59C717834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07" y="3574502"/>
                <a:ext cx="8416215" cy="601383"/>
              </a:xfrm>
              <a:prstGeom prst="rect">
                <a:avLst/>
              </a:prstGeom>
              <a:blipFill>
                <a:blip r:embed="rId4"/>
                <a:stretch>
                  <a:fillRect l="-210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28EAB7-0D22-794E-9CF7-FDDF27AF89D1}"/>
                  </a:ext>
                </a:extLst>
              </p:cNvPr>
              <p:cNvSpPr txBox="1"/>
              <p:nvPr/>
            </p:nvSpPr>
            <p:spPr>
              <a:xfrm>
                <a:off x="934824" y="4547533"/>
                <a:ext cx="10708850" cy="1390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/>
                        <m:t>For</m:t>
                      </m:r>
                      <m:r>
                        <m:rPr>
                          <m:nor/>
                        </m:rPr>
                        <a:rPr lang="en-US" sz="2400" dirty="0" smtClean="0"/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en-US" sz="2400" dirty="0"/>
                        <m:t>:	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28EAB7-0D22-794E-9CF7-FDDF27AF8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24" y="4547533"/>
                <a:ext cx="10708850" cy="1390061"/>
              </a:xfrm>
              <a:prstGeom prst="rect">
                <a:avLst/>
              </a:prstGeom>
              <a:blipFill>
                <a:blip r:embed="rId5"/>
                <a:stretch>
                  <a:fillRect l="-118" t="-83636" b="-1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53064-2399-0D3E-84AF-1D4767CA5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1298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terms of the Jacobian matrix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 t="-246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58F79-4EE1-1B48-88AC-6F7060014352}"/>
                  </a:ext>
                </a:extLst>
              </p:cNvPr>
              <p:cNvSpPr txBox="1"/>
              <p:nvPr/>
            </p:nvSpPr>
            <p:spPr>
              <a:xfrm>
                <a:off x="1055802" y="1851006"/>
                <a:ext cx="10708850" cy="1172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58F79-4EE1-1B48-88AC-6F7060014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02" y="1851006"/>
                <a:ext cx="10708850" cy="1172629"/>
              </a:xfrm>
              <a:prstGeom prst="rect">
                <a:avLst/>
              </a:prstGeom>
              <a:blipFill>
                <a:blip r:embed="rId3"/>
                <a:stretch>
                  <a:fillRect l="-118" t="-96809" b="-146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55E63F-5BBE-A24B-973E-C892F397A154}"/>
                  </a:ext>
                </a:extLst>
              </p:cNvPr>
              <p:cNvSpPr txBox="1"/>
              <p:nvPr/>
            </p:nvSpPr>
            <p:spPr>
              <a:xfrm>
                <a:off x="1178349" y="3366028"/>
                <a:ext cx="9549353" cy="683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𝑐𝑜𝑠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55E63F-5BBE-A24B-973E-C892F397A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349" y="3366028"/>
                <a:ext cx="9549353" cy="683457"/>
              </a:xfrm>
              <a:prstGeom prst="rect">
                <a:avLst/>
              </a:prstGeom>
              <a:blipFill>
                <a:blip r:embed="rId4"/>
                <a:stretch>
                  <a:fillRect l="-930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0B19C2-6CA5-A141-850D-A71AE266BD32}"/>
                  </a:ext>
                </a:extLst>
              </p:cNvPr>
              <p:cNvSpPr txBox="1"/>
              <p:nvPr/>
            </p:nvSpPr>
            <p:spPr>
              <a:xfrm>
                <a:off x="1178349" y="4429003"/>
                <a:ext cx="10708850" cy="1348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/>
                        <m:t>For</m:t>
                      </m:r>
                      <m:r>
                        <m:rPr>
                          <m:nor/>
                        </m:rPr>
                        <a:rPr lang="en-US" sz="2400" dirty="0" smtClean="0"/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en-US" sz="2400" dirty="0"/>
                        <m:t>:	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0B19C2-6CA5-A141-850D-A71AE266B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349" y="4429003"/>
                <a:ext cx="10708850" cy="1348254"/>
              </a:xfrm>
              <a:prstGeom prst="rect">
                <a:avLst/>
              </a:prstGeom>
              <a:blipFill>
                <a:blip r:embed="rId5"/>
                <a:stretch>
                  <a:fillRect t="-84259" b="-1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D8E24F-3352-F40C-E1C0-905A98B9F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3038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terms of the Jacobian matrix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 t="-246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ADB1212-4293-4B41-887E-BC79FFC283BE}"/>
                  </a:ext>
                </a:extLst>
              </p:cNvPr>
              <p:cNvSpPr txBox="1"/>
              <p:nvPr/>
            </p:nvSpPr>
            <p:spPr>
              <a:xfrm>
                <a:off x="959643" y="2085592"/>
                <a:ext cx="11078386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400" dirty="0"/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ADB1212-4293-4B41-887E-BC79FFC28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643" y="2085592"/>
                <a:ext cx="11078386" cy="1130822"/>
              </a:xfrm>
              <a:prstGeom prst="rect">
                <a:avLst/>
              </a:prstGeom>
              <a:blipFill>
                <a:blip r:embed="rId3"/>
                <a:stretch>
                  <a:fillRect l="-343" t="-102222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54918C-619A-CA48-A450-B9EC8C5FCEC3}"/>
                  </a:ext>
                </a:extLst>
              </p:cNvPr>
              <p:cNvSpPr txBox="1"/>
              <p:nvPr/>
            </p:nvSpPr>
            <p:spPr>
              <a:xfrm>
                <a:off x="959643" y="3878665"/>
                <a:ext cx="8540543" cy="591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𝑠𝑖𝑛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54918C-619A-CA48-A450-B9EC8C5FC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643" y="3878665"/>
                <a:ext cx="8540543" cy="591124"/>
              </a:xfrm>
              <a:prstGeom prst="rect">
                <a:avLst/>
              </a:prstGeom>
              <a:blipFill>
                <a:blip r:embed="rId4"/>
                <a:stretch>
                  <a:fillRect l="-2229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BB5DAB-1E82-3C41-935C-3F0856244818}"/>
                  </a:ext>
                </a:extLst>
              </p:cNvPr>
              <p:cNvSpPr txBox="1"/>
              <p:nvPr/>
            </p:nvSpPr>
            <p:spPr>
              <a:xfrm>
                <a:off x="959643" y="4940251"/>
                <a:ext cx="10951102" cy="1348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/>
                        <m:t>For</m:t>
                      </m:r>
                      <m:r>
                        <m:rPr>
                          <m:nor/>
                        </m:rPr>
                        <a:rPr lang="en-US" sz="2400" dirty="0" smtClean="0"/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en-US" sz="2400" dirty="0"/>
                        <m:t>:	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BB5DAB-1E82-3C41-935C-3F0856244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643" y="4940251"/>
                <a:ext cx="10951102" cy="1348254"/>
              </a:xfrm>
              <a:prstGeom prst="rect">
                <a:avLst/>
              </a:prstGeom>
              <a:blipFill>
                <a:blip r:embed="rId5"/>
                <a:stretch>
                  <a:fillRect l="-116" t="-84259" b="-1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AA9F00-70FC-F449-0C14-87BA31B2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2640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terms of the Jacobian matrix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 t="-246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7BCD61-0288-4E40-A39C-D3C261DEC533}"/>
                  </a:ext>
                </a:extLst>
              </p:cNvPr>
              <p:cNvSpPr txBox="1"/>
              <p:nvPr/>
            </p:nvSpPr>
            <p:spPr>
              <a:xfrm>
                <a:off x="603315" y="1723650"/>
                <a:ext cx="10599656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400" dirty="0"/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7BCD61-0288-4E40-A39C-D3C261DEC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15" y="1723650"/>
                <a:ext cx="10599656" cy="1130822"/>
              </a:xfrm>
              <a:prstGeom prst="rect">
                <a:avLst/>
              </a:prstGeom>
              <a:blipFill>
                <a:blip r:embed="rId3"/>
                <a:stretch>
                  <a:fillRect l="-359" t="-101111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EE0F75-729F-AC4C-8202-93940F1C4C50}"/>
                  </a:ext>
                </a:extLst>
              </p:cNvPr>
              <p:cNvSpPr txBox="1"/>
              <p:nvPr/>
            </p:nvSpPr>
            <p:spPr>
              <a:xfrm>
                <a:off x="603315" y="3497436"/>
                <a:ext cx="9549353" cy="697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𝑠𝑖𝑛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EE0F75-729F-AC4C-8202-93940F1C4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15" y="3497436"/>
                <a:ext cx="9549353" cy="697435"/>
              </a:xfrm>
              <a:prstGeom prst="rect">
                <a:avLst/>
              </a:prstGeom>
              <a:blipFill>
                <a:blip r:embed="rId4"/>
                <a:stretch>
                  <a:fillRect l="-1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BF8DB7-EB18-5A44-B90D-329629A867EE}"/>
                  </a:ext>
                </a:extLst>
              </p:cNvPr>
              <p:cNvSpPr txBox="1"/>
              <p:nvPr/>
            </p:nvSpPr>
            <p:spPr>
              <a:xfrm>
                <a:off x="603315" y="4935711"/>
                <a:ext cx="10750485" cy="1348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/>
                        <m:t>For</m:t>
                      </m:r>
                      <m:r>
                        <m:rPr>
                          <m:nor/>
                        </m:rPr>
                        <a:rPr lang="en-US" sz="2400" dirty="0" smtClean="0"/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en-US" sz="2400" dirty="0"/>
                        <m:t>:	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𝑘𝑘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BF8DB7-EB18-5A44-B90D-329629A86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15" y="4935711"/>
                <a:ext cx="10750485" cy="1348254"/>
              </a:xfrm>
              <a:prstGeom prst="rect">
                <a:avLst/>
              </a:prstGeom>
              <a:blipFill>
                <a:blip r:embed="rId5"/>
                <a:stretch>
                  <a:fillRect t="-85047" b="-116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A63BC-7DC0-24B6-1BEE-5EBCB21FA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8736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C9027-2703-EDCB-84F3-6927ABCB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lines flows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770E59-1AD4-7000-056B-AB02B2FF4727}"/>
              </a:ext>
            </a:extLst>
          </p:cNvPr>
          <p:cNvGrpSpPr/>
          <p:nvPr/>
        </p:nvGrpSpPr>
        <p:grpSpPr>
          <a:xfrm>
            <a:off x="5189155" y="2480422"/>
            <a:ext cx="1620837" cy="308359"/>
            <a:chOff x="5058260" y="1917087"/>
            <a:chExt cx="1620837" cy="30835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A06FB5E-AF60-21C7-604D-F66285D7F203}"/>
                </a:ext>
              </a:extLst>
            </p:cNvPr>
            <p:cNvGrpSpPr/>
            <p:nvPr/>
          </p:nvGrpSpPr>
          <p:grpSpPr>
            <a:xfrm>
              <a:off x="5861535" y="1917087"/>
              <a:ext cx="670719" cy="275815"/>
              <a:chOff x="5861535" y="2344600"/>
              <a:chExt cx="670719" cy="275815"/>
            </a:xfrm>
          </p:grpSpPr>
          <p:grpSp>
            <p:nvGrpSpPr>
              <p:cNvPr id="16" name="Group 5">
                <a:extLst>
                  <a:ext uri="{FF2B5EF4-FFF2-40B4-BE49-F238E27FC236}">
                    <a16:creationId xmlns:a16="http://schemas.microsoft.com/office/drawing/2014/main" id="{BEF703AC-F00C-1291-9702-A4E2585EFA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 flipH="1">
                <a:off x="6159985" y="2158069"/>
                <a:ext cx="185738" cy="558800"/>
                <a:chOff x="2721" y="2547"/>
                <a:chExt cx="118" cy="391"/>
              </a:xfrm>
            </p:grpSpPr>
            <p:grpSp>
              <p:nvGrpSpPr>
                <p:cNvPr id="23" name="Group 6">
                  <a:extLst>
                    <a:ext uri="{FF2B5EF4-FFF2-40B4-BE49-F238E27FC236}">
                      <a16:creationId xmlns:a16="http://schemas.microsoft.com/office/drawing/2014/main" id="{0A5C2727-DA31-F242-B930-CE0EA10385E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700" y="2800"/>
                  <a:ext cx="159" cy="117"/>
                  <a:chOff x="2543" y="1926"/>
                  <a:chExt cx="159" cy="117"/>
                </a:xfrm>
              </p:grpSpPr>
              <p:sp>
                <p:nvSpPr>
                  <p:cNvPr id="30" name="Freeform 7">
                    <a:extLst>
                      <a:ext uri="{FF2B5EF4-FFF2-40B4-BE49-F238E27FC236}">
                        <a16:creationId xmlns:a16="http://schemas.microsoft.com/office/drawing/2014/main" id="{7B419F98-595B-31F1-0AB1-804AF1F09B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  <p:sp>
                <p:nvSpPr>
                  <p:cNvPr id="31" name="Freeform 8">
                    <a:extLst>
                      <a:ext uri="{FF2B5EF4-FFF2-40B4-BE49-F238E27FC236}">
                        <a16:creationId xmlns:a16="http://schemas.microsoft.com/office/drawing/2014/main" id="{610A362A-771F-2890-9D08-E2B2CB0727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</p:grpSp>
            <p:grpSp>
              <p:nvGrpSpPr>
                <p:cNvPr id="24" name="Group 9">
                  <a:extLst>
                    <a:ext uri="{FF2B5EF4-FFF2-40B4-BE49-F238E27FC236}">
                      <a16:creationId xmlns:a16="http://schemas.microsoft.com/office/drawing/2014/main" id="{48E10FEF-52FC-8A17-594B-2A945EDE0F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698" y="2687"/>
                  <a:ext cx="165" cy="117"/>
                  <a:chOff x="2654" y="1926"/>
                  <a:chExt cx="165" cy="117"/>
                </a:xfrm>
              </p:grpSpPr>
              <p:sp>
                <p:nvSpPr>
                  <p:cNvPr id="28" name="Freeform 10">
                    <a:extLst>
                      <a:ext uri="{FF2B5EF4-FFF2-40B4-BE49-F238E27FC236}">
                        <a16:creationId xmlns:a16="http://schemas.microsoft.com/office/drawing/2014/main" id="{84F68FBC-CD58-1B03-DD87-81D6138CB2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  <p:sp>
                <p:nvSpPr>
                  <p:cNvPr id="29" name="Freeform 11">
                    <a:extLst>
                      <a:ext uri="{FF2B5EF4-FFF2-40B4-BE49-F238E27FC236}">
                        <a16:creationId xmlns:a16="http://schemas.microsoft.com/office/drawing/2014/main" id="{9DBC1C46-9F52-BC99-D7C4-BB9A8DBFC4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8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</p:grpSp>
            <p:grpSp>
              <p:nvGrpSpPr>
                <p:cNvPr id="25" name="Group 12">
                  <a:extLst>
                    <a:ext uri="{FF2B5EF4-FFF2-40B4-BE49-F238E27FC236}">
                      <a16:creationId xmlns:a16="http://schemas.microsoft.com/office/drawing/2014/main" id="{FEB39FE8-9899-99B7-DC2A-6C80AEDCEE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698" y="2570"/>
                  <a:ext cx="164" cy="117"/>
                  <a:chOff x="2771" y="1926"/>
                  <a:chExt cx="164" cy="117"/>
                </a:xfrm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F456960B-B41D-4C21-E943-CE3D3A636B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1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ACAA09A0-B784-6448-61CC-340B2C66EB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</p:grpSp>
          </p:grp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D7B0578F-0B44-A383-212D-72EF563FF0C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137760" y="2514052"/>
                <a:ext cx="41228" cy="95250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B995C10-295A-C37F-6FFF-259D6902FA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171737" y="2514052"/>
                <a:ext cx="32698" cy="95250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5F1DE8-E4C7-F287-ABD9-FABB1B8BD8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6303204" y="2526752"/>
                <a:ext cx="71106" cy="93663"/>
                <a:chOff x="2654" y="2039"/>
                <a:chExt cx="50" cy="59"/>
              </a:xfrm>
            </p:grpSpPr>
            <p:sp>
              <p:nvSpPr>
                <p:cNvPr id="21" name="Freeform 19">
                  <a:extLst>
                    <a:ext uri="{FF2B5EF4-FFF2-40B4-BE49-F238E27FC236}">
                      <a16:creationId xmlns:a16="http://schemas.microsoft.com/office/drawing/2014/main" id="{5337B510-192D-648D-2BC5-7145C11A0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2039"/>
                  <a:ext cx="23" cy="59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22" name="Freeform 20">
                  <a:extLst>
                    <a:ext uri="{FF2B5EF4-FFF2-40B4-BE49-F238E27FC236}">
                      <a16:creationId xmlns:a16="http://schemas.microsoft.com/office/drawing/2014/main" id="{EDF6C3CB-6FB3-7C37-CB4B-F9BA6D5330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2039"/>
                  <a:ext cx="25" cy="59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  <p:sp>
            <p:nvSpPr>
              <p:cNvPr id="20" name="Line 21">
                <a:extLst>
                  <a:ext uri="{FF2B5EF4-FFF2-40B4-BE49-F238E27FC236}">
                    <a16:creationId xmlns:a16="http://schemas.microsoft.com/office/drawing/2014/main" id="{62D915F7-1748-8985-40D8-7EB0663462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861535" y="2525548"/>
                <a:ext cx="12223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000"/>
              </a:p>
            </p:txBody>
          </p:sp>
        </p:grpSp>
        <p:sp>
          <p:nvSpPr>
            <p:cNvPr id="7" name="Line 22">
              <a:extLst>
                <a:ext uri="{FF2B5EF4-FFF2-40B4-BE49-F238E27FC236}">
                  <a16:creationId xmlns:a16="http://schemas.microsoft.com/office/drawing/2014/main" id="{1167F90D-644F-8C15-F059-4B0D254F8E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33047" y="2101210"/>
              <a:ext cx="1460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/>
            </a:p>
          </p:txBody>
        </p:sp>
        <p:sp>
          <p:nvSpPr>
            <p:cNvPr id="8" name="Line 24">
              <a:extLst>
                <a:ext uri="{FF2B5EF4-FFF2-40B4-BE49-F238E27FC236}">
                  <a16:creationId xmlns:a16="http://schemas.microsoft.com/office/drawing/2014/main" id="{A339C31C-D2DF-DDCD-802A-81F097FB0C7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5161448" y="1988114"/>
              <a:ext cx="0" cy="206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/>
            </a:p>
          </p:txBody>
        </p:sp>
        <p:sp>
          <p:nvSpPr>
            <p:cNvPr id="9" name="Line 25">
              <a:extLst>
                <a:ext uri="{FF2B5EF4-FFF2-40B4-BE49-F238E27FC236}">
                  <a16:creationId xmlns:a16="http://schemas.microsoft.com/office/drawing/2014/main" id="{FF51A907-655D-F14D-1CFB-B7A377FC252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5228122" y="2002402"/>
              <a:ext cx="125413" cy="698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/>
            </a:p>
          </p:txBody>
        </p:sp>
        <p:sp>
          <p:nvSpPr>
            <p:cNvPr id="10" name="Line 26">
              <a:extLst>
                <a:ext uri="{FF2B5EF4-FFF2-40B4-BE49-F238E27FC236}">
                  <a16:creationId xmlns:a16="http://schemas.microsoft.com/office/drawing/2014/main" id="{5504D111-952E-5E71-6605-E8EBCEC3EEF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232885" y="2064314"/>
              <a:ext cx="250825" cy="682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/>
            </a:p>
          </p:txBody>
        </p:sp>
        <p:sp>
          <p:nvSpPr>
            <p:cNvPr id="11" name="Line 27">
              <a:extLst>
                <a:ext uri="{FF2B5EF4-FFF2-40B4-BE49-F238E27FC236}">
                  <a16:creationId xmlns:a16="http://schemas.microsoft.com/office/drawing/2014/main" id="{32DAE3DE-0AA1-148F-57D6-0536B6A8958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5302735" y="2064314"/>
              <a:ext cx="250825" cy="698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/>
            </a:p>
          </p:txBody>
        </p:sp>
        <p:sp>
          <p:nvSpPr>
            <p:cNvPr id="12" name="Line 28">
              <a:extLst>
                <a:ext uri="{FF2B5EF4-FFF2-40B4-BE49-F238E27FC236}">
                  <a16:creationId xmlns:a16="http://schemas.microsoft.com/office/drawing/2014/main" id="{F9A21698-37D8-4894-93EF-1811B8825BE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370997" y="2065902"/>
              <a:ext cx="250825" cy="682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/>
            </a:p>
          </p:txBody>
        </p:sp>
        <p:sp>
          <p:nvSpPr>
            <p:cNvPr id="13" name="Line 29">
              <a:extLst>
                <a:ext uri="{FF2B5EF4-FFF2-40B4-BE49-F238E27FC236}">
                  <a16:creationId xmlns:a16="http://schemas.microsoft.com/office/drawing/2014/main" id="{0BC869AF-208E-6987-6467-719E3C8F014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572610" y="2002402"/>
              <a:ext cx="125413" cy="698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/>
            </a:p>
          </p:txBody>
        </p:sp>
        <p:sp>
          <p:nvSpPr>
            <p:cNvPr id="14" name="Line 30">
              <a:extLst>
                <a:ext uri="{FF2B5EF4-FFF2-40B4-BE49-F238E27FC236}">
                  <a16:creationId xmlns:a16="http://schemas.microsoft.com/office/drawing/2014/main" id="{627C307D-C8A5-29D1-77B6-882EC353C1B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5764698" y="1994847"/>
              <a:ext cx="0" cy="206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/>
            </a:p>
          </p:txBody>
        </p:sp>
        <p:sp>
          <p:nvSpPr>
            <p:cNvPr id="15" name="Line 31">
              <a:extLst>
                <a:ext uri="{FF2B5EF4-FFF2-40B4-BE49-F238E27FC236}">
                  <a16:creationId xmlns:a16="http://schemas.microsoft.com/office/drawing/2014/main" id="{22A2F82A-CB1D-6CF7-E6D6-8DE0687EF9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5439260" y="2064314"/>
              <a:ext cx="250825" cy="682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/>
            </a:p>
          </p:txBody>
        </p:sp>
      </p:grpSp>
      <p:sp>
        <p:nvSpPr>
          <p:cNvPr id="32" name="Line 46">
            <a:extLst>
              <a:ext uri="{FF2B5EF4-FFF2-40B4-BE49-F238E27FC236}">
                <a16:creationId xmlns:a16="http://schemas.microsoft.com/office/drawing/2014/main" id="{3E2C5FA9-2793-BD68-3AC6-A44290FD60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0928" y="2217172"/>
            <a:ext cx="0" cy="787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/>
          </a:p>
        </p:txBody>
      </p:sp>
      <p:sp>
        <p:nvSpPr>
          <p:cNvPr id="33" name="Line 47">
            <a:extLst>
              <a:ext uri="{FF2B5EF4-FFF2-40B4-BE49-F238E27FC236}">
                <a16:creationId xmlns:a16="http://schemas.microsoft.com/office/drawing/2014/main" id="{3D21E9BB-DBF8-BB22-0CA5-09B75C75772F}"/>
              </a:ext>
            </a:extLst>
          </p:cNvPr>
          <p:cNvSpPr>
            <a:spLocks noChangeShapeType="1"/>
          </p:cNvSpPr>
          <p:nvPr/>
        </p:nvSpPr>
        <p:spPr bwMode="auto">
          <a:xfrm>
            <a:off x="8679637" y="2198347"/>
            <a:ext cx="0" cy="787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/>
          </a:p>
        </p:txBody>
      </p:sp>
      <p:sp>
        <p:nvSpPr>
          <p:cNvPr id="34" name="Line 53">
            <a:extLst>
              <a:ext uri="{FF2B5EF4-FFF2-40B4-BE49-F238E27FC236}">
                <a16:creationId xmlns:a16="http://schemas.microsoft.com/office/drawing/2014/main" id="{32647C1E-3408-4A56-47F0-E0236432A8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2495" y="2653733"/>
            <a:ext cx="1796215" cy="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sp>
        <p:nvSpPr>
          <p:cNvPr id="35" name="Line 54">
            <a:extLst>
              <a:ext uri="{FF2B5EF4-FFF2-40B4-BE49-F238E27FC236}">
                <a16:creationId xmlns:a16="http://schemas.microsoft.com/office/drawing/2014/main" id="{BA7FF0C4-EE37-852F-3710-11E22A0AAF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09992" y="2652156"/>
            <a:ext cx="2107269" cy="946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defRPr/>
            </a:pPr>
            <a:endParaRPr lang="en-US" sz="20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531B07-7105-1328-7486-DC0AD73872C9}"/>
              </a:ext>
            </a:extLst>
          </p:cNvPr>
          <p:cNvGrpSpPr/>
          <p:nvPr/>
        </p:nvGrpSpPr>
        <p:grpSpPr>
          <a:xfrm>
            <a:off x="7362795" y="2649873"/>
            <a:ext cx="740590" cy="2040592"/>
            <a:chOff x="9066777" y="1356164"/>
            <a:chExt cx="740590" cy="2040592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A42D160-A300-8C68-76EE-B04F5FF16D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2492" y="2324624"/>
              <a:ext cx="5091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98165639-D7BE-290D-8E1F-72FA3891E295}"/>
                </a:ext>
              </a:extLst>
            </p:cNvPr>
            <p:cNvSpPr/>
            <p:nvPr/>
          </p:nvSpPr>
          <p:spPr>
            <a:xfrm>
              <a:off x="9066777" y="2483182"/>
              <a:ext cx="740590" cy="913574"/>
            </a:xfrm>
            <a:prstGeom prst="arc">
              <a:avLst>
                <a:gd name="adj1" fmla="val 14431447"/>
                <a:gd name="adj2" fmla="val 1813314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0" name="Line 42">
              <a:extLst>
                <a:ext uri="{FF2B5EF4-FFF2-40B4-BE49-F238E27FC236}">
                  <a16:creationId xmlns:a16="http://schemas.microsoft.com/office/drawing/2014/main" id="{9DD328DE-177C-D39C-8AD1-761C3C7D8D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299551" y="2882815"/>
              <a:ext cx="27503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E11ADD30-DD8E-A54B-1B1A-A77A97F1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45448" y="2962855"/>
              <a:ext cx="183244" cy="5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2" name="Line 42">
              <a:extLst>
                <a:ext uri="{FF2B5EF4-FFF2-40B4-BE49-F238E27FC236}">
                  <a16:creationId xmlns:a16="http://schemas.microsoft.com/office/drawing/2014/main" id="{C9EA695C-1D9F-8964-78A6-33C2F6C864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437070" y="2492010"/>
              <a:ext cx="0" cy="38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0ADECDA8-1091-F8C1-A35F-6E2B0B6750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98699" y="3043415"/>
              <a:ext cx="76742" cy="5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4" name="Line 42">
              <a:extLst>
                <a:ext uri="{FF2B5EF4-FFF2-40B4-BE49-F238E27FC236}">
                  <a16:creationId xmlns:a16="http://schemas.microsoft.com/office/drawing/2014/main" id="{6303D6BE-0F21-86A2-1DD9-E76DD415A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437070" y="1356164"/>
              <a:ext cx="0" cy="9546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AF4C4FB-6FDA-414F-C804-3B6EE2292FB0}"/>
              </a:ext>
            </a:extLst>
          </p:cNvPr>
          <p:cNvGrpSpPr/>
          <p:nvPr/>
        </p:nvGrpSpPr>
        <p:grpSpPr>
          <a:xfrm>
            <a:off x="4015839" y="2649873"/>
            <a:ext cx="740590" cy="2040592"/>
            <a:chOff x="9066777" y="1356164"/>
            <a:chExt cx="740590" cy="2040592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1721ECD-31E2-36A6-4243-999C2E14EB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2492" y="2324624"/>
              <a:ext cx="5091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89B4DDFD-244D-DE03-5B75-D610D5B09B83}"/>
                </a:ext>
              </a:extLst>
            </p:cNvPr>
            <p:cNvSpPr/>
            <p:nvPr/>
          </p:nvSpPr>
          <p:spPr>
            <a:xfrm>
              <a:off x="9066777" y="2483182"/>
              <a:ext cx="740590" cy="913574"/>
            </a:xfrm>
            <a:prstGeom prst="arc">
              <a:avLst>
                <a:gd name="adj1" fmla="val 14431447"/>
                <a:gd name="adj2" fmla="val 1813314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Line 42">
              <a:extLst>
                <a:ext uri="{FF2B5EF4-FFF2-40B4-BE49-F238E27FC236}">
                  <a16:creationId xmlns:a16="http://schemas.microsoft.com/office/drawing/2014/main" id="{1DF10B2F-3D5C-C887-A99D-C037C649C7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299551" y="2882815"/>
              <a:ext cx="27503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9" name="Line 42">
              <a:extLst>
                <a:ext uri="{FF2B5EF4-FFF2-40B4-BE49-F238E27FC236}">
                  <a16:creationId xmlns:a16="http://schemas.microsoft.com/office/drawing/2014/main" id="{9BA5FF4C-ABAD-B638-D0FC-CF4D3F3463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45448" y="2962855"/>
              <a:ext cx="183244" cy="5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50" name="Line 42">
              <a:extLst>
                <a:ext uri="{FF2B5EF4-FFF2-40B4-BE49-F238E27FC236}">
                  <a16:creationId xmlns:a16="http://schemas.microsoft.com/office/drawing/2014/main" id="{610B4B8B-78E6-F36C-1B7D-B58D0B82BB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437070" y="2492010"/>
              <a:ext cx="0" cy="38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51" name="Line 42">
              <a:extLst>
                <a:ext uri="{FF2B5EF4-FFF2-40B4-BE49-F238E27FC236}">
                  <a16:creationId xmlns:a16="http://schemas.microsoft.com/office/drawing/2014/main" id="{46E3DDB7-7951-AB20-4512-94D31DFF9B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98699" y="3043415"/>
              <a:ext cx="76742" cy="5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52" name="Line 42">
              <a:extLst>
                <a:ext uri="{FF2B5EF4-FFF2-40B4-BE49-F238E27FC236}">
                  <a16:creationId xmlns:a16="http://schemas.microsoft.com/office/drawing/2014/main" id="{4C4931D8-FF1B-34DC-766C-A35A14389E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437070" y="1356164"/>
              <a:ext cx="0" cy="9546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51BB1DD-2B7D-665F-DD74-DACFE0CEB083}"/>
              </a:ext>
            </a:extLst>
          </p:cNvPr>
          <p:cNvGrpSpPr/>
          <p:nvPr/>
        </p:nvGrpSpPr>
        <p:grpSpPr>
          <a:xfrm>
            <a:off x="3684918" y="2130237"/>
            <a:ext cx="562994" cy="414792"/>
            <a:chOff x="3684918" y="2130237"/>
            <a:chExt cx="562994" cy="414792"/>
          </a:xfrm>
        </p:grpSpPr>
        <p:sp>
          <p:nvSpPr>
            <p:cNvPr id="58" name="Line 65">
              <a:extLst>
                <a:ext uri="{FF2B5EF4-FFF2-40B4-BE49-F238E27FC236}">
                  <a16:creationId xmlns:a16="http://schemas.microsoft.com/office/drawing/2014/main" id="{BC015C10-F8ED-EB4A-35C7-D0684EB55D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8826" y="2535428"/>
              <a:ext cx="549086" cy="960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pPr>
                <a:defRPr/>
              </a:pP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F02EC3C-DE70-7AFB-13A5-A3186B40808A}"/>
                    </a:ext>
                  </a:extLst>
                </p:cNvPr>
                <p:cNvSpPr txBox="1"/>
                <p:nvPr/>
              </p:nvSpPr>
              <p:spPr>
                <a:xfrm>
                  <a:off x="3684918" y="2130237"/>
                  <a:ext cx="5208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F02EC3C-DE70-7AFB-13A5-A3186B4080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4918" y="2130237"/>
                  <a:ext cx="520848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A2A8F04-CACB-EF88-DE11-E04717361134}"/>
                  </a:ext>
                </a:extLst>
              </p:cNvPr>
              <p:cNvSpPr txBox="1"/>
              <p:nvPr/>
            </p:nvSpPr>
            <p:spPr>
              <a:xfrm>
                <a:off x="4679475" y="3306929"/>
                <a:ext cx="524113" cy="666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A2A8F04-CACB-EF88-DE11-E04717361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475" y="3306929"/>
                <a:ext cx="524113" cy="666529"/>
              </a:xfrm>
              <a:prstGeom prst="rect">
                <a:avLst/>
              </a:prstGeom>
              <a:blipFill>
                <a:blip r:embed="rId3"/>
                <a:stretch>
                  <a:fillRect l="-4762" r="-11905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0523328-8FC0-6B3D-26E1-4C3A22877844}"/>
                  </a:ext>
                </a:extLst>
              </p:cNvPr>
              <p:cNvSpPr txBox="1"/>
              <p:nvPr/>
            </p:nvSpPr>
            <p:spPr>
              <a:xfrm>
                <a:off x="2333000" y="2076954"/>
                <a:ext cx="11969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0523328-8FC0-6B3D-26E1-4C3A22877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000" y="2076954"/>
                <a:ext cx="1196931" cy="307777"/>
              </a:xfrm>
              <a:prstGeom prst="rect">
                <a:avLst/>
              </a:prstGeom>
              <a:blipFill>
                <a:blip r:embed="rId4"/>
                <a:stretch>
                  <a:fillRect l="-4211" r="-1053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1D76586-B2DC-4552-EBB3-60E62C0E80F0}"/>
                  </a:ext>
                </a:extLst>
              </p:cNvPr>
              <p:cNvSpPr txBox="1"/>
              <p:nvPr/>
            </p:nvSpPr>
            <p:spPr>
              <a:xfrm>
                <a:off x="8776041" y="2076954"/>
                <a:ext cx="13385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1D76586-B2DC-4552-EBB3-60E62C0E8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041" y="2076954"/>
                <a:ext cx="1338507" cy="307777"/>
              </a:xfrm>
              <a:prstGeom prst="rect">
                <a:avLst/>
              </a:prstGeom>
              <a:blipFill>
                <a:blip r:embed="rId5"/>
                <a:stretch>
                  <a:fillRect l="-4717" r="-943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CEBD1E85-66B8-EFB7-8F9C-661D70238BAA}"/>
              </a:ext>
            </a:extLst>
          </p:cNvPr>
          <p:cNvGrpSpPr/>
          <p:nvPr/>
        </p:nvGrpSpPr>
        <p:grpSpPr>
          <a:xfrm>
            <a:off x="7927673" y="2128627"/>
            <a:ext cx="562994" cy="414792"/>
            <a:chOff x="7927673" y="2128627"/>
            <a:chExt cx="562994" cy="414792"/>
          </a:xfrm>
        </p:grpSpPr>
        <p:sp>
          <p:nvSpPr>
            <p:cNvPr id="66" name="Line 65">
              <a:extLst>
                <a:ext uri="{FF2B5EF4-FFF2-40B4-BE49-F238E27FC236}">
                  <a16:creationId xmlns:a16="http://schemas.microsoft.com/office/drawing/2014/main" id="{BB7FA82A-E627-C19B-02FA-D37FA27EA2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41581" y="2533818"/>
              <a:ext cx="549086" cy="960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pPr>
                <a:defRPr/>
              </a:pP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B23A829-C998-A216-6B2B-340382A1A423}"/>
                    </a:ext>
                  </a:extLst>
                </p:cNvPr>
                <p:cNvSpPr txBox="1"/>
                <p:nvPr/>
              </p:nvSpPr>
              <p:spPr>
                <a:xfrm>
                  <a:off x="7927673" y="2128627"/>
                  <a:ext cx="52174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𝑘𝑖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B23A829-C998-A216-6B2B-340382A1A4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7673" y="2128627"/>
                  <a:ext cx="521746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7A654ED-9E49-1E8E-15A7-F2E0433D598A}"/>
                  </a:ext>
                </a:extLst>
              </p:cNvPr>
              <p:cNvSpPr txBox="1"/>
              <p:nvPr/>
            </p:nvSpPr>
            <p:spPr>
              <a:xfrm>
                <a:off x="5482642" y="2146766"/>
                <a:ext cx="10511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7A654ED-9E49-1E8E-15A7-F2E0433D5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642" y="2146766"/>
                <a:ext cx="1051185" cy="276999"/>
              </a:xfrm>
              <a:prstGeom prst="rect">
                <a:avLst/>
              </a:prstGeom>
              <a:blipFill>
                <a:blip r:embed="rId7"/>
                <a:stretch>
                  <a:fillRect l="-4762" r="-1190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567B91-E6EB-0A9B-D4B1-485FCAACD25A}"/>
                  </a:ext>
                </a:extLst>
              </p:cNvPr>
              <p:cNvSpPr txBox="1"/>
              <p:nvPr/>
            </p:nvSpPr>
            <p:spPr>
              <a:xfrm>
                <a:off x="6884242" y="3262176"/>
                <a:ext cx="524113" cy="666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567B91-E6EB-0A9B-D4B1-485FCAACD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242" y="3262176"/>
                <a:ext cx="524113" cy="666529"/>
              </a:xfrm>
              <a:prstGeom prst="rect">
                <a:avLst/>
              </a:prstGeom>
              <a:blipFill>
                <a:blip r:embed="rId8"/>
                <a:stretch>
                  <a:fillRect l="-2326" r="-9302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82A4566A-5DD6-48F2-341B-562475B863CA}"/>
              </a:ext>
            </a:extLst>
          </p:cNvPr>
          <p:cNvGrpSpPr/>
          <p:nvPr/>
        </p:nvGrpSpPr>
        <p:grpSpPr>
          <a:xfrm>
            <a:off x="4539037" y="2103991"/>
            <a:ext cx="598818" cy="438133"/>
            <a:chOff x="4539037" y="2103991"/>
            <a:chExt cx="598818" cy="438133"/>
          </a:xfrm>
        </p:grpSpPr>
        <p:sp>
          <p:nvSpPr>
            <p:cNvPr id="71" name="Line 65">
              <a:extLst>
                <a:ext uri="{FF2B5EF4-FFF2-40B4-BE49-F238E27FC236}">
                  <a16:creationId xmlns:a16="http://schemas.microsoft.com/office/drawing/2014/main" id="{DF4E727E-18C9-FD34-7919-0F8676B7F6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68807" y="2535181"/>
              <a:ext cx="512316" cy="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pPr>
                <a:defRPr/>
              </a:pP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0B0C82A7-DAB2-3EBE-250B-AC4F5AAB0908}"/>
                    </a:ext>
                  </a:extLst>
                </p:cNvPr>
                <p:cNvSpPr txBox="1"/>
                <p:nvPr/>
              </p:nvSpPr>
              <p:spPr>
                <a:xfrm>
                  <a:off x="4539037" y="2103991"/>
                  <a:ext cx="598818" cy="4381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0B0C82A7-DAB2-3EBE-250B-AC4F5AAB09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9037" y="2103991"/>
                  <a:ext cx="598818" cy="43813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2A35481-2F1A-19BE-53FD-14868FFD77B8}"/>
              </a:ext>
            </a:extLst>
          </p:cNvPr>
          <p:cNvGrpSpPr/>
          <p:nvPr/>
        </p:nvGrpSpPr>
        <p:grpSpPr>
          <a:xfrm>
            <a:off x="3664630" y="2866706"/>
            <a:ext cx="666144" cy="519716"/>
            <a:chOff x="3664630" y="2866706"/>
            <a:chExt cx="666144" cy="519716"/>
          </a:xfrm>
        </p:grpSpPr>
        <p:sp>
          <p:nvSpPr>
            <p:cNvPr id="70" name="Line 65">
              <a:extLst>
                <a:ext uri="{FF2B5EF4-FFF2-40B4-BE49-F238E27FC236}">
                  <a16:creationId xmlns:a16="http://schemas.microsoft.com/office/drawing/2014/main" id="{9D4F10F1-2F2D-DA16-A600-AB2D314B5C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0413" y="2866706"/>
              <a:ext cx="0" cy="519716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pPr>
                <a:defRPr/>
              </a:pP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779DCBCF-50F7-52E7-7E52-0F830C39AE4D}"/>
                    </a:ext>
                  </a:extLst>
                </p:cNvPr>
                <p:cNvSpPr txBox="1"/>
                <p:nvPr/>
              </p:nvSpPr>
              <p:spPr>
                <a:xfrm>
                  <a:off x="3664630" y="2885326"/>
                  <a:ext cx="666144" cy="4381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779DCBCF-50F7-52E7-7E52-0F830C39A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4630" y="2885326"/>
                  <a:ext cx="666144" cy="438133"/>
                </a:xfrm>
                <a:prstGeom prst="rect">
                  <a:avLst/>
                </a:prstGeom>
                <a:blipFill>
                  <a:blip r:embed="rId10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F905DBC-8361-81D3-1E0C-7811A90CD2AB}"/>
              </a:ext>
            </a:extLst>
          </p:cNvPr>
          <p:cNvGrpSpPr/>
          <p:nvPr/>
        </p:nvGrpSpPr>
        <p:grpSpPr>
          <a:xfrm>
            <a:off x="6968072" y="2089452"/>
            <a:ext cx="635999" cy="455330"/>
            <a:chOff x="6968072" y="2089452"/>
            <a:chExt cx="635999" cy="455330"/>
          </a:xfrm>
        </p:grpSpPr>
        <p:sp>
          <p:nvSpPr>
            <p:cNvPr id="72" name="Line 65">
              <a:extLst>
                <a:ext uri="{FF2B5EF4-FFF2-40B4-BE49-F238E27FC236}">
                  <a16:creationId xmlns:a16="http://schemas.microsoft.com/office/drawing/2014/main" id="{BD6DA64E-AE52-974E-E559-21F9DED9FA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68072" y="2535181"/>
              <a:ext cx="549086" cy="9601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pPr>
                <a:defRPr/>
              </a:pP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359081F-415B-1ACE-867A-8B92B46A22F4}"/>
                    </a:ext>
                  </a:extLst>
                </p:cNvPr>
                <p:cNvSpPr txBox="1"/>
                <p:nvPr/>
              </p:nvSpPr>
              <p:spPr>
                <a:xfrm>
                  <a:off x="7004355" y="2089452"/>
                  <a:ext cx="599716" cy="4381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359081F-415B-1ACE-867A-8B92B46A2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4355" y="2089452"/>
                  <a:ext cx="599716" cy="43813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BBF133-B645-18A2-FA6D-89AEF13408E5}"/>
              </a:ext>
            </a:extLst>
          </p:cNvPr>
          <p:cNvGrpSpPr/>
          <p:nvPr/>
        </p:nvGrpSpPr>
        <p:grpSpPr>
          <a:xfrm>
            <a:off x="7852342" y="2834524"/>
            <a:ext cx="667042" cy="551898"/>
            <a:chOff x="7852342" y="2834524"/>
            <a:chExt cx="667042" cy="551898"/>
          </a:xfrm>
        </p:grpSpPr>
        <p:sp>
          <p:nvSpPr>
            <p:cNvPr id="73" name="Line 65">
              <a:extLst>
                <a:ext uri="{FF2B5EF4-FFF2-40B4-BE49-F238E27FC236}">
                  <a16:creationId xmlns:a16="http://schemas.microsoft.com/office/drawing/2014/main" id="{508554D7-1D41-B6CF-1E2C-DEA06FC1BA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70608" y="2866706"/>
              <a:ext cx="0" cy="519716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pPr>
                <a:defRPr/>
              </a:pP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A2BC320-7294-2CA0-E50A-E584A381EFD3}"/>
                    </a:ext>
                  </a:extLst>
                </p:cNvPr>
                <p:cNvSpPr txBox="1"/>
                <p:nvPr/>
              </p:nvSpPr>
              <p:spPr>
                <a:xfrm>
                  <a:off x="7852342" y="2834524"/>
                  <a:ext cx="667042" cy="4381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A2BC320-7294-2CA0-E50A-E584A381E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2342" y="2834524"/>
                  <a:ext cx="667042" cy="438133"/>
                </a:xfrm>
                <a:prstGeom prst="rect">
                  <a:avLst/>
                </a:prstGeom>
                <a:blipFill>
                  <a:blip r:embed="rId12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7A83642-1595-F459-266F-054725358D58}"/>
                  </a:ext>
                </a:extLst>
              </p:cNvPr>
              <p:cNvSpPr txBox="1"/>
              <p:nvPr/>
            </p:nvSpPr>
            <p:spPr>
              <a:xfrm>
                <a:off x="583677" y="4488775"/>
                <a:ext cx="1769909" cy="403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7A83642-1595-F459-266F-054725358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77" y="4488775"/>
                <a:ext cx="1769909" cy="40338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6FCF042-F904-FA46-CB8B-463EB3EB892A}"/>
                  </a:ext>
                </a:extLst>
              </p:cNvPr>
              <p:cNvSpPr txBox="1"/>
              <p:nvPr/>
            </p:nvSpPr>
            <p:spPr>
              <a:xfrm>
                <a:off x="536631" y="5047897"/>
                <a:ext cx="1864000" cy="696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6FCF042-F904-FA46-CB8B-463EB3EB8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31" y="5047897"/>
                <a:ext cx="1864000" cy="696216"/>
              </a:xfrm>
              <a:prstGeom prst="rect">
                <a:avLst/>
              </a:prstGeom>
              <a:blipFill>
                <a:blip r:embed="rId1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8275353-29A5-8598-E5C8-F8EE88530050}"/>
                  </a:ext>
                </a:extLst>
              </p:cNvPr>
              <p:cNvSpPr txBox="1"/>
              <p:nvPr/>
            </p:nvSpPr>
            <p:spPr>
              <a:xfrm>
                <a:off x="536631" y="5872076"/>
                <a:ext cx="1769909" cy="493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𝑗𝐵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8275353-29A5-8598-E5C8-F8EE88530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31" y="5872076"/>
                <a:ext cx="1769909" cy="49379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10051D5-C133-CEFF-22DE-9D157C6414A3}"/>
                  </a:ext>
                </a:extLst>
              </p:cNvPr>
              <p:cNvSpPr txBox="1"/>
              <p:nvPr/>
            </p:nvSpPr>
            <p:spPr>
              <a:xfrm>
                <a:off x="8892797" y="4488775"/>
                <a:ext cx="1769909" cy="403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10051D5-C133-CEFF-22DE-9D157C641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797" y="4488775"/>
                <a:ext cx="1769909" cy="40338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B9184AC-4840-2E22-C5C1-64EA185C6E1F}"/>
                  </a:ext>
                </a:extLst>
              </p:cNvPr>
              <p:cNvSpPr txBox="1"/>
              <p:nvPr/>
            </p:nvSpPr>
            <p:spPr>
              <a:xfrm>
                <a:off x="8845751" y="5047897"/>
                <a:ext cx="1864000" cy="696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B9184AC-4840-2E22-C5C1-64EA185C6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751" y="5047897"/>
                <a:ext cx="1864000" cy="696216"/>
              </a:xfrm>
              <a:prstGeom prst="rect">
                <a:avLst/>
              </a:prstGeom>
              <a:blipFill>
                <a:blip r:embed="rId1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A0C6410-1E77-F6A3-36FB-A0A7D5A6A201}"/>
                  </a:ext>
                </a:extLst>
              </p:cNvPr>
              <p:cNvSpPr txBox="1"/>
              <p:nvPr/>
            </p:nvSpPr>
            <p:spPr>
              <a:xfrm>
                <a:off x="8845751" y="5872076"/>
                <a:ext cx="1769909" cy="493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𝑗𝐵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A0C6410-1E77-F6A3-36FB-A0A7D5A6A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751" y="5872076"/>
                <a:ext cx="1769909" cy="49379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3B4417AA-6AF5-515A-0B7B-2B8602B4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1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86" grpId="0"/>
      <p:bldP spid="87" grpId="0"/>
      <p:bldP spid="88" grpId="0"/>
      <p:bldP spid="89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C9027-2703-EDCB-84F3-6927ABCB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lines flows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770E59-1AD4-7000-056B-AB02B2FF4727}"/>
              </a:ext>
            </a:extLst>
          </p:cNvPr>
          <p:cNvGrpSpPr/>
          <p:nvPr/>
        </p:nvGrpSpPr>
        <p:grpSpPr>
          <a:xfrm>
            <a:off x="5189155" y="2480422"/>
            <a:ext cx="1620837" cy="308359"/>
            <a:chOff x="5058260" y="1917087"/>
            <a:chExt cx="1620837" cy="30835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A06FB5E-AF60-21C7-604D-F66285D7F203}"/>
                </a:ext>
              </a:extLst>
            </p:cNvPr>
            <p:cNvGrpSpPr/>
            <p:nvPr/>
          </p:nvGrpSpPr>
          <p:grpSpPr>
            <a:xfrm>
              <a:off x="5861535" y="1917087"/>
              <a:ext cx="670719" cy="275815"/>
              <a:chOff x="5861535" y="2344600"/>
              <a:chExt cx="670719" cy="275815"/>
            </a:xfrm>
          </p:grpSpPr>
          <p:grpSp>
            <p:nvGrpSpPr>
              <p:cNvPr id="16" name="Group 5">
                <a:extLst>
                  <a:ext uri="{FF2B5EF4-FFF2-40B4-BE49-F238E27FC236}">
                    <a16:creationId xmlns:a16="http://schemas.microsoft.com/office/drawing/2014/main" id="{BEF703AC-F00C-1291-9702-A4E2585EFA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 flipH="1">
                <a:off x="6159985" y="2158069"/>
                <a:ext cx="185738" cy="558800"/>
                <a:chOff x="2721" y="2547"/>
                <a:chExt cx="118" cy="391"/>
              </a:xfrm>
            </p:grpSpPr>
            <p:grpSp>
              <p:nvGrpSpPr>
                <p:cNvPr id="23" name="Group 6">
                  <a:extLst>
                    <a:ext uri="{FF2B5EF4-FFF2-40B4-BE49-F238E27FC236}">
                      <a16:creationId xmlns:a16="http://schemas.microsoft.com/office/drawing/2014/main" id="{0A5C2727-DA31-F242-B930-CE0EA10385E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700" y="2800"/>
                  <a:ext cx="159" cy="117"/>
                  <a:chOff x="2543" y="1926"/>
                  <a:chExt cx="159" cy="117"/>
                </a:xfrm>
              </p:grpSpPr>
              <p:sp>
                <p:nvSpPr>
                  <p:cNvPr id="30" name="Freeform 7">
                    <a:extLst>
                      <a:ext uri="{FF2B5EF4-FFF2-40B4-BE49-F238E27FC236}">
                        <a16:creationId xmlns:a16="http://schemas.microsoft.com/office/drawing/2014/main" id="{7B419F98-595B-31F1-0AB1-804AF1F09B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  <p:sp>
                <p:nvSpPr>
                  <p:cNvPr id="31" name="Freeform 8">
                    <a:extLst>
                      <a:ext uri="{FF2B5EF4-FFF2-40B4-BE49-F238E27FC236}">
                        <a16:creationId xmlns:a16="http://schemas.microsoft.com/office/drawing/2014/main" id="{610A362A-771F-2890-9D08-E2B2CB0727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</p:grpSp>
            <p:grpSp>
              <p:nvGrpSpPr>
                <p:cNvPr id="24" name="Group 9">
                  <a:extLst>
                    <a:ext uri="{FF2B5EF4-FFF2-40B4-BE49-F238E27FC236}">
                      <a16:creationId xmlns:a16="http://schemas.microsoft.com/office/drawing/2014/main" id="{48E10FEF-52FC-8A17-594B-2A945EDE0F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698" y="2687"/>
                  <a:ext cx="165" cy="117"/>
                  <a:chOff x="2654" y="1926"/>
                  <a:chExt cx="165" cy="117"/>
                </a:xfrm>
              </p:grpSpPr>
              <p:sp>
                <p:nvSpPr>
                  <p:cNvPr id="28" name="Freeform 10">
                    <a:extLst>
                      <a:ext uri="{FF2B5EF4-FFF2-40B4-BE49-F238E27FC236}">
                        <a16:creationId xmlns:a16="http://schemas.microsoft.com/office/drawing/2014/main" id="{84F68FBC-CD58-1B03-DD87-81D6138CB2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  <p:sp>
                <p:nvSpPr>
                  <p:cNvPr id="29" name="Freeform 11">
                    <a:extLst>
                      <a:ext uri="{FF2B5EF4-FFF2-40B4-BE49-F238E27FC236}">
                        <a16:creationId xmlns:a16="http://schemas.microsoft.com/office/drawing/2014/main" id="{9DBC1C46-9F52-BC99-D7C4-BB9A8DBFC4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8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</p:grpSp>
            <p:grpSp>
              <p:nvGrpSpPr>
                <p:cNvPr id="25" name="Group 12">
                  <a:extLst>
                    <a:ext uri="{FF2B5EF4-FFF2-40B4-BE49-F238E27FC236}">
                      <a16:creationId xmlns:a16="http://schemas.microsoft.com/office/drawing/2014/main" id="{FEB39FE8-9899-99B7-DC2A-6C80AEDCEE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698" y="2570"/>
                  <a:ext cx="164" cy="117"/>
                  <a:chOff x="2771" y="1926"/>
                  <a:chExt cx="164" cy="117"/>
                </a:xfrm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F456960B-B41D-4C21-E943-CE3D3A636B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1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ACAA09A0-B784-6448-61CC-340B2C66EB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</p:grpSp>
          </p:grp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D7B0578F-0B44-A383-212D-72EF563FF0C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137760" y="2514052"/>
                <a:ext cx="41228" cy="95250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B995C10-295A-C37F-6FFF-259D6902FA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171737" y="2514052"/>
                <a:ext cx="32698" cy="95250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5F1DE8-E4C7-F287-ABD9-FABB1B8BD8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6303204" y="2526752"/>
                <a:ext cx="71106" cy="93663"/>
                <a:chOff x="2654" y="2039"/>
                <a:chExt cx="50" cy="59"/>
              </a:xfrm>
            </p:grpSpPr>
            <p:sp>
              <p:nvSpPr>
                <p:cNvPr id="21" name="Freeform 19">
                  <a:extLst>
                    <a:ext uri="{FF2B5EF4-FFF2-40B4-BE49-F238E27FC236}">
                      <a16:creationId xmlns:a16="http://schemas.microsoft.com/office/drawing/2014/main" id="{5337B510-192D-648D-2BC5-7145C11A0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2039"/>
                  <a:ext cx="23" cy="59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22" name="Freeform 20">
                  <a:extLst>
                    <a:ext uri="{FF2B5EF4-FFF2-40B4-BE49-F238E27FC236}">
                      <a16:creationId xmlns:a16="http://schemas.microsoft.com/office/drawing/2014/main" id="{EDF6C3CB-6FB3-7C37-CB4B-F9BA6D5330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2039"/>
                  <a:ext cx="25" cy="59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  <p:sp>
            <p:nvSpPr>
              <p:cNvPr id="20" name="Line 21">
                <a:extLst>
                  <a:ext uri="{FF2B5EF4-FFF2-40B4-BE49-F238E27FC236}">
                    <a16:creationId xmlns:a16="http://schemas.microsoft.com/office/drawing/2014/main" id="{62D915F7-1748-8985-40D8-7EB0663462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861535" y="2525548"/>
                <a:ext cx="12223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000"/>
              </a:p>
            </p:txBody>
          </p:sp>
        </p:grpSp>
        <p:sp>
          <p:nvSpPr>
            <p:cNvPr id="7" name="Line 22">
              <a:extLst>
                <a:ext uri="{FF2B5EF4-FFF2-40B4-BE49-F238E27FC236}">
                  <a16:creationId xmlns:a16="http://schemas.microsoft.com/office/drawing/2014/main" id="{1167F90D-644F-8C15-F059-4B0D254F8E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33047" y="2101210"/>
              <a:ext cx="1460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/>
            </a:p>
          </p:txBody>
        </p:sp>
        <p:sp>
          <p:nvSpPr>
            <p:cNvPr id="8" name="Line 24">
              <a:extLst>
                <a:ext uri="{FF2B5EF4-FFF2-40B4-BE49-F238E27FC236}">
                  <a16:creationId xmlns:a16="http://schemas.microsoft.com/office/drawing/2014/main" id="{A339C31C-D2DF-DDCD-802A-81F097FB0C7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5161448" y="1988114"/>
              <a:ext cx="0" cy="206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/>
            </a:p>
          </p:txBody>
        </p:sp>
        <p:sp>
          <p:nvSpPr>
            <p:cNvPr id="9" name="Line 25">
              <a:extLst>
                <a:ext uri="{FF2B5EF4-FFF2-40B4-BE49-F238E27FC236}">
                  <a16:creationId xmlns:a16="http://schemas.microsoft.com/office/drawing/2014/main" id="{FF51A907-655D-F14D-1CFB-B7A377FC252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5228122" y="2002402"/>
              <a:ext cx="125413" cy="698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/>
            </a:p>
          </p:txBody>
        </p:sp>
        <p:sp>
          <p:nvSpPr>
            <p:cNvPr id="10" name="Line 26">
              <a:extLst>
                <a:ext uri="{FF2B5EF4-FFF2-40B4-BE49-F238E27FC236}">
                  <a16:creationId xmlns:a16="http://schemas.microsoft.com/office/drawing/2014/main" id="{5504D111-952E-5E71-6605-E8EBCEC3EEF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232885" y="2064314"/>
              <a:ext cx="250825" cy="682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/>
            </a:p>
          </p:txBody>
        </p:sp>
        <p:sp>
          <p:nvSpPr>
            <p:cNvPr id="11" name="Line 27">
              <a:extLst>
                <a:ext uri="{FF2B5EF4-FFF2-40B4-BE49-F238E27FC236}">
                  <a16:creationId xmlns:a16="http://schemas.microsoft.com/office/drawing/2014/main" id="{32DAE3DE-0AA1-148F-57D6-0536B6A8958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5302735" y="2064314"/>
              <a:ext cx="250825" cy="698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/>
            </a:p>
          </p:txBody>
        </p:sp>
        <p:sp>
          <p:nvSpPr>
            <p:cNvPr id="12" name="Line 28">
              <a:extLst>
                <a:ext uri="{FF2B5EF4-FFF2-40B4-BE49-F238E27FC236}">
                  <a16:creationId xmlns:a16="http://schemas.microsoft.com/office/drawing/2014/main" id="{F9A21698-37D8-4894-93EF-1811B8825BE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370997" y="2065902"/>
              <a:ext cx="250825" cy="682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/>
            </a:p>
          </p:txBody>
        </p:sp>
        <p:sp>
          <p:nvSpPr>
            <p:cNvPr id="13" name="Line 29">
              <a:extLst>
                <a:ext uri="{FF2B5EF4-FFF2-40B4-BE49-F238E27FC236}">
                  <a16:creationId xmlns:a16="http://schemas.microsoft.com/office/drawing/2014/main" id="{0BC869AF-208E-6987-6467-719E3C8F014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572610" y="2002402"/>
              <a:ext cx="125413" cy="698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/>
            </a:p>
          </p:txBody>
        </p:sp>
        <p:sp>
          <p:nvSpPr>
            <p:cNvPr id="14" name="Line 30">
              <a:extLst>
                <a:ext uri="{FF2B5EF4-FFF2-40B4-BE49-F238E27FC236}">
                  <a16:creationId xmlns:a16="http://schemas.microsoft.com/office/drawing/2014/main" id="{627C307D-C8A5-29D1-77B6-882EC353C1B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5764698" y="1994847"/>
              <a:ext cx="0" cy="206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/>
            </a:p>
          </p:txBody>
        </p:sp>
        <p:sp>
          <p:nvSpPr>
            <p:cNvPr id="15" name="Line 31">
              <a:extLst>
                <a:ext uri="{FF2B5EF4-FFF2-40B4-BE49-F238E27FC236}">
                  <a16:creationId xmlns:a16="http://schemas.microsoft.com/office/drawing/2014/main" id="{22A2F82A-CB1D-6CF7-E6D6-8DE0687EF9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5439260" y="2064314"/>
              <a:ext cx="250825" cy="682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/>
            </a:p>
          </p:txBody>
        </p:sp>
      </p:grpSp>
      <p:sp>
        <p:nvSpPr>
          <p:cNvPr id="32" name="Line 46">
            <a:extLst>
              <a:ext uri="{FF2B5EF4-FFF2-40B4-BE49-F238E27FC236}">
                <a16:creationId xmlns:a16="http://schemas.microsoft.com/office/drawing/2014/main" id="{3E2C5FA9-2793-BD68-3AC6-A44290FD60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0928" y="2217172"/>
            <a:ext cx="0" cy="787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/>
          </a:p>
        </p:txBody>
      </p:sp>
      <p:sp>
        <p:nvSpPr>
          <p:cNvPr id="33" name="Line 47">
            <a:extLst>
              <a:ext uri="{FF2B5EF4-FFF2-40B4-BE49-F238E27FC236}">
                <a16:creationId xmlns:a16="http://schemas.microsoft.com/office/drawing/2014/main" id="{3D21E9BB-DBF8-BB22-0CA5-09B75C75772F}"/>
              </a:ext>
            </a:extLst>
          </p:cNvPr>
          <p:cNvSpPr>
            <a:spLocks noChangeShapeType="1"/>
          </p:cNvSpPr>
          <p:nvPr/>
        </p:nvSpPr>
        <p:spPr bwMode="auto">
          <a:xfrm>
            <a:off x="8679637" y="2198347"/>
            <a:ext cx="0" cy="787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/>
          </a:p>
        </p:txBody>
      </p:sp>
      <p:sp>
        <p:nvSpPr>
          <p:cNvPr id="34" name="Line 53">
            <a:extLst>
              <a:ext uri="{FF2B5EF4-FFF2-40B4-BE49-F238E27FC236}">
                <a16:creationId xmlns:a16="http://schemas.microsoft.com/office/drawing/2014/main" id="{32647C1E-3408-4A56-47F0-E0236432A8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2495" y="2653733"/>
            <a:ext cx="1796215" cy="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sp>
        <p:nvSpPr>
          <p:cNvPr id="35" name="Line 54">
            <a:extLst>
              <a:ext uri="{FF2B5EF4-FFF2-40B4-BE49-F238E27FC236}">
                <a16:creationId xmlns:a16="http://schemas.microsoft.com/office/drawing/2014/main" id="{BA7FF0C4-EE37-852F-3710-11E22A0AAF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09992" y="2652156"/>
            <a:ext cx="2107269" cy="946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defRPr/>
            </a:pPr>
            <a:endParaRPr lang="en-US" sz="20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531B07-7105-1328-7486-DC0AD73872C9}"/>
              </a:ext>
            </a:extLst>
          </p:cNvPr>
          <p:cNvGrpSpPr/>
          <p:nvPr/>
        </p:nvGrpSpPr>
        <p:grpSpPr>
          <a:xfrm>
            <a:off x="7362795" y="2649873"/>
            <a:ext cx="740590" cy="2040592"/>
            <a:chOff x="9066777" y="1356164"/>
            <a:chExt cx="740590" cy="2040592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A42D160-A300-8C68-76EE-B04F5FF16D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2492" y="2324624"/>
              <a:ext cx="5091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98165639-D7BE-290D-8E1F-72FA3891E295}"/>
                </a:ext>
              </a:extLst>
            </p:cNvPr>
            <p:cNvSpPr/>
            <p:nvPr/>
          </p:nvSpPr>
          <p:spPr>
            <a:xfrm>
              <a:off x="9066777" y="2483182"/>
              <a:ext cx="740590" cy="913574"/>
            </a:xfrm>
            <a:prstGeom prst="arc">
              <a:avLst>
                <a:gd name="adj1" fmla="val 14431447"/>
                <a:gd name="adj2" fmla="val 1813314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0" name="Line 42">
              <a:extLst>
                <a:ext uri="{FF2B5EF4-FFF2-40B4-BE49-F238E27FC236}">
                  <a16:creationId xmlns:a16="http://schemas.microsoft.com/office/drawing/2014/main" id="{9DD328DE-177C-D39C-8AD1-761C3C7D8D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299551" y="2882815"/>
              <a:ext cx="27503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E11ADD30-DD8E-A54B-1B1A-A77A97F18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45448" y="2962855"/>
              <a:ext cx="183244" cy="5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2" name="Line 42">
              <a:extLst>
                <a:ext uri="{FF2B5EF4-FFF2-40B4-BE49-F238E27FC236}">
                  <a16:creationId xmlns:a16="http://schemas.microsoft.com/office/drawing/2014/main" id="{C9EA695C-1D9F-8964-78A6-33C2F6C864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437070" y="2492010"/>
              <a:ext cx="0" cy="38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0ADECDA8-1091-F8C1-A35F-6E2B0B6750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98699" y="3043415"/>
              <a:ext cx="76742" cy="5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4" name="Line 42">
              <a:extLst>
                <a:ext uri="{FF2B5EF4-FFF2-40B4-BE49-F238E27FC236}">
                  <a16:creationId xmlns:a16="http://schemas.microsoft.com/office/drawing/2014/main" id="{6303D6BE-0F21-86A2-1DD9-E76DD415A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437070" y="1356164"/>
              <a:ext cx="0" cy="9546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AF4C4FB-6FDA-414F-C804-3B6EE2292FB0}"/>
              </a:ext>
            </a:extLst>
          </p:cNvPr>
          <p:cNvGrpSpPr/>
          <p:nvPr/>
        </p:nvGrpSpPr>
        <p:grpSpPr>
          <a:xfrm>
            <a:off x="4015839" y="2649873"/>
            <a:ext cx="740590" cy="2040592"/>
            <a:chOff x="9066777" y="1356164"/>
            <a:chExt cx="740590" cy="2040592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1721ECD-31E2-36A6-4243-999C2E14EB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2492" y="2324624"/>
              <a:ext cx="5091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89B4DDFD-244D-DE03-5B75-D610D5B09B83}"/>
                </a:ext>
              </a:extLst>
            </p:cNvPr>
            <p:cNvSpPr/>
            <p:nvPr/>
          </p:nvSpPr>
          <p:spPr>
            <a:xfrm>
              <a:off x="9066777" y="2483182"/>
              <a:ext cx="740590" cy="913574"/>
            </a:xfrm>
            <a:prstGeom prst="arc">
              <a:avLst>
                <a:gd name="adj1" fmla="val 14431447"/>
                <a:gd name="adj2" fmla="val 1813314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Line 42">
              <a:extLst>
                <a:ext uri="{FF2B5EF4-FFF2-40B4-BE49-F238E27FC236}">
                  <a16:creationId xmlns:a16="http://schemas.microsoft.com/office/drawing/2014/main" id="{1DF10B2F-3D5C-C887-A99D-C037C649C7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299551" y="2882815"/>
              <a:ext cx="27503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9" name="Line 42">
              <a:extLst>
                <a:ext uri="{FF2B5EF4-FFF2-40B4-BE49-F238E27FC236}">
                  <a16:creationId xmlns:a16="http://schemas.microsoft.com/office/drawing/2014/main" id="{9BA5FF4C-ABAD-B638-D0FC-CF4D3F3463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45448" y="2962855"/>
              <a:ext cx="183244" cy="5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50" name="Line 42">
              <a:extLst>
                <a:ext uri="{FF2B5EF4-FFF2-40B4-BE49-F238E27FC236}">
                  <a16:creationId xmlns:a16="http://schemas.microsoft.com/office/drawing/2014/main" id="{610B4B8B-78E6-F36C-1B7D-B58D0B82BB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437070" y="2492010"/>
              <a:ext cx="0" cy="38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51" name="Line 42">
              <a:extLst>
                <a:ext uri="{FF2B5EF4-FFF2-40B4-BE49-F238E27FC236}">
                  <a16:creationId xmlns:a16="http://schemas.microsoft.com/office/drawing/2014/main" id="{46E3DDB7-7951-AB20-4512-94D31DFF9B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98699" y="3043415"/>
              <a:ext cx="76742" cy="5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52" name="Line 42">
              <a:extLst>
                <a:ext uri="{FF2B5EF4-FFF2-40B4-BE49-F238E27FC236}">
                  <a16:creationId xmlns:a16="http://schemas.microsoft.com/office/drawing/2014/main" id="{4C4931D8-FF1B-34DC-766C-A35A14389E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437070" y="1356164"/>
              <a:ext cx="0" cy="9546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51BB1DD-2B7D-665F-DD74-DACFE0CEB083}"/>
              </a:ext>
            </a:extLst>
          </p:cNvPr>
          <p:cNvGrpSpPr/>
          <p:nvPr/>
        </p:nvGrpSpPr>
        <p:grpSpPr>
          <a:xfrm>
            <a:off x="3684918" y="2130237"/>
            <a:ext cx="562994" cy="414792"/>
            <a:chOff x="3684918" y="2130237"/>
            <a:chExt cx="562994" cy="414792"/>
          </a:xfrm>
        </p:grpSpPr>
        <p:sp>
          <p:nvSpPr>
            <p:cNvPr id="58" name="Line 65">
              <a:extLst>
                <a:ext uri="{FF2B5EF4-FFF2-40B4-BE49-F238E27FC236}">
                  <a16:creationId xmlns:a16="http://schemas.microsoft.com/office/drawing/2014/main" id="{BC015C10-F8ED-EB4A-35C7-D0684EB55D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8826" y="2535428"/>
              <a:ext cx="549086" cy="960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pPr>
                <a:defRPr/>
              </a:pP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F02EC3C-DE70-7AFB-13A5-A3186B40808A}"/>
                    </a:ext>
                  </a:extLst>
                </p:cNvPr>
                <p:cNvSpPr txBox="1"/>
                <p:nvPr/>
              </p:nvSpPr>
              <p:spPr>
                <a:xfrm>
                  <a:off x="3684918" y="2130237"/>
                  <a:ext cx="5208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F02EC3C-DE70-7AFB-13A5-A3186B4080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4918" y="2130237"/>
                  <a:ext cx="520848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A2A8F04-CACB-EF88-DE11-E04717361134}"/>
                  </a:ext>
                </a:extLst>
              </p:cNvPr>
              <p:cNvSpPr txBox="1"/>
              <p:nvPr/>
            </p:nvSpPr>
            <p:spPr>
              <a:xfrm>
                <a:off x="4679475" y="3306929"/>
                <a:ext cx="524113" cy="666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A2A8F04-CACB-EF88-DE11-E04717361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475" y="3306929"/>
                <a:ext cx="524113" cy="666529"/>
              </a:xfrm>
              <a:prstGeom prst="rect">
                <a:avLst/>
              </a:prstGeom>
              <a:blipFill>
                <a:blip r:embed="rId3"/>
                <a:stretch>
                  <a:fillRect l="-4762" r="-11905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CEBD1E85-66B8-EFB7-8F9C-661D70238BAA}"/>
              </a:ext>
            </a:extLst>
          </p:cNvPr>
          <p:cNvGrpSpPr/>
          <p:nvPr/>
        </p:nvGrpSpPr>
        <p:grpSpPr>
          <a:xfrm>
            <a:off x="7927673" y="2128627"/>
            <a:ext cx="562994" cy="414792"/>
            <a:chOff x="7927673" y="2128627"/>
            <a:chExt cx="562994" cy="414792"/>
          </a:xfrm>
        </p:grpSpPr>
        <p:sp>
          <p:nvSpPr>
            <p:cNvPr id="66" name="Line 65">
              <a:extLst>
                <a:ext uri="{FF2B5EF4-FFF2-40B4-BE49-F238E27FC236}">
                  <a16:creationId xmlns:a16="http://schemas.microsoft.com/office/drawing/2014/main" id="{BB7FA82A-E627-C19B-02FA-D37FA27EA2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41581" y="2533818"/>
              <a:ext cx="549086" cy="960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pPr>
                <a:defRPr/>
              </a:pP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B23A829-C998-A216-6B2B-340382A1A423}"/>
                    </a:ext>
                  </a:extLst>
                </p:cNvPr>
                <p:cNvSpPr txBox="1"/>
                <p:nvPr/>
              </p:nvSpPr>
              <p:spPr>
                <a:xfrm>
                  <a:off x="7927673" y="2128627"/>
                  <a:ext cx="52174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𝑘𝑖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B23A829-C998-A216-6B2B-340382A1A4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7673" y="2128627"/>
                  <a:ext cx="521746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7A654ED-9E49-1E8E-15A7-F2E0433D598A}"/>
                  </a:ext>
                </a:extLst>
              </p:cNvPr>
              <p:cNvSpPr txBox="1"/>
              <p:nvPr/>
            </p:nvSpPr>
            <p:spPr>
              <a:xfrm>
                <a:off x="5482642" y="2146766"/>
                <a:ext cx="10511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7A654ED-9E49-1E8E-15A7-F2E0433D5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642" y="2146766"/>
                <a:ext cx="1051185" cy="276999"/>
              </a:xfrm>
              <a:prstGeom prst="rect">
                <a:avLst/>
              </a:prstGeom>
              <a:blipFill>
                <a:blip r:embed="rId5"/>
                <a:stretch>
                  <a:fillRect l="-4762" r="-1190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567B91-E6EB-0A9B-D4B1-485FCAACD25A}"/>
                  </a:ext>
                </a:extLst>
              </p:cNvPr>
              <p:cNvSpPr txBox="1"/>
              <p:nvPr/>
            </p:nvSpPr>
            <p:spPr>
              <a:xfrm>
                <a:off x="6884242" y="3262176"/>
                <a:ext cx="524113" cy="666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567B91-E6EB-0A9B-D4B1-485FCAACD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242" y="3262176"/>
                <a:ext cx="524113" cy="666529"/>
              </a:xfrm>
              <a:prstGeom prst="rect">
                <a:avLst/>
              </a:prstGeom>
              <a:blipFill>
                <a:blip r:embed="rId6"/>
                <a:stretch>
                  <a:fillRect l="-2326" r="-9302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7E6B070-380E-F272-2E09-30B96AFEF272}"/>
                  </a:ext>
                </a:extLst>
              </p:cNvPr>
              <p:cNvSpPr txBox="1"/>
              <p:nvPr/>
            </p:nvSpPr>
            <p:spPr>
              <a:xfrm>
                <a:off x="2277340" y="2116711"/>
                <a:ext cx="11969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7E6B070-380E-F272-2E09-30B96AFEF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340" y="2116711"/>
                <a:ext cx="1196931" cy="307777"/>
              </a:xfrm>
              <a:prstGeom prst="rect">
                <a:avLst/>
              </a:prstGeom>
              <a:blipFill>
                <a:blip r:embed="rId7"/>
                <a:stretch>
                  <a:fillRect l="-4211" r="-1053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86C2C-D81E-780A-681A-C2B87EFDBB99}"/>
                  </a:ext>
                </a:extLst>
              </p:cNvPr>
              <p:cNvSpPr txBox="1"/>
              <p:nvPr/>
            </p:nvSpPr>
            <p:spPr>
              <a:xfrm>
                <a:off x="8768087" y="2116711"/>
                <a:ext cx="13385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F586C2C-D81E-780A-681A-C2B87EFDB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087" y="2116711"/>
                <a:ext cx="1338507" cy="307777"/>
              </a:xfrm>
              <a:prstGeom prst="rect">
                <a:avLst/>
              </a:prstGeom>
              <a:blipFill>
                <a:blip r:embed="rId8"/>
                <a:stretch>
                  <a:fillRect l="-3774" r="-943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Arrow 53">
            <a:extLst>
              <a:ext uri="{FF2B5EF4-FFF2-40B4-BE49-F238E27FC236}">
                <a16:creationId xmlns:a16="http://schemas.microsoft.com/office/drawing/2014/main" id="{BDC62B1F-3491-B6DF-0EE6-1C6BD816284C}"/>
              </a:ext>
            </a:extLst>
          </p:cNvPr>
          <p:cNvSpPr/>
          <p:nvPr/>
        </p:nvSpPr>
        <p:spPr>
          <a:xfrm>
            <a:off x="3654669" y="1800264"/>
            <a:ext cx="886703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8C81965C-D476-A4A3-5831-532E05BA8C96}"/>
              </a:ext>
            </a:extLst>
          </p:cNvPr>
          <p:cNvSpPr/>
          <p:nvPr/>
        </p:nvSpPr>
        <p:spPr>
          <a:xfrm flipH="1">
            <a:off x="7641466" y="1790707"/>
            <a:ext cx="886703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D410FDC-96E0-98F2-C773-B9C238C8FF1A}"/>
                  </a:ext>
                </a:extLst>
              </p:cNvPr>
              <p:cNvSpPr txBox="1"/>
              <p:nvPr/>
            </p:nvSpPr>
            <p:spPr>
              <a:xfrm>
                <a:off x="3559514" y="1441086"/>
                <a:ext cx="17962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D410FDC-96E0-98F2-C773-B9C238C8F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514" y="1441086"/>
                <a:ext cx="1796210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9985B23-5F41-E8B2-E93E-A6E7D405B393}"/>
                  </a:ext>
                </a:extLst>
              </p:cNvPr>
              <p:cNvSpPr txBox="1"/>
              <p:nvPr/>
            </p:nvSpPr>
            <p:spPr>
              <a:xfrm>
                <a:off x="6926605" y="1441086"/>
                <a:ext cx="17962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9985B23-5F41-E8B2-E93E-A6E7D405B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605" y="1441086"/>
                <a:ext cx="1796210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CD3A2FA-1AEA-F35A-5C22-E7CAEDB1734D}"/>
                  </a:ext>
                </a:extLst>
              </p:cNvPr>
              <p:cNvSpPr txBox="1"/>
              <p:nvPr/>
            </p:nvSpPr>
            <p:spPr>
              <a:xfrm>
                <a:off x="1002659" y="4849022"/>
                <a:ext cx="2635302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CD3A2FA-1AEA-F35A-5C22-E7CAEDB17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59" y="4849022"/>
                <a:ext cx="2635302" cy="395429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9CD2338-70CF-E1CB-DF0F-7E1D5E73A41A}"/>
                  </a:ext>
                </a:extLst>
              </p:cNvPr>
              <p:cNvSpPr txBox="1"/>
              <p:nvPr/>
            </p:nvSpPr>
            <p:spPr>
              <a:xfrm>
                <a:off x="7910671" y="4849022"/>
                <a:ext cx="2635302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9CD2338-70CF-E1CB-DF0F-7E1D5E73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671" y="4849022"/>
                <a:ext cx="2635302" cy="395429"/>
              </a:xfrm>
              <a:prstGeom prst="rect">
                <a:avLst/>
              </a:prstGeom>
              <a:blipFill>
                <a:blip r:embed="rId1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189BBFE-B26D-DCAF-D3CB-7AE934C8D7E2}"/>
                  </a:ext>
                </a:extLst>
              </p:cNvPr>
              <p:cNvSpPr txBox="1"/>
              <p:nvPr/>
            </p:nvSpPr>
            <p:spPr>
              <a:xfrm>
                <a:off x="2929393" y="5902349"/>
                <a:ext cx="6333214" cy="369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≠−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because of the active and reactive losses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189BBFE-B26D-DCAF-D3CB-7AE934C8D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393" y="5902349"/>
                <a:ext cx="6333214" cy="369909"/>
              </a:xfrm>
              <a:prstGeom prst="rect">
                <a:avLst/>
              </a:prstGeom>
              <a:blipFill>
                <a:blip r:embed="rId1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81276B38-255F-0AFF-0508-CA565E0E5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8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91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CCC1A2-26D4-1D84-079A-19CED38B4C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298"/>
            <a:ext cx="9144000" cy="2387600"/>
          </a:xfrm>
        </p:spPr>
        <p:txBody>
          <a:bodyPr/>
          <a:lstStyle/>
          <a:p>
            <a:r>
              <a:rPr lang="en-US" dirty="0"/>
              <a:t>Power Flow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1886542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C67BC4-1B49-5946-BC6B-8CC043004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power flow functions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Calculate bus voltage magnitude and angle</a:t>
            </a:r>
          </a:p>
          <a:p>
            <a:r>
              <a:rPr lang="en-GB" dirty="0"/>
              <a:t>Calculate line flows </a:t>
            </a:r>
            <a:br>
              <a:rPr lang="en-GB" dirty="0"/>
            </a:br>
            <a:endParaRPr lang="en-GB" dirty="0"/>
          </a:p>
          <a:p>
            <a:r>
              <a:rPr lang="en-GB" dirty="0"/>
              <a:t>Check voltages and flows against limits for all probable situations</a:t>
            </a:r>
          </a:p>
          <a:p>
            <a:r>
              <a:rPr lang="en-GB" dirty="0"/>
              <a:t>Initialize other calculations (dynamics, faults)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4871F8-BA3D-DDC7-5142-7B73B5840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69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ECADC-3C26-9C4E-A8B1-A429A3EC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compensation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3FA7FD-AE47-62C2-3442-D40678B96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2DAFE4-B888-2542-8BF9-CE51614D45AE}"/>
              </a:ext>
            </a:extLst>
          </p:cNvPr>
          <p:cNvGrpSpPr/>
          <p:nvPr/>
        </p:nvGrpSpPr>
        <p:grpSpPr>
          <a:xfrm>
            <a:off x="386943" y="2339440"/>
            <a:ext cx="5290457" cy="795338"/>
            <a:chOff x="3090553" y="1959429"/>
            <a:chExt cx="5290457" cy="795338"/>
          </a:xfrm>
        </p:grpSpPr>
        <p:cxnSp>
          <p:nvCxnSpPr>
            <p:cNvPr id="5" name="AutoShape 14">
              <a:extLst>
                <a:ext uri="{FF2B5EF4-FFF2-40B4-BE49-F238E27FC236}">
                  <a16:creationId xmlns:a16="http://schemas.microsoft.com/office/drawing/2014/main" id="{908C4F02-E92C-194E-AE88-A1E3D728FA6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90553" y="2386467"/>
              <a:ext cx="5290457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" name="Line 15">
              <a:extLst>
                <a:ext uri="{FF2B5EF4-FFF2-40B4-BE49-F238E27FC236}">
                  <a16:creationId xmlns:a16="http://schemas.microsoft.com/office/drawing/2014/main" id="{16A66DAF-AB83-7F43-8F0A-851E91D1DB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9939" y="1967367"/>
              <a:ext cx="0" cy="7874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Line 16">
              <a:extLst>
                <a:ext uri="{FF2B5EF4-FFF2-40B4-BE49-F238E27FC236}">
                  <a16:creationId xmlns:a16="http://schemas.microsoft.com/office/drawing/2014/main" id="{44DE0F7D-5708-E446-9A25-854864AC36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3389" y="1959429"/>
              <a:ext cx="0" cy="7874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Line 18">
              <a:extLst>
                <a:ext uri="{FF2B5EF4-FFF2-40B4-BE49-F238E27FC236}">
                  <a16:creationId xmlns:a16="http://schemas.microsoft.com/office/drawing/2014/main" id="{E620E78E-1467-E84A-9053-B5F9AFB940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739" y="2264229"/>
              <a:ext cx="8382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D235FA-BB19-7541-B611-48835AA95F20}"/>
                  </a:ext>
                </a:extLst>
              </p:cNvPr>
              <p:cNvSpPr txBox="1"/>
              <p:nvPr/>
            </p:nvSpPr>
            <p:spPr>
              <a:xfrm>
                <a:off x="7327075" y="2247285"/>
                <a:ext cx="45395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Large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 pitchFamily="2" charset="2"/>
                  </a:rPr>
                  <a:t> large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ym typeface="Wingdings" pitchFamily="2" charset="2"/>
                  </a:rPr>
                  <a:t> 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≪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D235FA-BB19-7541-B611-48835AA95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075" y="2247285"/>
                <a:ext cx="4539512" cy="461665"/>
              </a:xfrm>
              <a:prstGeom prst="rect">
                <a:avLst/>
              </a:prstGeom>
              <a:blipFill>
                <a:blip r:embed="rId2"/>
                <a:stretch>
                  <a:fillRect l="-1950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EDE653-A291-6B4E-8760-ECA23739A91D}"/>
              </a:ext>
            </a:extLst>
          </p:cNvPr>
          <p:cNvCxnSpPr>
            <a:cxnSpLocks/>
          </p:cNvCxnSpPr>
          <p:nvPr/>
        </p:nvCxnSpPr>
        <p:spPr>
          <a:xfrm>
            <a:off x="5665525" y="2754603"/>
            <a:ext cx="0" cy="4636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D467B5-33DA-7C4C-BEC6-53F2ED375E94}"/>
                  </a:ext>
                </a:extLst>
              </p:cNvPr>
              <p:cNvSpPr txBox="1"/>
              <p:nvPr/>
            </p:nvSpPr>
            <p:spPr>
              <a:xfrm>
                <a:off x="1272543" y="2227817"/>
                <a:ext cx="9612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D467B5-33DA-7C4C-BEC6-53F2ED375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543" y="2227817"/>
                <a:ext cx="961289" cy="369332"/>
              </a:xfrm>
              <a:prstGeom prst="rect">
                <a:avLst/>
              </a:prstGeom>
              <a:blipFill>
                <a:blip r:embed="rId8"/>
                <a:stretch>
                  <a:fillRect l="-6579" r="-92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0E4377-489D-0545-937F-8843F24CD916}"/>
                  </a:ext>
                </a:extLst>
              </p:cNvPr>
              <p:cNvSpPr txBox="1"/>
              <p:nvPr/>
            </p:nvSpPr>
            <p:spPr>
              <a:xfrm>
                <a:off x="5191605" y="3233291"/>
                <a:ext cx="11916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0E4377-489D-0545-937F-8843F24C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605" y="3233291"/>
                <a:ext cx="1191608" cy="369332"/>
              </a:xfrm>
              <a:prstGeom prst="rect">
                <a:avLst/>
              </a:prstGeom>
              <a:blipFill>
                <a:blip r:embed="rId16"/>
                <a:stretch>
                  <a:fillRect l="-5263" r="-105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1AE4D2D-FC90-BE4D-BA70-A030C02F4719}"/>
                  </a:ext>
                </a:extLst>
              </p:cNvPr>
              <p:cNvSpPr txBox="1"/>
              <p:nvPr/>
            </p:nvSpPr>
            <p:spPr>
              <a:xfrm>
                <a:off x="7922821" y="4529351"/>
                <a:ext cx="335691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Inductive load: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1AE4D2D-FC90-BE4D-BA70-A030C02F4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821" y="4529351"/>
                <a:ext cx="3356916" cy="461665"/>
              </a:xfrm>
              <a:prstGeom prst="rect">
                <a:avLst/>
              </a:prstGeom>
              <a:blipFill>
                <a:blip r:embed="rId17"/>
                <a:stretch>
                  <a:fillRect l="-3019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DD54C7-0E9C-CC46-BB10-7071EEF59646}"/>
                  </a:ext>
                </a:extLst>
              </p:cNvPr>
              <p:cNvSpPr txBox="1"/>
              <p:nvPr/>
            </p:nvSpPr>
            <p:spPr>
              <a:xfrm>
                <a:off x="7922820" y="5108558"/>
                <a:ext cx="42553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Reactive compensation: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DD54C7-0E9C-CC46-BB10-7071EEF59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820" y="5108558"/>
                <a:ext cx="4255321" cy="461665"/>
              </a:xfrm>
              <a:prstGeom prst="rect">
                <a:avLst/>
              </a:prstGeom>
              <a:blipFill>
                <a:blip r:embed="rId18"/>
                <a:stretch>
                  <a:fillRect l="-238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AD99852-F3A2-EC46-AF9F-789BDEF46C4E}"/>
                  </a:ext>
                </a:extLst>
              </p:cNvPr>
              <p:cNvSpPr txBox="1"/>
              <p:nvPr/>
            </p:nvSpPr>
            <p:spPr>
              <a:xfrm>
                <a:off x="7922819" y="5710232"/>
                <a:ext cx="42553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small </a:t>
                </a:r>
                <a:r>
                  <a:rPr lang="en-US" sz="24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~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sz="2400" dirty="0">
                    <a:sym typeface="Wingdings" pitchFamily="2" charset="2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AD99852-F3A2-EC46-AF9F-789BDEF46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819" y="5710232"/>
                <a:ext cx="4255321" cy="461665"/>
              </a:xfrm>
              <a:prstGeom prst="rect">
                <a:avLst/>
              </a:prstGeom>
              <a:blipFill>
                <a:blip r:embed="rId19"/>
                <a:stretch>
                  <a:fillRect l="-1488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BB4A198-1F24-FE49-9DB0-BCBA9B617784}"/>
                  </a:ext>
                </a:extLst>
              </p:cNvPr>
              <p:cNvSpPr txBox="1"/>
              <p:nvPr/>
            </p:nvSpPr>
            <p:spPr>
              <a:xfrm>
                <a:off x="1052575" y="6057295"/>
                <a:ext cx="52058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/>
                  <a:t>capacitor bank, generator or SVC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BB4A198-1F24-FE49-9DB0-BCBA9B617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75" y="6057295"/>
                <a:ext cx="5205838" cy="461665"/>
              </a:xfrm>
              <a:prstGeom prst="rect">
                <a:avLst/>
              </a:prstGeom>
              <a:blipFill>
                <a:blip r:embed="rId20"/>
                <a:stretch>
                  <a:fillRect l="-97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24FEE5C-EDFA-71BE-0146-275E90DFB519}"/>
                  </a:ext>
                </a:extLst>
              </p:cNvPr>
              <p:cNvSpPr txBox="1"/>
              <p:nvPr/>
            </p:nvSpPr>
            <p:spPr>
              <a:xfrm>
                <a:off x="889974" y="1794897"/>
                <a:ext cx="5715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24FEE5C-EDFA-71BE-0146-275E90DFB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74" y="1794897"/>
                <a:ext cx="571591" cy="461665"/>
              </a:xfrm>
              <a:prstGeom prst="rect">
                <a:avLst/>
              </a:prstGeom>
              <a:blipFill>
                <a:blip r:embed="rId2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1DEA78B-2D5F-D218-CE42-7FA825FB4665}"/>
                  </a:ext>
                </a:extLst>
              </p:cNvPr>
              <p:cNvSpPr txBox="1"/>
              <p:nvPr/>
            </p:nvSpPr>
            <p:spPr>
              <a:xfrm>
                <a:off x="4803865" y="1841730"/>
                <a:ext cx="5715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1DEA78B-2D5F-D218-CE42-7FA825FB4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865" y="1841730"/>
                <a:ext cx="571591" cy="461665"/>
              </a:xfrm>
              <a:prstGeom prst="rect">
                <a:avLst/>
              </a:prstGeom>
              <a:blipFill>
                <a:blip r:embed="rId2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B0D2FC31-F4AD-2548-576A-64048F957CD0}"/>
              </a:ext>
            </a:extLst>
          </p:cNvPr>
          <p:cNvGrpSpPr/>
          <p:nvPr/>
        </p:nvGrpSpPr>
        <p:grpSpPr>
          <a:xfrm>
            <a:off x="386943" y="3833094"/>
            <a:ext cx="6845137" cy="1877135"/>
            <a:chOff x="386943" y="3833094"/>
            <a:chExt cx="6845137" cy="187713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1BD4F4A-D458-C044-8B28-0AE86BB75C0B}"/>
                </a:ext>
              </a:extLst>
            </p:cNvPr>
            <p:cNvGrpSpPr/>
            <p:nvPr/>
          </p:nvGrpSpPr>
          <p:grpSpPr>
            <a:xfrm>
              <a:off x="386943" y="4306375"/>
              <a:ext cx="6845137" cy="1403854"/>
              <a:chOff x="386943" y="4306375"/>
              <a:chExt cx="6845137" cy="1403854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C1099CB-4583-5845-BBFB-1E70B0FAF5FB}"/>
                  </a:ext>
                </a:extLst>
              </p:cNvPr>
              <p:cNvGrpSpPr/>
              <p:nvPr/>
            </p:nvGrpSpPr>
            <p:grpSpPr>
              <a:xfrm>
                <a:off x="386943" y="4407134"/>
                <a:ext cx="6488875" cy="795338"/>
                <a:chOff x="3090553" y="1959429"/>
                <a:chExt cx="6488875" cy="795338"/>
              </a:xfrm>
            </p:grpSpPr>
            <p:cxnSp>
              <p:nvCxnSpPr>
                <p:cNvPr id="19" name="AutoShape 14">
                  <a:extLst>
                    <a:ext uri="{FF2B5EF4-FFF2-40B4-BE49-F238E27FC236}">
                      <a16:creationId xmlns:a16="http://schemas.microsoft.com/office/drawing/2014/main" id="{4BD8890D-C84F-0F4A-B904-0A7AEF87BF4B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3090553" y="2386467"/>
                  <a:ext cx="6488875" cy="0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0" name="Line 15">
                  <a:extLst>
                    <a:ext uri="{FF2B5EF4-FFF2-40B4-BE49-F238E27FC236}">
                      <a16:creationId xmlns:a16="http://schemas.microsoft.com/office/drawing/2014/main" id="{AC34926F-3EB6-7448-81CC-A31E1053ED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99939" y="1967367"/>
                  <a:ext cx="0" cy="78740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" name="Line 16">
                  <a:extLst>
                    <a:ext uri="{FF2B5EF4-FFF2-40B4-BE49-F238E27FC236}">
                      <a16:creationId xmlns:a16="http://schemas.microsoft.com/office/drawing/2014/main" id="{DEAC623E-B698-C448-9C36-3EA7B1BA3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73389" y="1959429"/>
                  <a:ext cx="0" cy="78740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24CD37FA-8DFB-3645-9E10-6F5F1CBFFD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77739" y="2264229"/>
                  <a:ext cx="838200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C874E81-DE8C-9842-A001-1459D867D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5525" y="4834172"/>
                <a:ext cx="0" cy="3683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B5C46CF-1B19-344A-91A0-8FF388088F54}"/>
                      </a:ext>
                    </a:extLst>
                  </p:cNvPr>
                  <p:cNvSpPr txBox="1"/>
                  <p:nvPr/>
                </p:nvSpPr>
                <p:spPr>
                  <a:xfrm>
                    <a:off x="5191605" y="5194534"/>
                    <a:ext cx="119160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B5C46CF-1B19-344A-91A0-8FF388088F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1605" y="5194534"/>
                    <a:ext cx="119160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5263" r="-1053" b="-290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AC3AE4F2-4FDB-C149-BEEF-CB4862A634D5}"/>
                      </a:ext>
                    </a:extLst>
                  </p:cNvPr>
                  <p:cNvSpPr/>
                  <p:nvPr/>
                </p:nvSpPr>
                <p:spPr>
                  <a:xfrm>
                    <a:off x="6531436" y="5158908"/>
                    <a:ext cx="700644" cy="551321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AC3AE4F2-4FDB-C149-BEEF-CB4862A634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1436" y="5158908"/>
                    <a:ext cx="700644" cy="55132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 w="28575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B918CD5-F437-F44A-A314-AC37983B3E46}"/>
                  </a:ext>
                </a:extLst>
              </p:cNvPr>
              <p:cNvCxnSpPr>
                <a:cxnSpLocks/>
                <a:endCxn id="32" idx="0"/>
              </p:cNvCxnSpPr>
              <p:nvPr/>
            </p:nvCxnSpPr>
            <p:spPr>
              <a:xfrm>
                <a:off x="6874829" y="4834172"/>
                <a:ext cx="6929" cy="32473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F76865C6-C2A6-F84D-83EF-D70C13D0C1AD}"/>
                      </a:ext>
                    </a:extLst>
                  </p:cNvPr>
                  <p:cNvSpPr txBox="1"/>
                  <p:nvPr/>
                </p:nvSpPr>
                <p:spPr>
                  <a:xfrm>
                    <a:off x="1271059" y="4306375"/>
                    <a:ext cx="103239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F76865C6-C2A6-F84D-83EF-D70C13D0C1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71059" y="4306375"/>
                    <a:ext cx="103239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6098" t="-3226" r="-10976" b="-322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E37AAC7-FC25-3ECD-585B-3D239449505D}"/>
                    </a:ext>
                  </a:extLst>
                </p:cNvPr>
                <p:cNvSpPr txBox="1"/>
                <p:nvPr/>
              </p:nvSpPr>
              <p:spPr>
                <a:xfrm>
                  <a:off x="889974" y="3833094"/>
                  <a:ext cx="57159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E37AAC7-FC25-3ECD-585B-3D23944950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974" y="3833094"/>
                  <a:ext cx="571591" cy="46166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A24517C-32B4-8F3E-2E85-A1CD48EF3CEC}"/>
                    </a:ext>
                  </a:extLst>
                </p:cNvPr>
                <p:cNvSpPr txBox="1"/>
                <p:nvPr/>
              </p:nvSpPr>
              <p:spPr>
                <a:xfrm>
                  <a:off x="4803865" y="3879927"/>
                  <a:ext cx="57159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A24517C-32B4-8F3E-2E85-A1CD48EF3C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3865" y="3879927"/>
                  <a:ext cx="571591" cy="461665"/>
                </a:xfrm>
                <a:prstGeom prst="rect">
                  <a:avLst/>
                </a:prstGeom>
                <a:blipFill>
                  <a:blip r:embed="rId2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1974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7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Applications in Planning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dirty="0"/>
              <a:t>Look a few months to a few years ahead</a:t>
            </a:r>
          </a:p>
          <a:p>
            <a:pPr>
              <a:lnSpc>
                <a:spcPct val="90000"/>
              </a:lnSpc>
            </a:pPr>
            <a:r>
              <a:rPr lang="en-GB" dirty="0"/>
              <a:t>Forecast the load at all busses</a:t>
            </a:r>
          </a:p>
          <a:p>
            <a:pPr>
              <a:lnSpc>
                <a:spcPct val="90000"/>
              </a:lnSpc>
            </a:pPr>
            <a:r>
              <a:rPr lang="en-GB" dirty="0"/>
              <a:t>Forecast construction and retirement of generating plants</a:t>
            </a:r>
          </a:p>
          <a:p>
            <a:pPr>
              <a:lnSpc>
                <a:spcPct val="90000"/>
              </a:lnSpc>
            </a:pPr>
            <a:r>
              <a:rPr lang="en-GB" dirty="0"/>
              <a:t>Calculate voltages and flows for various generation and load scenarios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Peak load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Light load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Various lines and generating plants on outage</a:t>
            </a:r>
          </a:p>
          <a:p>
            <a:pPr>
              <a:lnSpc>
                <a:spcPct val="90000"/>
              </a:lnSpc>
            </a:pPr>
            <a:r>
              <a:rPr lang="en-GB" dirty="0"/>
              <a:t>Are all voltages and flows OK under all these conditions?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39F398-35D7-B441-8D6E-5EB9D341F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D42DA-2B6E-4E4A-B670-110DE4128E93}" type="slidenum">
              <a:rPr lang="en-GB" smtClean="0"/>
              <a:pPr/>
              <a:t>160</a:t>
            </a:fld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15CD64-747E-7942-AC7E-4A63F0DA946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610350"/>
            <a:ext cx="3983038" cy="273050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79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flows are too high?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3883312"/>
            <a:ext cx="10515600" cy="2293651"/>
          </a:xfrm>
        </p:spPr>
        <p:txBody>
          <a:bodyPr>
            <a:normAutofit/>
          </a:bodyPr>
          <a:lstStyle/>
          <a:p>
            <a:r>
              <a:rPr lang="en-GB" dirty="0"/>
              <a:t>Build more lines</a:t>
            </a:r>
          </a:p>
          <a:p>
            <a:r>
              <a:rPr lang="en-GB" dirty="0"/>
              <a:t>Upgrade lines to higher nominal voltage</a:t>
            </a:r>
          </a:p>
          <a:p>
            <a:r>
              <a:rPr lang="en-GB" dirty="0"/>
              <a:t>Build generating plants closer to the load </a:t>
            </a:r>
            <a:r>
              <a:rPr lang="en-US" dirty="0"/>
              <a:t>center</a:t>
            </a:r>
          </a:p>
          <a:p>
            <a:r>
              <a:rPr lang="en-GB" dirty="0"/>
              <a:t>Encourage energy efficiency to reduce load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B16089-CC4D-0040-B76B-6FA249B46A3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610350"/>
            <a:ext cx="3392680" cy="273050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72" name="Oval 4"/>
          <p:cNvSpPr>
            <a:spLocks noChangeArrowheads="1"/>
          </p:cNvSpPr>
          <p:nvPr/>
        </p:nvSpPr>
        <p:spPr bwMode="auto">
          <a:xfrm>
            <a:off x="2895600" y="1524000"/>
            <a:ext cx="2286000" cy="1524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Arial"/>
                <a:cs typeface="Arial"/>
              </a:rPr>
              <a:t>Remote</a:t>
            </a:r>
          </a:p>
          <a:p>
            <a:pPr algn="ctr"/>
            <a:r>
              <a:rPr lang="en-US">
                <a:latin typeface="Arial"/>
                <a:cs typeface="Arial"/>
              </a:rPr>
              <a:t>Generation</a:t>
            </a:r>
          </a:p>
        </p:txBody>
      </p:sp>
      <p:sp>
        <p:nvSpPr>
          <p:cNvPr id="7173" name="Oval 5"/>
          <p:cNvSpPr>
            <a:spLocks noChangeArrowheads="1"/>
          </p:cNvSpPr>
          <p:nvPr/>
        </p:nvSpPr>
        <p:spPr bwMode="auto">
          <a:xfrm>
            <a:off x="7543800" y="2209800"/>
            <a:ext cx="2286000" cy="1524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Arial"/>
                <a:cs typeface="Arial"/>
              </a:rPr>
              <a:t>Load</a:t>
            </a:r>
          </a:p>
          <a:p>
            <a:pPr algn="ctr"/>
            <a:r>
              <a:rPr lang="en-US">
                <a:latin typeface="Arial"/>
                <a:cs typeface="Arial"/>
              </a:rPr>
              <a:t>Center</a:t>
            </a:r>
          </a:p>
        </p:txBody>
      </p:sp>
      <p:sp>
        <p:nvSpPr>
          <p:cNvPr id="7174" name="Line 6"/>
          <p:cNvSpPr>
            <a:spLocks noChangeShapeType="1"/>
          </p:cNvSpPr>
          <p:nvPr/>
        </p:nvSpPr>
        <p:spPr bwMode="auto">
          <a:xfrm>
            <a:off x="5181600" y="2209800"/>
            <a:ext cx="2438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5" name="Line 7"/>
          <p:cNvSpPr>
            <a:spLocks noChangeShapeType="1"/>
          </p:cNvSpPr>
          <p:nvPr/>
        </p:nvSpPr>
        <p:spPr bwMode="auto">
          <a:xfrm>
            <a:off x="5029200" y="2667000"/>
            <a:ext cx="2514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3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 autoUpdateAnimBg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voltages are too low?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3883312"/>
            <a:ext cx="10515600" cy="229365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Build more lines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Upgrade lines to higher nominal voltage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Build plants closer to the load center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Encourage energy efficiency to reduce load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Add sources of reactive power closer to load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DA9F7A-920E-F94C-8199-1209FAD9920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610350"/>
            <a:ext cx="3983038" cy="273050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96" name="Oval 4"/>
          <p:cNvSpPr>
            <a:spLocks noChangeArrowheads="1"/>
          </p:cNvSpPr>
          <p:nvPr/>
        </p:nvSpPr>
        <p:spPr bwMode="auto">
          <a:xfrm>
            <a:off x="2895600" y="1524000"/>
            <a:ext cx="2286000" cy="1524000"/>
          </a:xfrm>
          <a:prstGeom prst="ellipse">
            <a:avLst/>
          </a:prstGeom>
          <a:solidFill>
            <a:srgbClr val="B4C7E7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Arial"/>
                <a:cs typeface="Arial"/>
              </a:rPr>
              <a:t>Remote</a:t>
            </a:r>
          </a:p>
          <a:p>
            <a:pPr algn="ctr"/>
            <a:r>
              <a:rPr lang="en-US">
                <a:latin typeface="Arial"/>
                <a:cs typeface="Arial"/>
              </a:rPr>
              <a:t>Generation</a:t>
            </a:r>
          </a:p>
        </p:txBody>
      </p:sp>
      <p:sp>
        <p:nvSpPr>
          <p:cNvPr id="8197" name="Oval 5"/>
          <p:cNvSpPr>
            <a:spLocks noChangeArrowheads="1"/>
          </p:cNvSpPr>
          <p:nvPr/>
        </p:nvSpPr>
        <p:spPr bwMode="auto">
          <a:xfrm>
            <a:off x="7543800" y="2209800"/>
            <a:ext cx="2286000" cy="1524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Arial"/>
                <a:cs typeface="Arial"/>
              </a:rPr>
              <a:t>Load</a:t>
            </a:r>
          </a:p>
          <a:p>
            <a:pPr algn="ctr"/>
            <a:r>
              <a:rPr lang="en-US">
                <a:latin typeface="Arial"/>
                <a:cs typeface="Arial"/>
              </a:rPr>
              <a:t>Center</a:t>
            </a:r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5181600" y="2209800"/>
            <a:ext cx="2438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5029200" y="2667000"/>
            <a:ext cx="2514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7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 autoUpdateAnimBg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voltages are too high?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4191000"/>
            <a:ext cx="10515600" cy="1985963"/>
          </a:xfrm>
        </p:spPr>
        <p:txBody>
          <a:bodyPr/>
          <a:lstStyle/>
          <a:p>
            <a:r>
              <a:rPr lang="en-US" dirty="0"/>
              <a:t>Add sinks of reactive power close to the load center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F100EC-608F-CA46-9B99-E74FF64B7E4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610350"/>
            <a:ext cx="3983038" cy="273050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20" name="Oval 4"/>
          <p:cNvSpPr>
            <a:spLocks noChangeArrowheads="1"/>
          </p:cNvSpPr>
          <p:nvPr/>
        </p:nvSpPr>
        <p:spPr bwMode="auto">
          <a:xfrm>
            <a:off x="2895600" y="1524000"/>
            <a:ext cx="2286000" cy="1524000"/>
          </a:xfrm>
          <a:prstGeom prst="ellipse">
            <a:avLst/>
          </a:prstGeom>
          <a:solidFill>
            <a:srgbClr val="B4C7E7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Arial"/>
                <a:cs typeface="Arial"/>
              </a:rPr>
              <a:t>Remote</a:t>
            </a:r>
          </a:p>
          <a:p>
            <a:pPr algn="ctr"/>
            <a:r>
              <a:rPr lang="en-US">
                <a:latin typeface="Arial"/>
                <a:cs typeface="Arial"/>
              </a:rPr>
              <a:t>Generation</a:t>
            </a:r>
          </a:p>
        </p:txBody>
      </p:sp>
      <p:sp>
        <p:nvSpPr>
          <p:cNvPr id="9221" name="Oval 5"/>
          <p:cNvSpPr>
            <a:spLocks noChangeArrowheads="1"/>
          </p:cNvSpPr>
          <p:nvPr/>
        </p:nvSpPr>
        <p:spPr bwMode="auto">
          <a:xfrm>
            <a:off x="7543800" y="2209800"/>
            <a:ext cx="2286000" cy="1524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Arial"/>
                <a:cs typeface="Arial"/>
              </a:rPr>
              <a:t>Load</a:t>
            </a:r>
          </a:p>
          <a:p>
            <a:pPr algn="ctr"/>
            <a:r>
              <a:rPr lang="en-US">
                <a:latin typeface="Arial"/>
                <a:cs typeface="Arial"/>
              </a:rPr>
              <a:t>Center</a:t>
            </a:r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>
            <a:off x="5181600" y="2209800"/>
            <a:ext cx="2438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5029200" y="2667000"/>
            <a:ext cx="2514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autoUpdateAnimBg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Applications in Operation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Look a few hours to a few months ahead</a:t>
            </a:r>
          </a:p>
          <a:p>
            <a:r>
              <a:rPr lang="en-GB" dirty="0"/>
              <a:t>Adding new plants or lines is not an option</a:t>
            </a:r>
          </a:p>
          <a:p>
            <a:r>
              <a:rPr lang="en-GB" dirty="0"/>
              <a:t>Must operate the existing system at minimum cost while maintaining system reliability</a:t>
            </a:r>
          </a:p>
          <a:p>
            <a:pPr lvl="1"/>
            <a:r>
              <a:rPr lang="en-GB" dirty="0"/>
              <a:t>Check normal conditions</a:t>
            </a:r>
          </a:p>
          <a:p>
            <a:pPr lvl="2"/>
            <a:r>
              <a:rPr lang="en-GB" dirty="0"/>
              <a:t>All equipment (except those on maintenance) are in service</a:t>
            </a:r>
          </a:p>
          <a:p>
            <a:pPr lvl="1"/>
            <a:r>
              <a:rPr lang="en-GB" dirty="0"/>
              <a:t>Contingency analysis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AA3CE2-F699-3842-A452-0E2B41DA285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610350"/>
            <a:ext cx="3983038" cy="273050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72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AB02A71-A858-C842-81CB-8EA405BA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Contingency 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109990-A30C-2149-87F3-DBF04E7F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Contingency: an event that might happen</a:t>
            </a:r>
          </a:p>
          <a:p>
            <a:pPr lvl="1"/>
            <a:r>
              <a:rPr lang="en-US" dirty="0"/>
              <a:t> Sudden generator outage</a:t>
            </a:r>
          </a:p>
          <a:p>
            <a:pPr lvl="1"/>
            <a:r>
              <a:rPr lang="en-US" dirty="0"/>
              <a:t> Sudden line or transformer outage</a:t>
            </a:r>
          </a:p>
          <a:p>
            <a:r>
              <a:rPr lang="en-US" dirty="0"/>
              <a:t>Credible contingency: an event that has a non-negligible probability of happening</a:t>
            </a:r>
          </a:p>
          <a:p>
            <a:pPr lvl="1"/>
            <a:r>
              <a:rPr lang="en-US" dirty="0"/>
              <a:t> N-1 contingencies (loss of a single component) are much more likely than N-2 contingencies</a:t>
            </a:r>
          </a:p>
          <a:p>
            <a:r>
              <a:rPr lang="en-US" dirty="0"/>
              <a:t>Contingency analysis: perform a power flow for each credible contingency and check that the resulting state is still OK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75B36C-78CA-C34C-90D3-820C13F7EC2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610350"/>
            <a:ext cx="3983038" cy="273050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11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Power Flow Control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Used to correct excessive flow in lines</a:t>
            </a:r>
          </a:p>
          <a:p>
            <a:r>
              <a:rPr lang="en-GB" dirty="0"/>
              <a:t>Generation re-dispatch</a:t>
            </a:r>
          </a:p>
          <a:p>
            <a:pPr lvl="1"/>
            <a:r>
              <a:rPr lang="en-GB" dirty="0"/>
              <a:t>Very effective but costly</a:t>
            </a:r>
          </a:p>
          <a:p>
            <a:r>
              <a:rPr lang="en-GB" dirty="0"/>
              <a:t>Phase shifting transformers</a:t>
            </a:r>
          </a:p>
          <a:p>
            <a:pPr lvl="1"/>
            <a:r>
              <a:rPr lang="en-GB" dirty="0"/>
              <a:t>Introduce an artificial phase angle difference</a:t>
            </a:r>
          </a:p>
          <a:p>
            <a:pPr lvl="1"/>
            <a:r>
              <a:rPr lang="en-GB" dirty="0"/>
              <a:t>Act as “MW pumps”</a:t>
            </a:r>
          </a:p>
          <a:p>
            <a:r>
              <a:rPr lang="en-GB" dirty="0"/>
              <a:t>Load shedding</a:t>
            </a:r>
          </a:p>
          <a:p>
            <a:pPr lvl="1"/>
            <a:r>
              <a:rPr lang="en-GB" dirty="0"/>
              <a:t>Used only as a last resort to avoid a system collapse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7A6E13-1306-6445-AF95-471A059344A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610350"/>
            <a:ext cx="3983038" cy="273050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80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shifting transformer</a:t>
            </a: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45DFA-2B4B-B04F-AC80-5C7B3DED9B54}" type="slidenum">
              <a:rPr lang="en-GB"/>
              <a:pPr/>
              <a:t>167</a:t>
            </a:fld>
            <a:endParaRPr lang="en-GB"/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0" y="6597650"/>
            <a:ext cx="4730750" cy="3651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8386" name="Line 18"/>
          <p:cNvSpPr>
            <a:spLocks noChangeShapeType="1"/>
          </p:cNvSpPr>
          <p:nvPr/>
        </p:nvSpPr>
        <p:spPr bwMode="auto">
          <a:xfrm>
            <a:off x="8229600" y="2524126"/>
            <a:ext cx="685800" cy="1285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1" name="Oval 3"/>
          <p:cNvSpPr>
            <a:spLocks noChangeArrowheads="1"/>
          </p:cNvSpPr>
          <p:nvPr/>
        </p:nvSpPr>
        <p:spPr bwMode="auto">
          <a:xfrm>
            <a:off x="2971800" y="2667000"/>
            <a:ext cx="2667000" cy="1676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sz="2800"/>
              <a:t>Utility A</a:t>
            </a:r>
          </a:p>
        </p:txBody>
      </p:sp>
      <p:sp>
        <p:nvSpPr>
          <p:cNvPr id="58372" name="Oval 4"/>
          <p:cNvSpPr>
            <a:spLocks noChangeArrowheads="1"/>
          </p:cNvSpPr>
          <p:nvPr/>
        </p:nvSpPr>
        <p:spPr bwMode="auto">
          <a:xfrm>
            <a:off x="6248400" y="990600"/>
            <a:ext cx="2667000" cy="1676400"/>
          </a:xfrm>
          <a:prstGeom prst="ellipse">
            <a:avLst/>
          </a:prstGeom>
          <a:solidFill>
            <a:srgbClr val="B4C7E7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sz="2800"/>
              <a:t>Utility B</a:t>
            </a:r>
          </a:p>
        </p:txBody>
      </p:sp>
      <p:sp>
        <p:nvSpPr>
          <p:cNvPr id="58373" name="Oval 5"/>
          <p:cNvSpPr>
            <a:spLocks noChangeArrowheads="1"/>
          </p:cNvSpPr>
          <p:nvPr/>
        </p:nvSpPr>
        <p:spPr bwMode="auto">
          <a:xfrm>
            <a:off x="7315200" y="3810000"/>
            <a:ext cx="2667000" cy="1676400"/>
          </a:xfrm>
          <a:prstGeom prst="ellipse">
            <a:avLst/>
          </a:prstGeom>
          <a:solidFill>
            <a:srgbClr val="FF7C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sz="2800"/>
              <a:t>Utility C</a:t>
            </a:r>
          </a:p>
        </p:txBody>
      </p:sp>
      <p:sp>
        <p:nvSpPr>
          <p:cNvPr id="58387" name="Line 19"/>
          <p:cNvSpPr>
            <a:spLocks noChangeShapeType="1"/>
          </p:cNvSpPr>
          <p:nvPr/>
        </p:nvSpPr>
        <p:spPr bwMode="auto">
          <a:xfrm flipH="1">
            <a:off x="5334000" y="2209800"/>
            <a:ext cx="10668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88" name="Line 20"/>
          <p:cNvSpPr>
            <a:spLocks noChangeShapeType="1"/>
          </p:cNvSpPr>
          <p:nvPr/>
        </p:nvSpPr>
        <p:spPr bwMode="auto">
          <a:xfrm flipH="1" flipV="1">
            <a:off x="5334000" y="4038600"/>
            <a:ext cx="19812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89" name="Text Box 21"/>
          <p:cNvSpPr txBox="1">
            <a:spLocks noChangeArrowheads="1"/>
          </p:cNvSpPr>
          <p:nvPr/>
        </p:nvSpPr>
        <p:spPr bwMode="auto">
          <a:xfrm>
            <a:off x="239486" y="4701570"/>
            <a:ext cx="636744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Suppose that utility A sells power to utility C.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Some of this power flows directly from A to C.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 rest flows from A to C through B.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This so-called “loop flow” may be undesirable</a:t>
            </a:r>
          </a:p>
        </p:txBody>
      </p:sp>
      <p:sp>
        <p:nvSpPr>
          <p:cNvPr id="58390" name="Line 22"/>
          <p:cNvSpPr>
            <a:spLocks noChangeShapeType="1"/>
          </p:cNvSpPr>
          <p:nvPr/>
        </p:nvSpPr>
        <p:spPr bwMode="auto">
          <a:xfrm flipV="1">
            <a:off x="5410200" y="2209800"/>
            <a:ext cx="609600" cy="4572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91" name="Line 23"/>
          <p:cNvSpPr>
            <a:spLocks noChangeShapeType="1"/>
          </p:cNvSpPr>
          <p:nvPr/>
        </p:nvSpPr>
        <p:spPr bwMode="auto">
          <a:xfrm>
            <a:off x="8610600" y="2743200"/>
            <a:ext cx="304800" cy="6858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92" name="Line 24"/>
          <p:cNvSpPr>
            <a:spLocks noChangeShapeType="1"/>
          </p:cNvSpPr>
          <p:nvPr/>
        </p:nvSpPr>
        <p:spPr bwMode="auto">
          <a:xfrm>
            <a:off x="5943600" y="4038600"/>
            <a:ext cx="914400" cy="3048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shifting transformer</a:t>
            </a:r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55391-6FAC-2541-AA7F-25B043679B0B}" type="slidenum">
              <a:rPr lang="en-GB"/>
              <a:pPr/>
              <a:t>168</a:t>
            </a:fld>
            <a:endParaRPr lang="en-GB"/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0" y="6597650"/>
            <a:ext cx="4730750" cy="3651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394" name="Line 2"/>
          <p:cNvSpPr>
            <a:spLocks noChangeShapeType="1"/>
          </p:cNvSpPr>
          <p:nvPr/>
        </p:nvSpPr>
        <p:spPr bwMode="auto">
          <a:xfrm>
            <a:off x="8229600" y="2524126"/>
            <a:ext cx="685800" cy="1285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396" name="Oval 4"/>
          <p:cNvSpPr>
            <a:spLocks noChangeArrowheads="1"/>
          </p:cNvSpPr>
          <p:nvPr/>
        </p:nvSpPr>
        <p:spPr bwMode="auto">
          <a:xfrm>
            <a:off x="2971800" y="2667000"/>
            <a:ext cx="2667000" cy="1676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sz="2800"/>
              <a:t>Utility A</a:t>
            </a:r>
          </a:p>
        </p:txBody>
      </p:sp>
      <p:sp>
        <p:nvSpPr>
          <p:cNvPr id="59397" name="Oval 5"/>
          <p:cNvSpPr>
            <a:spLocks noChangeArrowheads="1"/>
          </p:cNvSpPr>
          <p:nvPr/>
        </p:nvSpPr>
        <p:spPr bwMode="auto">
          <a:xfrm>
            <a:off x="6248400" y="990600"/>
            <a:ext cx="2667000" cy="1676400"/>
          </a:xfrm>
          <a:prstGeom prst="ellipse">
            <a:avLst/>
          </a:prstGeom>
          <a:solidFill>
            <a:srgbClr val="B4C7E7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sz="2800"/>
              <a:t>Utility B</a:t>
            </a:r>
          </a:p>
        </p:txBody>
      </p:sp>
      <p:sp>
        <p:nvSpPr>
          <p:cNvPr id="59398" name="Oval 6"/>
          <p:cNvSpPr>
            <a:spLocks noChangeArrowheads="1"/>
          </p:cNvSpPr>
          <p:nvPr/>
        </p:nvSpPr>
        <p:spPr bwMode="auto">
          <a:xfrm>
            <a:off x="7315200" y="3810000"/>
            <a:ext cx="2667000" cy="1676400"/>
          </a:xfrm>
          <a:prstGeom prst="ellipse">
            <a:avLst/>
          </a:prstGeom>
          <a:solidFill>
            <a:srgbClr val="FF7C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sz="2800"/>
              <a:t>Utility C</a:t>
            </a:r>
          </a:p>
        </p:txBody>
      </p:sp>
      <p:sp>
        <p:nvSpPr>
          <p:cNvPr id="59399" name="Line 7"/>
          <p:cNvSpPr>
            <a:spLocks noChangeShapeType="1"/>
          </p:cNvSpPr>
          <p:nvPr/>
        </p:nvSpPr>
        <p:spPr bwMode="auto">
          <a:xfrm flipH="1">
            <a:off x="5334000" y="2209800"/>
            <a:ext cx="10668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9401" name="Group 9"/>
          <p:cNvGrpSpPr>
            <a:grpSpLocks/>
          </p:cNvGrpSpPr>
          <p:nvPr/>
        </p:nvGrpSpPr>
        <p:grpSpPr bwMode="auto">
          <a:xfrm rot="-1871190">
            <a:off x="6019800" y="3886200"/>
            <a:ext cx="533400" cy="1066800"/>
            <a:chOff x="2832" y="2928"/>
            <a:chExt cx="336" cy="672"/>
          </a:xfrm>
        </p:grpSpPr>
        <p:grpSp>
          <p:nvGrpSpPr>
            <p:cNvPr id="59402" name="Group 10"/>
            <p:cNvGrpSpPr>
              <a:grpSpLocks/>
            </p:cNvGrpSpPr>
            <p:nvPr/>
          </p:nvGrpSpPr>
          <p:grpSpPr bwMode="auto">
            <a:xfrm>
              <a:off x="2832" y="3120"/>
              <a:ext cx="336" cy="336"/>
              <a:chOff x="2736" y="3120"/>
              <a:chExt cx="336" cy="336"/>
            </a:xfrm>
          </p:grpSpPr>
          <p:sp>
            <p:nvSpPr>
              <p:cNvPr id="59403" name="Oval 11"/>
              <p:cNvSpPr>
                <a:spLocks noChangeArrowheads="1"/>
              </p:cNvSpPr>
              <p:nvPr/>
            </p:nvSpPr>
            <p:spPr bwMode="auto">
              <a:xfrm>
                <a:off x="2736" y="3120"/>
                <a:ext cx="240" cy="2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04" name="Oval 12"/>
              <p:cNvSpPr>
                <a:spLocks noChangeArrowheads="1"/>
              </p:cNvSpPr>
              <p:nvPr/>
            </p:nvSpPr>
            <p:spPr bwMode="auto">
              <a:xfrm>
                <a:off x="2832" y="3216"/>
                <a:ext cx="240" cy="2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9405" name="Line 13"/>
            <p:cNvSpPr>
              <a:spLocks noChangeShapeType="1"/>
            </p:cNvSpPr>
            <p:nvPr/>
          </p:nvSpPr>
          <p:spPr bwMode="auto">
            <a:xfrm flipV="1">
              <a:off x="2928" y="2928"/>
              <a:ext cx="144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59406" name="AutoShape 14"/>
          <p:cNvCxnSpPr>
            <a:cxnSpLocks noChangeShapeType="1"/>
            <a:stCxn id="59396" idx="5"/>
            <a:endCxn id="59403" idx="1"/>
          </p:cNvCxnSpPr>
          <p:nvPr/>
        </p:nvCxnSpPr>
        <p:spPr bwMode="auto">
          <a:xfrm>
            <a:off x="5248276" y="4097339"/>
            <a:ext cx="760413" cy="2698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407" name="AutoShape 15"/>
          <p:cNvCxnSpPr>
            <a:cxnSpLocks noChangeShapeType="1"/>
            <a:stCxn id="59398" idx="2"/>
            <a:endCxn id="59404" idx="5"/>
          </p:cNvCxnSpPr>
          <p:nvPr/>
        </p:nvCxnSpPr>
        <p:spPr bwMode="auto">
          <a:xfrm flipH="1" flipV="1">
            <a:off x="6599238" y="4532314"/>
            <a:ext cx="715962" cy="1158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9408" name="Text Box 16"/>
          <p:cNvSpPr txBox="1">
            <a:spLocks noChangeArrowheads="1"/>
          </p:cNvSpPr>
          <p:nvPr/>
        </p:nvSpPr>
        <p:spPr bwMode="auto">
          <a:xfrm>
            <a:off x="5818910" y="3505200"/>
            <a:ext cx="19083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GB" sz="2400" dirty="0"/>
              <a:t>Phase shifter</a:t>
            </a:r>
          </a:p>
        </p:txBody>
      </p:sp>
      <p:sp>
        <p:nvSpPr>
          <p:cNvPr id="59409" name="Text Box 17"/>
          <p:cNvSpPr txBox="1">
            <a:spLocks noChangeArrowheads="1"/>
          </p:cNvSpPr>
          <p:nvPr/>
        </p:nvSpPr>
        <p:spPr bwMode="auto">
          <a:xfrm>
            <a:off x="243230" y="4655612"/>
            <a:ext cx="600517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By inserting a phase shifter on the tie-line</a:t>
            </a:r>
            <a:b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between A and C, we can control the flow</a:t>
            </a:r>
            <a:b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between these two utilities and ensure that</a:t>
            </a:r>
            <a:b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 power flows directly between A and C </a:t>
            </a:r>
            <a:b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and not through B.</a:t>
            </a:r>
          </a:p>
        </p:txBody>
      </p:sp>
      <p:sp>
        <p:nvSpPr>
          <p:cNvPr id="59410" name="Line 18"/>
          <p:cNvSpPr>
            <a:spLocks noChangeShapeType="1"/>
          </p:cNvSpPr>
          <p:nvPr/>
        </p:nvSpPr>
        <p:spPr bwMode="auto">
          <a:xfrm>
            <a:off x="5638800" y="4572000"/>
            <a:ext cx="914400" cy="304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0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Reactive Power Flow Control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GB" sz="3600" dirty="0"/>
              <a:t>Used to correct voltage magnitude problems</a:t>
            </a:r>
          </a:p>
          <a:p>
            <a:pPr>
              <a:lnSpc>
                <a:spcPct val="90000"/>
              </a:lnSpc>
            </a:pPr>
            <a:r>
              <a:rPr lang="en-GB" sz="3600" dirty="0"/>
              <a:t>Voltage set-point of generators</a:t>
            </a:r>
          </a:p>
          <a:p>
            <a:pPr>
              <a:lnSpc>
                <a:spcPct val="90000"/>
              </a:lnSpc>
            </a:pPr>
            <a:r>
              <a:rPr lang="en-GB" sz="3600" dirty="0"/>
              <a:t>Tap-changing transformers</a:t>
            </a:r>
          </a:p>
          <a:p>
            <a:pPr lvl="1">
              <a:lnSpc>
                <a:spcPct val="90000"/>
              </a:lnSpc>
            </a:pPr>
            <a:r>
              <a:rPr lang="en-GB" sz="3200" dirty="0"/>
              <a:t>Operate like “</a:t>
            </a:r>
            <a:r>
              <a:rPr lang="en-GB" sz="3200" dirty="0" err="1"/>
              <a:t>VAr</a:t>
            </a:r>
            <a:r>
              <a:rPr lang="en-GB" sz="3200" dirty="0"/>
              <a:t> pumps”</a:t>
            </a:r>
          </a:p>
          <a:p>
            <a:pPr>
              <a:lnSpc>
                <a:spcPct val="90000"/>
              </a:lnSpc>
            </a:pPr>
            <a:r>
              <a:rPr lang="en-GB" sz="3600" dirty="0"/>
              <a:t>Reactive compensation</a:t>
            </a:r>
          </a:p>
          <a:p>
            <a:pPr lvl="1">
              <a:lnSpc>
                <a:spcPct val="90000"/>
              </a:lnSpc>
            </a:pPr>
            <a:r>
              <a:rPr lang="en-GB" sz="3200" dirty="0"/>
              <a:t>Capacitors (mechanically or electronically controlled)</a:t>
            </a:r>
          </a:p>
          <a:p>
            <a:pPr lvl="1">
              <a:lnSpc>
                <a:spcPct val="90000"/>
              </a:lnSpc>
            </a:pPr>
            <a:r>
              <a:rPr lang="en-GB" sz="3200" dirty="0"/>
              <a:t>Inductors (mechanically or electronically controlled)</a:t>
            </a:r>
          </a:p>
          <a:p>
            <a:pPr lvl="1">
              <a:lnSpc>
                <a:spcPct val="90000"/>
              </a:lnSpc>
            </a:pPr>
            <a:r>
              <a:rPr lang="en-GB" sz="3200" dirty="0"/>
              <a:t>Synchronous condensers</a:t>
            </a:r>
          </a:p>
          <a:p>
            <a:pPr>
              <a:lnSpc>
                <a:spcPct val="90000"/>
              </a:lnSpc>
            </a:pPr>
            <a:r>
              <a:rPr lang="en-GB" sz="3600" dirty="0"/>
              <a:t>Switch lines out of service to lower the voltages</a:t>
            </a:r>
          </a:p>
          <a:p>
            <a:pPr lvl="1">
              <a:lnSpc>
                <a:spcPct val="90000"/>
              </a:lnSpc>
            </a:pPr>
            <a:r>
              <a:rPr lang="en-GB" sz="3200" dirty="0"/>
              <a:t>Remove shunt capacitance</a:t>
            </a:r>
          </a:p>
          <a:p>
            <a:pPr>
              <a:lnSpc>
                <a:spcPct val="90000"/>
              </a:lnSpc>
            </a:pPr>
            <a:r>
              <a:rPr lang="en-GB" sz="3600" dirty="0"/>
              <a:t>Load shedding</a:t>
            </a:r>
          </a:p>
          <a:p>
            <a:pPr lvl="1">
              <a:lnSpc>
                <a:spcPct val="90000"/>
              </a:lnSpc>
            </a:pPr>
            <a:r>
              <a:rPr lang="en-GB" sz="3200" dirty="0"/>
              <a:t>Used only as a last resort to avoid a system collapse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6E704-13F0-9C43-9D47-91E3D836B35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610350"/>
            <a:ext cx="3983038" cy="273050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52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7F5639-6058-6241-9D88-68A5159A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Reactive power “losses” in lines and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AE127B2-C69F-BD44-B468-BBAB900461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9000"/>
                <a:ext cx="10515600" cy="2747963"/>
              </a:xfrm>
            </p:spPr>
            <p:txBody>
              <a:bodyPr/>
              <a:lstStyle/>
              <a:p>
                <a:r>
                  <a:rPr lang="en-US" dirty="0"/>
                  <a:t>Active power losses in the line: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Reactive power “losses” in the line: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These reactive power “losses” do not represent a loss of energy!</a:t>
                </a:r>
              </a:p>
              <a:p>
                <a:r>
                  <a:rPr lang="en-US" dirty="0"/>
                  <a:t>However, this reactive power losses must be supplied by a generator or through reactive power compensation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AE127B2-C69F-BD44-B468-BBAB90046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9000"/>
                <a:ext cx="10515600" cy="2747963"/>
              </a:xfrm>
              <a:blipFill>
                <a:blip r:embed="rId3"/>
                <a:stretch>
                  <a:fillRect l="-1086" t="-3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0587A26-8542-EA45-9FA0-D32C508B6419}"/>
              </a:ext>
            </a:extLst>
          </p:cNvPr>
          <p:cNvGrpSpPr/>
          <p:nvPr/>
        </p:nvGrpSpPr>
        <p:grpSpPr>
          <a:xfrm>
            <a:off x="5861535" y="1917087"/>
            <a:ext cx="670719" cy="275815"/>
            <a:chOff x="5861535" y="2344600"/>
            <a:chExt cx="670719" cy="275815"/>
          </a:xfrm>
        </p:grpSpPr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3EE4AE3C-BA40-0A47-A679-BEF01B53348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6159985" y="2158069"/>
              <a:ext cx="185738" cy="558800"/>
              <a:chOff x="2721" y="2547"/>
              <a:chExt cx="118" cy="391"/>
            </a:xfrm>
          </p:grpSpPr>
          <p:grpSp>
            <p:nvGrpSpPr>
              <p:cNvPr id="15" name="Group 6">
                <a:extLst>
                  <a:ext uri="{FF2B5EF4-FFF2-40B4-BE49-F238E27FC236}">
                    <a16:creationId xmlns:a16="http://schemas.microsoft.com/office/drawing/2014/main" id="{E51657E3-76CC-4A48-AF24-DFCD7DAD72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700" y="2800"/>
                <a:ext cx="159" cy="117"/>
                <a:chOff x="2543" y="1926"/>
                <a:chExt cx="159" cy="117"/>
              </a:xfrm>
            </p:grpSpPr>
            <p:sp>
              <p:nvSpPr>
                <p:cNvPr id="22" name="Freeform 7">
                  <a:extLst>
                    <a:ext uri="{FF2B5EF4-FFF2-40B4-BE49-F238E27FC236}">
                      <a16:creationId xmlns:a16="http://schemas.microsoft.com/office/drawing/2014/main" id="{3A5A2ECB-09DA-3E4D-8C5A-AFA63C62E4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" name="Freeform 8">
                  <a:extLst>
                    <a:ext uri="{FF2B5EF4-FFF2-40B4-BE49-F238E27FC236}">
                      <a16:creationId xmlns:a16="http://schemas.microsoft.com/office/drawing/2014/main" id="{3160758F-E4F2-4842-852C-B132A216EF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9">
                <a:extLst>
                  <a:ext uri="{FF2B5EF4-FFF2-40B4-BE49-F238E27FC236}">
                    <a16:creationId xmlns:a16="http://schemas.microsoft.com/office/drawing/2014/main" id="{1B9C5BD9-440B-2D4D-8EFA-BAF5FC8DE1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698" y="2687"/>
                <a:ext cx="165" cy="117"/>
                <a:chOff x="2654" y="1926"/>
                <a:chExt cx="165" cy="117"/>
              </a:xfrm>
            </p:grpSpPr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3F6F921C-38E6-AC4E-B62E-8D7BA0BB12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D3AB6767-3066-A744-8EB0-431A3F34CA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8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id="{77A157BF-5E35-4A40-80B1-1A8F1387BF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698" y="2570"/>
                <a:ext cx="164" cy="117"/>
                <a:chOff x="2771" y="1926"/>
                <a:chExt cx="164" cy="117"/>
              </a:xfrm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id="{BD0638D7-5F22-D24A-9D2F-ABBF0D313E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1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id="{77612DE0-15D0-3C4B-BB02-DA7DDB0098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9BB98EE4-F3FD-6D47-8979-54F726546B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37760" y="2514052"/>
              <a:ext cx="41228" cy="95250"/>
            </a:xfrm>
            <a:custGeom>
              <a:avLst/>
              <a:gdLst>
                <a:gd name="T0" fmla="*/ 29 w 29"/>
                <a:gd name="T1" fmla="*/ 0 h 60"/>
                <a:gd name="T2" fmla="*/ 22 w 29"/>
                <a:gd name="T3" fmla="*/ 0 h 60"/>
                <a:gd name="T4" fmla="*/ 20 w 29"/>
                <a:gd name="T5" fmla="*/ 21 h 60"/>
                <a:gd name="T6" fmla="*/ 16 w 29"/>
                <a:gd name="T7" fmla="*/ 39 h 60"/>
                <a:gd name="T8" fmla="*/ 8 w 29"/>
                <a:gd name="T9" fmla="*/ 50 h 60"/>
                <a:gd name="T10" fmla="*/ 4 w 29"/>
                <a:gd name="T11" fmla="*/ 52 h 60"/>
                <a:gd name="T12" fmla="*/ 0 w 29"/>
                <a:gd name="T13" fmla="*/ 52 h 60"/>
                <a:gd name="T14" fmla="*/ 0 w 29"/>
                <a:gd name="T15" fmla="*/ 60 h 60"/>
                <a:gd name="T16" fmla="*/ 6 w 29"/>
                <a:gd name="T17" fmla="*/ 60 h 60"/>
                <a:gd name="T18" fmla="*/ 8 w 29"/>
                <a:gd name="T19" fmla="*/ 58 h 60"/>
                <a:gd name="T20" fmla="*/ 14 w 29"/>
                <a:gd name="T21" fmla="*/ 56 h 60"/>
                <a:gd name="T22" fmla="*/ 22 w 29"/>
                <a:gd name="T23" fmla="*/ 42 h 60"/>
                <a:gd name="T24" fmla="*/ 22 w 29"/>
                <a:gd name="T25" fmla="*/ 41 h 60"/>
                <a:gd name="T26" fmla="*/ 27 w 29"/>
                <a:gd name="T27" fmla="*/ 23 h 60"/>
                <a:gd name="T28" fmla="*/ 29 w 29"/>
                <a:gd name="T29" fmla="*/ 0 h 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" h="60">
                  <a:moveTo>
                    <a:pt x="29" y="0"/>
                  </a:moveTo>
                  <a:lnTo>
                    <a:pt x="22" y="0"/>
                  </a:lnTo>
                  <a:lnTo>
                    <a:pt x="20" y="21"/>
                  </a:lnTo>
                  <a:lnTo>
                    <a:pt x="16" y="39"/>
                  </a:lnTo>
                  <a:lnTo>
                    <a:pt x="8" y="50"/>
                  </a:lnTo>
                  <a:lnTo>
                    <a:pt x="4" y="52"/>
                  </a:lnTo>
                  <a:lnTo>
                    <a:pt x="0" y="52"/>
                  </a:lnTo>
                  <a:lnTo>
                    <a:pt x="0" y="60"/>
                  </a:lnTo>
                  <a:lnTo>
                    <a:pt x="6" y="60"/>
                  </a:lnTo>
                  <a:lnTo>
                    <a:pt x="8" y="58"/>
                  </a:lnTo>
                  <a:lnTo>
                    <a:pt x="14" y="56"/>
                  </a:lnTo>
                  <a:lnTo>
                    <a:pt x="22" y="42"/>
                  </a:lnTo>
                  <a:lnTo>
                    <a:pt x="22" y="41"/>
                  </a:lnTo>
                  <a:lnTo>
                    <a:pt x="27" y="2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A0C061D0-A317-9044-A55A-E18DA898F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71737" y="2514052"/>
              <a:ext cx="32698" cy="95250"/>
            </a:xfrm>
            <a:custGeom>
              <a:avLst/>
              <a:gdLst>
                <a:gd name="T0" fmla="*/ 23 w 23"/>
                <a:gd name="T1" fmla="*/ 60 h 60"/>
                <a:gd name="T2" fmla="*/ 23 w 23"/>
                <a:gd name="T3" fmla="*/ 52 h 60"/>
                <a:gd name="T4" fmla="*/ 23 w 23"/>
                <a:gd name="T5" fmla="*/ 52 h 60"/>
                <a:gd name="T6" fmla="*/ 19 w 23"/>
                <a:gd name="T7" fmla="*/ 50 h 60"/>
                <a:gd name="T8" fmla="*/ 14 w 23"/>
                <a:gd name="T9" fmla="*/ 39 h 60"/>
                <a:gd name="T10" fmla="*/ 10 w 23"/>
                <a:gd name="T11" fmla="*/ 21 h 60"/>
                <a:gd name="T12" fmla="*/ 8 w 23"/>
                <a:gd name="T13" fmla="*/ 0 h 60"/>
                <a:gd name="T14" fmla="*/ 0 w 23"/>
                <a:gd name="T15" fmla="*/ 0 h 60"/>
                <a:gd name="T16" fmla="*/ 2 w 23"/>
                <a:gd name="T17" fmla="*/ 23 h 60"/>
                <a:gd name="T18" fmla="*/ 6 w 23"/>
                <a:gd name="T19" fmla="*/ 41 h 60"/>
                <a:gd name="T20" fmla="*/ 8 w 23"/>
                <a:gd name="T21" fmla="*/ 42 h 60"/>
                <a:gd name="T22" fmla="*/ 14 w 23"/>
                <a:gd name="T23" fmla="*/ 56 h 60"/>
                <a:gd name="T24" fmla="*/ 18 w 23"/>
                <a:gd name="T25" fmla="*/ 58 h 60"/>
                <a:gd name="T26" fmla="*/ 19 w 23"/>
                <a:gd name="T27" fmla="*/ 60 h 60"/>
                <a:gd name="T28" fmla="*/ 21 w 23"/>
                <a:gd name="T29" fmla="*/ 60 h 60"/>
                <a:gd name="T30" fmla="*/ 23 w 23"/>
                <a:gd name="T31" fmla="*/ 60 h 60"/>
                <a:gd name="T32" fmla="*/ 21 w 23"/>
                <a:gd name="T33" fmla="*/ 52 h 60"/>
                <a:gd name="T34" fmla="*/ 21 w 23"/>
                <a:gd name="T35" fmla="*/ 52 h 60"/>
                <a:gd name="T36" fmla="*/ 21 w 23"/>
                <a:gd name="T37" fmla="*/ 52 h 60"/>
                <a:gd name="T38" fmla="*/ 21 w 23"/>
                <a:gd name="T39" fmla="*/ 52 h 60"/>
                <a:gd name="T40" fmla="*/ 23 w 23"/>
                <a:gd name="T41" fmla="*/ 60 h 6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3" h="60">
                  <a:moveTo>
                    <a:pt x="23" y="60"/>
                  </a:moveTo>
                  <a:lnTo>
                    <a:pt x="23" y="52"/>
                  </a:lnTo>
                  <a:lnTo>
                    <a:pt x="19" y="50"/>
                  </a:lnTo>
                  <a:lnTo>
                    <a:pt x="14" y="39"/>
                  </a:lnTo>
                  <a:lnTo>
                    <a:pt x="10" y="21"/>
                  </a:lnTo>
                  <a:lnTo>
                    <a:pt x="8" y="0"/>
                  </a:lnTo>
                  <a:lnTo>
                    <a:pt x="0" y="0"/>
                  </a:lnTo>
                  <a:lnTo>
                    <a:pt x="2" y="23"/>
                  </a:lnTo>
                  <a:lnTo>
                    <a:pt x="6" y="41"/>
                  </a:lnTo>
                  <a:lnTo>
                    <a:pt x="8" y="42"/>
                  </a:lnTo>
                  <a:lnTo>
                    <a:pt x="14" y="56"/>
                  </a:lnTo>
                  <a:lnTo>
                    <a:pt x="18" y="58"/>
                  </a:lnTo>
                  <a:lnTo>
                    <a:pt x="19" y="60"/>
                  </a:lnTo>
                  <a:lnTo>
                    <a:pt x="21" y="60"/>
                  </a:lnTo>
                  <a:lnTo>
                    <a:pt x="23" y="60"/>
                  </a:lnTo>
                  <a:lnTo>
                    <a:pt x="21" y="52"/>
                  </a:lnTo>
                  <a:lnTo>
                    <a:pt x="23" y="6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B994F88B-D5BC-1749-B522-8439A737174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303204" y="2526752"/>
              <a:ext cx="71106" cy="93663"/>
              <a:chOff x="2654" y="2039"/>
              <a:chExt cx="50" cy="59"/>
            </a:xfrm>
          </p:grpSpPr>
          <p:sp>
            <p:nvSpPr>
              <p:cNvPr id="13" name="Freeform 19">
                <a:extLst>
                  <a:ext uri="{FF2B5EF4-FFF2-40B4-BE49-F238E27FC236}">
                    <a16:creationId xmlns:a16="http://schemas.microsoft.com/office/drawing/2014/main" id="{699C3094-11B9-4F45-8A23-FE3662E9B3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1" y="2039"/>
                <a:ext cx="23" cy="59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20">
                <a:extLst>
                  <a:ext uri="{FF2B5EF4-FFF2-40B4-BE49-F238E27FC236}">
                    <a16:creationId xmlns:a16="http://schemas.microsoft.com/office/drawing/2014/main" id="{8D8B3C3C-BBAF-9048-B126-D225E3FA0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4" y="2039"/>
                <a:ext cx="25" cy="59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Line 21">
              <a:extLst>
                <a:ext uri="{FF2B5EF4-FFF2-40B4-BE49-F238E27FC236}">
                  <a16:creationId xmlns:a16="http://schemas.microsoft.com/office/drawing/2014/main" id="{99A9A1C2-21AC-6247-9A12-9F5AB8A075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61535" y="2525548"/>
              <a:ext cx="1222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4" name="Line 22">
            <a:extLst>
              <a:ext uri="{FF2B5EF4-FFF2-40B4-BE49-F238E27FC236}">
                <a16:creationId xmlns:a16="http://schemas.microsoft.com/office/drawing/2014/main" id="{0B1127F2-11A6-0845-93C3-22C20A6FB0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33047" y="2101210"/>
            <a:ext cx="1460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Line 24">
            <a:extLst>
              <a:ext uri="{FF2B5EF4-FFF2-40B4-BE49-F238E27FC236}">
                <a16:creationId xmlns:a16="http://schemas.microsoft.com/office/drawing/2014/main" id="{7AD66772-2E30-6444-8360-F8EB7900BCDD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5161448" y="1988114"/>
            <a:ext cx="0" cy="206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0C4038B0-4911-F048-9DDA-3EC6D76BE2EA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5228122" y="2002402"/>
            <a:ext cx="125413" cy="698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7" name="Line 26">
            <a:extLst>
              <a:ext uri="{FF2B5EF4-FFF2-40B4-BE49-F238E27FC236}">
                <a16:creationId xmlns:a16="http://schemas.microsoft.com/office/drawing/2014/main" id="{2D93A1BE-49B2-CD46-947A-49EB9832DD64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5232885" y="2064314"/>
            <a:ext cx="250825" cy="68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8" name="Line 27">
            <a:extLst>
              <a:ext uri="{FF2B5EF4-FFF2-40B4-BE49-F238E27FC236}">
                <a16:creationId xmlns:a16="http://schemas.microsoft.com/office/drawing/2014/main" id="{59F8D99F-C35E-1B4B-8AF1-82125923BA3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5302735" y="2064314"/>
            <a:ext cx="250825" cy="698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9" name="Line 28">
            <a:extLst>
              <a:ext uri="{FF2B5EF4-FFF2-40B4-BE49-F238E27FC236}">
                <a16:creationId xmlns:a16="http://schemas.microsoft.com/office/drawing/2014/main" id="{6AD65944-C0DD-A145-BC23-F986D4ECFF44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5370997" y="2065902"/>
            <a:ext cx="250825" cy="68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" name="Line 29">
            <a:extLst>
              <a:ext uri="{FF2B5EF4-FFF2-40B4-BE49-F238E27FC236}">
                <a16:creationId xmlns:a16="http://schemas.microsoft.com/office/drawing/2014/main" id="{9CD3019A-4D48-9142-99D8-DAEC476453B3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5572610" y="2002402"/>
            <a:ext cx="125413" cy="698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1" name="Line 30">
            <a:extLst>
              <a:ext uri="{FF2B5EF4-FFF2-40B4-BE49-F238E27FC236}">
                <a16:creationId xmlns:a16="http://schemas.microsoft.com/office/drawing/2014/main" id="{3EA5CA6E-F15F-D14A-A7AB-B587396EC382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5764698" y="1994847"/>
            <a:ext cx="0" cy="206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2" name="Line 31">
            <a:extLst>
              <a:ext uri="{FF2B5EF4-FFF2-40B4-BE49-F238E27FC236}">
                <a16:creationId xmlns:a16="http://schemas.microsoft.com/office/drawing/2014/main" id="{A81028A3-9ACA-8C48-ADFF-56CF111589D2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5439260" y="2064314"/>
            <a:ext cx="250825" cy="68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3" name="Line 46">
            <a:extLst>
              <a:ext uri="{FF2B5EF4-FFF2-40B4-BE49-F238E27FC236}">
                <a16:creationId xmlns:a16="http://schemas.microsoft.com/office/drawing/2014/main" id="{C44C14B7-2F53-154C-B427-37A9F8F8C9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5244" y="1653837"/>
            <a:ext cx="0" cy="787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4" name="Line 47">
            <a:extLst>
              <a:ext uri="{FF2B5EF4-FFF2-40B4-BE49-F238E27FC236}">
                <a16:creationId xmlns:a16="http://schemas.microsoft.com/office/drawing/2014/main" id="{3CCB9229-AC5F-AA43-BC6F-885D53FE27E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36356" y="1645899"/>
            <a:ext cx="0" cy="787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3576E9-26AB-4D4E-96FE-DEF2D932E7A9}"/>
              </a:ext>
            </a:extLst>
          </p:cNvPr>
          <p:cNvGrpSpPr/>
          <p:nvPr/>
        </p:nvGrpSpPr>
        <p:grpSpPr>
          <a:xfrm>
            <a:off x="3966060" y="1630025"/>
            <a:ext cx="846137" cy="346074"/>
            <a:chOff x="3966060" y="1630025"/>
            <a:chExt cx="846137" cy="346074"/>
          </a:xfrm>
        </p:grpSpPr>
        <p:sp>
          <p:nvSpPr>
            <p:cNvPr id="35" name="Line 49">
              <a:extLst>
                <a:ext uri="{FF2B5EF4-FFF2-40B4-BE49-F238E27FC236}">
                  <a16:creationId xmlns:a16="http://schemas.microsoft.com/office/drawing/2014/main" id="{1493CEC1-ABD7-CD47-839A-90FB9F55F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3996" y="1976099"/>
              <a:ext cx="8382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graphicFrame>
          <p:nvGraphicFramePr>
            <p:cNvPr id="38" name="Object 52">
              <a:extLst>
                <a:ext uri="{FF2B5EF4-FFF2-40B4-BE49-F238E27FC236}">
                  <a16:creationId xmlns:a16="http://schemas.microsoft.com/office/drawing/2014/main" id="{E5DA011E-7386-1242-B93A-20F2237BD3F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23663144"/>
                </p:ext>
              </p:extLst>
            </p:nvPr>
          </p:nvGraphicFramePr>
          <p:xfrm>
            <a:off x="3966060" y="1630025"/>
            <a:ext cx="846137" cy="307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81000" imgH="139700" progId="Equation.3">
                    <p:embed/>
                  </p:oleObj>
                </mc:Choice>
                <mc:Fallback>
                  <p:oleObj name="Equation" r:id="rId4" imgW="381000" imgH="139700" progId="Equation.3">
                    <p:embed/>
                    <p:pic>
                      <p:nvPicPr>
                        <p:cNvPr id="24587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6060" y="1630025"/>
                          <a:ext cx="846137" cy="307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" name="Line 53">
            <a:extLst>
              <a:ext uri="{FF2B5EF4-FFF2-40B4-BE49-F238E27FC236}">
                <a16:creationId xmlns:a16="http://schemas.microsoft.com/office/drawing/2014/main" id="{6B265869-5DCF-F141-8E4B-09E610307D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2496" y="2090399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40" name="Line 54">
            <a:extLst>
              <a:ext uri="{FF2B5EF4-FFF2-40B4-BE49-F238E27FC236}">
                <a16:creationId xmlns:a16="http://schemas.microsoft.com/office/drawing/2014/main" id="{6AFB6D8C-FE97-B743-9ADC-C52D1027FB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79096" y="2103865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/>
          </a:p>
        </p:txBody>
      </p:sp>
      <p:graphicFrame>
        <p:nvGraphicFramePr>
          <p:cNvPr id="41" name="Object 55">
            <a:extLst>
              <a:ext uri="{FF2B5EF4-FFF2-40B4-BE49-F238E27FC236}">
                <a16:creationId xmlns:a16="http://schemas.microsoft.com/office/drawing/2014/main" id="{E0C0B2BF-39F6-2C40-ABB2-DD20751266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363951"/>
              </p:ext>
            </p:extLst>
          </p:nvPr>
        </p:nvGraphicFramePr>
        <p:xfrm>
          <a:off x="5478160" y="1510031"/>
          <a:ext cx="84613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1000" imgH="139700" progId="Equation.DSMT4">
                  <p:embed/>
                </p:oleObj>
              </mc:Choice>
              <mc:Fallback>
                <p:oleObj name="Equation" r:id="rId6" imgW="381000" imgH="139700" progId="Equation.DSMT4">
                  <p:embed/>
                  <p:pic>
                    <p:nvPicPr>
                      <p:cNvPr id="2459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8160" y="1510031"/>
                        <a:ext cx="846138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6FD3C7C1-1BD1-2E4B-A7A2-F9A0EB4FB861}"/>
              </a:ext>
            </a:extLst>
          </p:cNvPr>
          <p:cNvGrpSpPr/>
          <p:nvPr/>
        </p:nvGrpSpPr>
        <p:grpSpPr>
          <a:xfrm>
            <a:off x="4012096" y="2242799"/>
            <a:ext cx="838200" cy="347664"/>
            <a:chOff x="4012096" y="2242799"/>
            <a:chExt cx="838200" cy="347664"/>
          </a:xfrm>
        </p:grpSpPr>
        <p:sp>
          <p:nvSpPr>
            <p:cNvPr id="42" name="Line 65">
              <a:extLst>
                <a:ext uri="{FF2B5EF4-FFF2-40B4-BE49-F238E27FC236}">
                  <a16:creationId xmlns:a16="http://schemas.microsoft.com/office/drawing/2014/main" id="{CF2A33C1-877B-134A-8597-53986E9E8A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2096" y="2242799"/>
              <a:ext cx="838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graphicFrame>
          <p:nvGraphicFramePr>
            <p:cNvPr id="43" name="Object 66">
              <a:extLst>
                <a:ext uri="{FF2B5EF4-FFF2-40B4-BE49-F238E27FC236}">
                  <a16:creationId xmlns:a16="http://schemas.microsoft.com/office/drawing/2014/main" id="{8CFA4025-32F0-274B-A2BF-7A94DED229D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2480805"/>
                </p:ext>
              </p:extLst>
            </p:nvPr>
          </p:nvGraphicFramePr>
          <p:xfrm>
            <a:off x="4304196" y="2276138"/>
            <a:ext cx="184150" cy="31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88900" imgH="152400" progId="Equation.3">
                    <p:embed/>
                  </p:oleObj>
                </mc:Choice>
                <mc:Fallback>
                  <p:oleObj name="Equation" r:id="rId8" imgW="88900" imgH="152400" progId="Equation.3">
                    <p:embed/>
                    <p:pic>
                      <p:nvPicPr>
                        <p:cNvPr id="24594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4196" y="2276138"/>
                          <a:ext cx="184150" cy="314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2857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552DC-94F2-FCF9-D865-F9DFA184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67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18BDCD-BBC2-99C8-03B4-0E08ED7A07F1}"/>
              </a:ext>
            </a:extLst>
          </p:cNvPr>
          <p:cNvCxnSpPr>
            <a:cxnSpLocks/>
          </p:cNvCxnSpPr>
          <p:nvPr/>
        </p:nvCxnSpPr>
        <p:spPr>
          <a:xfrm>
            <a:off x="2310450" y="2606076"/>
            <a:ext cx="1" cy="153598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D58BD3-4DDD-FF44-8847-13A9FA284D42}"/>
              </a:ext>
            </a:extLst>
          </p:cNvPr>
          <p:cNvCxnSpPr>
            <a:cxnSpLocks/>
          </p:cNvCxnSpPr>
          <p:nvPr/>
        </p:nvCxnSpPr>
        <p:spPr>
          <a:xfrm>
            <a:off x="6088309" y="2991268"/>
            <a:ext cx="2" cy="115079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3AC78C-9A6F-5D01-88EF-4F66282D369C}"/>
              </a:ext>
            </a:extLst>
          </p:cNvPr>
          <p:cNvCxnSpPr>
            <a:cxnSpLocks/>
          </p:cNvCxnSpPr>
          <p:nvPr/>
        </p:nvCxnSpPr>
        <p:spPr>
          <a:xfrm>
            <a:off x="9876639" y="2734810"/>
            <a:ext cx="0" cy="16992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25CC36-03C1-8837-3A84-A0D2E8E007A8}"/>
              </a:ext>
            </a:extLst>
          </p:cNvPr>
          <p:cNvCxnSpPr>
            <a:cxnSpLocks/>
          </p:cNvCxnSpPr>
          <p:nvPr/>
        </p:nvCxnSpPr>
        <p:spPr>
          <a:xfrm>
            <a:off x="6080432" y="684928"/>
            <a:ext cx="3984" cy="192397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58ABDD-534D-F3DC-8710-F3A5F788FA6B}"/>
              </a:ext>
            </a:extLst>
          </p:cNvPr>
          <p:cNvCxnSpPr>
            <a:cxnSpLocks/>
          </p:cNvCxnSpPr>
          <p:nvPr/>
        </p:nvCxnSpPr>
        <p:spPr>
          <a:xfrm>
            <a:off x="6088311" y="4815978"/>
            <a:ext cx="0" cy="14072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7DB4B85-4909-BA19-326B-2F2F1DD1CFDB}"/>
              </a:ext>
            </a:extLst>
          </p:cNvPr>
          <p:cNvGrpSpPr/>
          <p:nvPr/>
        </p:nvGrpSpPr>
        <p:grpSpPr>
          <a:xfrm>
            <a:off x="1360729" y="265991"/>
            <a:ext cx="9318845" cy="2725277"/>
            <a:chOff x="1351055" y="335560"/>
            <a:chExt cx="8991172" cy="265092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3D4DF6-4010-7DF0-B78A-3BB6B5A9506B}"/>
                </a:ext>
              </a:extLst>
            </p:cNvPr>
            <p:cNvGrpSpPr/>
            <p:nvPr/>
          </p:nvGrpSpPr>
          <p:grpSpPr>
            <a:xfrm>
              <a:off x="1351055" y="335560"/>
              <a:ext cx="955917" cy="2650921"/>
              <a:chOff x="1862356" y="335560"/>
              <a:chExt cx="444616" cy="2650921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1B018B2-CC56-65B1-9437-D8E0C3D7C445}"/>
                  </a:ext>
                </a:extLst>
              </p:cNvPr>
              <p:cNvCxnSpPr/>
              <p:nvPr/>
            </p:nvCxnSpPr>
            <p:spPr>
              <a:xfrm flipH="1">
                <a:off x="1862356" y="2986481"/>
                <a:ext cx="4446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DBC809E-FD45-EEFC-FACB-1971710B89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62356" y="335560"/>
                <a:ext cx="0" cy="265092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45E7866-C0A8-3B7A-C096-2E705EF71994}"/>
                </a:ext>
              </a:extLst>
            </p:cNvPr>
            <p:cNvGrpSpPr/>
            <p:nvPr/>
          </p:nvGrpSpPr>
          <p:grpSpPr>
            <a:xfrm flipH="1">
              <a:off x="9555278" y="335560"/>
              <a:ext cx="786949" cy="2650921"/>
              <a:chOff x="1862356" y="335560"/>
              <a:chExt cx="786949" cy="2650921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9CC460C-E8E7-B5EB-EEB2-2EC137F4DD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62356" y="2986481"/>
                <a:ext cx="78694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EB33152-4164-8089-BB12-7A682B39F6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62356" y="335560"/>
                <a:ext cx="0" cy="265092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78BB92-DDC2-93BD-4826-8D0B767FAF5C}"/>
                </a:ext>
              </a:extLst>
            </p:cNvPr>
            <p:cNvCxnSpPr>
              <a:cxnSpLocks/>
            </p:cNvCxnSpPr>
            <p:nvPr/>
          </p:nvCxnSpPr>
          <p:spPr>
            <a:xfrm>
              <a:off x="1351055" y="335560"/>
              <a:ext cx="899117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2F982CD4-1184-070C-9B4C-27345C90112D}"/>
              </a:ext>
            </a:extLst>
          </p:cNvPr>
          <p:cNvCxnSpPr>
            <a:cxnSpLocks/>
          </p:cNvCxnSpPr>
          <p:nvPr/>
        </p:nvCxnSpPr>
        <p:spPr>
          <a:xfrm flipV="1">
            <a:off x="2315360" y="1938751"/>
            <a:ext cx="3734226" cy="1052517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82914E9C-9D6C-07B4-C6BC-BE9078B31298}"/>
              </a:ext>
            </a:extLst>
          </p:cNvPr>
          <p:cNvCxnSpPr>
            <a:cxnSpLocks/>
          </p:cNvCxnSpPr>
          <p:nvPr/>
        </p:nvCxnSpPr>
        <p:spPr>
          <a:xfrm>
            <a:off x="6093905" y="1191237"/>
            <a:ext cx="3757569" cy="1800688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98407EA-B9C7-E131-EE5B-E5BB3D80635D}"/>
              </a:ext>
            </a:extLst>
          </p:cNvPr>
          <p:cNvCxnSpPr/>
          <p:nvPr/>
        </p:nvCxnSpPr>
        <p:spPr>
          <a:xfrm>
            <a:off x="2315360" y="3514987"/>
            <a:ext cx="37729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A9D576-343B-8902-9CDE-A8B3E64FC6BC}"/>
              </a:ext>
            </a:extLst>
          </p:cNvPr>
          <p:cNvCxnSpPr/>
          <p:nvPr/>
        </p:nvCxnSpPr>
        <p:spPr>
          <a:xfrm>
            <a:off x="6082717" y="3516385"/>
            <a:ext cx="37729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CC6BEF9-F142-9F2C-FA20-2C1B54E0FBFB}"/>
              </a:ext>
            </a:extLst>
          </p:cNvPr>
          <p:cNvGrpSpPr/>
          <p:nvPr/>
        </p:nvGrpSpPr>
        <p:grpSpPr>
          <a:xfrm>
            <a:off x="4995838" y="2312134"/>
            <a:ext cx="1067308" cy="881974"/>
            <a:chOff x="1862356" y="335560"/>
            <a:chExt cx="444616" cy="265092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332B53E-2BAE-A373-6C09-303D2D90AE87}"/>
                </a:ext>
              </a:extLst>
            </p:cNvPr>
            <p:cNvCxnSpPr/>
            <p:nvPr/>
          </p:nvCxnSpPr>
          <p:spPr>
            <a:xfrm flipH="1">
              <a:off x="1862356" y="2986481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192E3CA-C632-E7C5-A3C9-FED66A31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862356" y="335560"/>
              <a:ext cx="0" cy="26509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00EC8E-F0BF-4027-52FB-11E11867AE24}"/>
                </a:ext>
              </a:extLst>
            </p:cNvPr>
            <p:cNvCxnSpPr/>
            <p:nvPr/>
          </p:nvCxnSpPr>
          <p:spPr>
            <a:xfrm flipH="1">
              <a:off x="1862356" y="358057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FFAFB2C9-22FB-9DD6-256D-5A51DB158500}"/>
              </a:ext>
            </a:extLst>
          </p:cNvPr>
          <p:cNvCxnSpPr>
            <a:cxnSpLocks/>
          </p:cNvCxnSpPr>
          <p:nvPr/>
        </p:nvCxnSpPr>
        <p:spPr>
          <a:xfrm>
            <a:off x="2289610" y="3954011"/>
            <a:ext cx="3790311" cy="1549168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1CDA1E51-B633-772A-B9FD-C58453471D0F}"/>
              </a:ext>
            </a:extLst>
          </p:cNvPr>
          <p:cNvCxnSpPr>
            <a:cxnSpLocks/>
          </p:cNvCxnSpPr>
          <p:nvPr/>
        </p:nvCxnSpPr>
        <p:spPr>
          <a:xfrm flipV="1">
            <a:off x="6112081" y="3989032"/>
            <a:ext cx="3761518" cy="1514147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97FFFF0-B843-C6B2-86DA-07ACACFA96DA}"/>
              </a:ext>
            </a:extLst>
          </p:cNvPr>
          <p:cNvGrpSpPr/>
          <p:nvPr/>
        </p:nvGrpSpPr>
        <p:grpSpPr>
          <a:xfrm>
            <a:off x="1477829" y="3323640"/>
            <a:ext cx="811781" cy="365760"/>
            <a:chOff x="2073166" y="4477399"/>
            <a:chExt cx="811781" cy="36576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BB37A25-2B3B-C3DA-40FF-EF28779565E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3166" y="4477399"/>
              <a:ext cx="365760" cy="365760"/>
              <a:chOff x="2073166" y="4477399"/>
              <a:chExt cx="646386" cy="646386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FC9FF71-127C-8323-9F1B-330246C59EE5}"/>
                  </a:ext>
                </a:extLst>
              </p:cNvPr>
              <p:cNvSpPr/>
              <p:nvPr/>
            </p:nvSpPr>
            <p:spPr>
              <a:xfrm>
                <a:off x="2073166" y="4477399"/>
                <a:ext cx="646386" cy="64638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25">
                <a:extLst>
                  <a:ext uri="{FF2B5EF4-FFF2-40B4-BE49-F238E27FC236}">
                    <a16:creationId xmlns:a16="http://schemas.microsoft.com/office/drawing/2014/main" id="{687E0C31-1F08-857C-5F37-D47C6F6EFB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79345" y="4684271"/>
                <a:ext cx="422983" cy="232641"/>
                <a:chOff x="3846" y="3460"/>
                <a:chExt cx="600" cy="235"/>
              </a:xfrm>
            </p:grpSpPr>
            <p:grpSp>
              <p:nvGrpSpPr>
                <p:cNvPr id="52" name="Group 26">
                  <a:extLst>
                    <a:ext uri="{FF2B5EF4-FFF2-40B4-BE49-F238E27FC236}">
                      <a16:creationId xmlns:a16="http://schemas.microsoft.com/office/drawing/2014/main" id="{9F11D035-3CD9-69D6-C9AC-3E1D7B3D66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56" name="Arc 27">
                    <a:extLst>
                      <a:ext uri="{FF2B5EF4-FFF2-40B4-BE49-F238E27FC236}">
                        <a16:creationId xmlns:a16="http://schemas.microsoft.com/office/drawing/2014/main" id="{2309A4CB-AB60-1DEC-7E89-0315E4BFFC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Arc 28">
                    <a:extLst>
                      <a:ext uri="{FF2B5EF4-FFF2-40B4-BE49-F238E27FC236}">
                        <a16:creationId xmlns:a16="http://schemas.microsoft.com/office/drawing/2014/main" id="{F0E98D80-B324-CCD6-494D-7D863655D4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3" name="Group 29">
                  <a:extLst>
                    <a:ext uri="{FF2B5EF4-FFF2-40B4-BE49-F238E27FC236}">
                      <a16:creationId xmlns:a16="http://schemas.microsoft.com/office/drawing/2014/main" id="{EB2CC009-08CF-F3A6-2B9A-97C922A17E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54" name="Arc 30">
                    <a:extLst>
                      <a:ext uri="{FF2B5EF4-FFF2-40B4-BE49-F238E27FC236}">
                        <a16:creationId xmlns:a16="http://schemas.microsoft.com/office/drawing/2014/main" id="{7F80E760-58A7-C2C3-4F25-706EBE07D7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Arc 31">
                    <a:extLst>
                      <a:ext uri="{FF2B5EF4-FFF2-40B4-BE49-F238E27FC236}">
                        <a16:creationId xmlns:a16="http://schemas.microsoft.com/office/drawing/2014/main" id="{404B3A2D-FF3E-CA15-8753-DADC98CD9A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AC1AB1F-8D58-E825-DE30-48D17C97F35C}"/>
                </a:ext>
              </a:extLst>
            </p:cNvPr>
            <p:cNvCxnSpPr/>
            <p:nvPr/>
          </p:nvCxnSpPr>
          <p:spPr>
            <a:xfrm flipH="1">
              <a:off x="2440331" y="4663410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21F160B-B33A-3DFA-F718-C2834BBB75F6}"/>
              </a:ext>
            </a:extLst>
          </p:cNvPr>
          <p:cNvGrpSpPr/>
          <p:nvPr/>
        </p:nvGrpSpPr>
        <p:grpSpPr>
          <a:xfrm>
            <a:off x="5260450" y="4889974"/>
            <a:ext cx="811781" cy="365760"/>
            <a:chOff x="2073166" y="4477399"/>
            <a:chExt cx="811781" cy="36576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EF08CFA-5098-41F7-BB11-D4E19A44B4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3166" y="4477399"/>
              <a:ext cx="365760" cy="365760"/>
              <a:chOff x="2073166" y="4477399"/>
              <a:chExt cx="646386" cy="646386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9B20F8E-3CBA-248F-3D36-3B06587672D0}"/>
                  </a:ext>
                </a:extLst>
              </p:cNvPr>
              <p:cNvSpPr/>
              <p:nvPr/>
            </p:nvSpPr>
            <p:spPr>
              <a:xfrm>
                <a:off x="2073166" y="4477399"/>
                <a:ext cx="646386" cy="64638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5" name="Group 25">
                <a:extLst>
                  <a:ext uri="{FF2B5EF4-FFF2-40B4-BE49-F238E27FC236}">
                    <a16:creationId xmlns:a16="http://schemas.microsoft.com/office/drawing/2014/main" id="{366D754D-511C-7809-58E5-2EF025FAC6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79345" y="4684271"/>
                <a:ext cx="422983" cy="232641"/>
                <a:chOff x="3846" y="3460"/>
                <a:chExt cx="600" cy="235"/>
              </a:xfrm>
            </p:grpSpPr>
            <p:grpSp>
              <p:nvGrpSpPr>
                <p:cNvPr id="66" name="Group 26">
                  <a:extLst>
                    <a:ext uri="{FF2B5EF4-FFF2-40B4-BE49-F238E27FC236}">
                      <a16:creationId xmlns:a16="http://schemas.microsoft.com/office/drawing/2014/main" id="{3701A2CC-F363-D253-E377-89F329C575E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70" name="Arc 27">
                    <a:extLst>
                      <a:ext uri="{FF2B5EF4-FFF2-40B4-BE49-F238E27FC236}">
                        <a16:creationId xmlns:a16="http://schemas.microsoft.com/office/drawing/2014/main" id="{40813A2C-BC41-BF88-4D42-19DB7FF1A2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1" name="Arc 28">
                    <a:extLst>
                      <a:ext uri="{FF2B5EF4-FFF2-40B4-BE49-F238E27FC236}">
                        <a16:creationId xmlns:a16="http://schemas.microsoft.com/office/drawing/2014/main" id="{8451475F-CCCA-B97E-1DA4-2464D945AF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29">
                  <a:extLst>
                    <a:ext uri="{FF2B5EF4-FFF2-40B4-BE49-F238E27FC236}">
                      <a16:creationId xmlns:a16="http://schemas.microsoft.com/office/drawing/2014/main" id="{CB78A3C5-C57B-C8E8-F17F-125ADAC3B4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68" name="Arc 30">
                    <a:extLst>
                      <a:ext uri="{FF2B5EF4-FFF2-40B4-BE49-F238E27FC236}">
                        <a16:creationId xmlns:a16="http://schemas.microsoft.com/office/drawing/2014/main" id="{C36DF67F-D076-D7E4-35B4-41FEB37F66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Arc 31">
                    <a:extLst>
                      <a:ext uri="{FF2B5EF4-FFF2-40B4-BE49-F238E27FC236}">
                        <a16:creationId xmlns:a16="http://schemas.microsoft.com/office/drawing/2014/main" id="{D48861A6-4AEE-5C7A-B448-A5D7961110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62E0FF1-7389-F325-4B9F-ABE354139151}"/>
                </a:ext>
              </a:extLst>
            </p:cNvPr>
            <p:cNvCxnSpPr/>
            <p:nvPr/>
          </p:nvCxnSpPr>
          <p:spPr>
            <a:xfrm flipH="1">
              <a:off x="2440331" y="4663410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18C4B7C-9186-3452-4F5D-1CC023BC276C}"/>
              </a:ext>
            </a:extLst>
          </p:cNvPr>
          <p:cNvGrpSpPr/>
          <p:nvPr/>
        </p:nvGrpSpPr>
        <p:grpSpPr>
          <a:xfrm>
            <a:off x="5259750" y="3757741"/>
            <a:ext cx="811781" cy="365760"/>
            <a:chOff x="2073166" y="4477399"/>
            <a:chExt cx="811781" cy="36576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8E55BF2-7880-1D00-4CED-18D04CE4E2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3166" y="4477399"/>
              <a:ext cx="365760" cy="365760"/>
              <a:chOff x="2073166" y="4477399"/>
              <a:chExt cx="646386" cy="646386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55955CB-8D7E-909F-5C63-B59835E151CD}"/>
                  </a:ext>
                </a:extLst>
              </p:cNvPr>
              <p:cNvSpPr/>
              <p:nvPr/>
            </p:nvSpPr>
            <p:spPr>
              <a:xfrm>
                <a:off x="2073166" y="4477399"/>
                <a:ext cx="646386" cy="64638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25">
                <a:extLst>
                  <a:ext uri="{FF2B5EF4-FFF2-40B4-BE49-F238E27FC236}">
                    <a16:creationId xmlns:a16="http://schemas.microsoft.com/office/drawing/2014/main" id="{471A22A4-3160-4E26-3987-1430875E66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79345" y="4684271"/>
                <a:ext cx="422983" cy="232641"/>
                <a:chOff x="3846" y="3460"/>
                <a:chExt cx="600" cy="235"/>
              </a:xfrm>
            </p:grpSpPr>
            <p:grpSp>
              <p:nvGrpSpPr>
                <p:cNvPr id="77" name="Group 26">
                  <a:extLst>
                    <a:ext uri="{FF2B5EF4-FFF2-40B4-BE49-F238E27FC236}">
                      <a16:creationId xmlns:a16="http://schemas.microsoft.com/office/drawing/2014/main" id="{FA6EC1F4-794D-6E2E-142B-BE44D5CAD5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81" name="Arc 27">
                    <a:extLst>
                      <a:ext uri="{FF2B5EF4-FFF2-40B4-BE49-F238E27FC236}">
                        <a16:creationId xmlns:a16="http://schemas.microsoft.com/office/drawing/2014/main" id="{41B440CE-9B2E-520A-0928-C7E7FF427A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" name="Arc 28">
                    <a:extLst>
                      <a:ext uri="{FF2B5EF4-FFF2-40B4-BE49-F238E27FC236}">
                        <a16:creationId xmlns:a16="http://schemas.microsoft.com/office/drawing/2014/main" id="{EE2A1E9C-4C1C-A72A-E78A-5395BFC482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8" name="Group 29">
                  <a:extLst>
                    <a:ext uri="{FF2B5EF4-FFF2-40B4-BE49-F238E27FC236}">
                      <a16:creationId xmlns:a16="http://schemas.microsoft.com/office/drawing/2014/main" id="{5CB4DFD1-7037-338C-F4D7-8C091958C3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79" name="Arc 30">
                    <a:extLst>
                      <a:ext uri="{FF2B5EF4-FFF2-40B4-BE49-F238E27FC236}">
                        <a16:creationId xmlns:a16="http://schemas.microsoft.com/office/drawing/2014/main" id="{D00BDDE1-F633-EF8F-4965-01F913C365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Arc 31">
                    <a:extLst>
                      <a:ext uri="{FF2B5EF4-FFF2-40B4-BE49-F238E27FC236}">
                        <a16:creationId xmlns:a16="http://schemas.microsoft.com/office/drawing/2014/main" id="{C6E85B53-66F2-877F-0AA2-1687749394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A33B1FA-266C-FCC0-87E5-F10F9BD5F5AB}"/>
                </a:ext>
              </a:extLst>
            </p:cNvPr>
            <p:cNvCxnSpPr/>
            <p:nvPr/>
          </p:nvCxnSpPr>
          <p:spPr>
            <a:xfrm flipH="1">
              <a:off x="2440331" y="4663410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1ABFD52-3D67-CECC-32EA-FDCFBC8A13A8}"/>
              </a:ext>
            </a:extLst>
          </p:cNvPr>
          <p:cNvGrpSpPr/>
          <p:nvPr/>
        </p:nvGrpSpPr>
        <p:grpSpPr>
          <a:xfrm>
            <a:off x="5237805" y="684794"/>
            <a:ext cx="811781" cy="365760"/>
            <a:chOff x="2073166" y="4477399"/>
            <a:chExt cx="811781" cy="36576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982E3A-09DA-762E-57EA-4259CC67AA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3166" y="4477399"/>
              <a:ext cx="365760" cy="365760"/>
              <a:chOff x="2073166" y="4477399"/>
              <a:chExt cx="646386" cy="646386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02978327-36E6-A0AA-E6C0-BC56904BF00A}"/>
                  </a:ext>
                </a:extLst>
              </p:cNvPr>
              <p:cNvSpPr/>
              <p:nvPr/>
            </p:nvSpPr>
            <p:spPr>
              <a:xfrm>
                <a:off x="2073166" y="4477399"/>
                <a:ext cx="646386" cy="64638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25">
                <a:extLst>
                  <a:ext uri="{FF2B5EF4-FFF2-40B4-BE49-F238E27FC236}">
                    <a16:creationId xmlns:a16="http://schemas.microsoft.com/office/drawing/2014/main" id="{57FCD31D-8369-65AA-1653-EE7842A447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79345" y="4684271"/>
                <a:ext cx="422983" cy="232641"/>
                <a:chOff x="3846" y="3460"/>
                <a:chExt cx="600" cy="235"/>
              </a:xfrm>
            </p:grpSpPr>
            <p:grpSp>
              <p:nvGrpSpPr>
                <p:cNvPr id="88" name="Group 26">
                  <a:extLst>
                    <a:ext uri="{FF2B5EF4-FFF2-40B4-BE49-F238E27FC236}">
                      <a16:creationId xmlns:a16="http://schemas.microsoft.com/office/drawing/2014/main" id="{D9BB1BC7-BAB5-A8D4-3B23-E54A9BE2D7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92" name="Arc 27">
                    <a:extLst>
                      <a:ext uri="{FF2B5EF4-FFF2-40B4-BE49-F238E27FC236}">
                        <a16:creationId xmlns:a16="http://schemas.microsoft.com/office/drawing/2014/main" id="{AD5951BD-D6C8-C179-CD7A-84A9B2022A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Arc 28">
                    <a:extLst>
                      <a:ext uri="{FF2B5EF4-FFF2-40B4-BE49-F238E27FC236}">
                        <a16:creationId xmlns:a16="http://schemas.microsoft.com/office/drawing/2014/main" id="{01B9DCDA-0A01-79C1-0C4B-3560011582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9" name="Group 29">
                  <a:extLst>
                    <a:ext uri="{FF2B5EF4-FFF2-40B4-BE49-F238E27FC236}">
                      <a16:creationId xmlns:a16="http://schemas.microsoft.com/office/drawing/2014/main" id="{AD9EE08D-BA46-592B-F804-A212905771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90" name="Arc 30">
                    <a:extLst>
                      <a:ext uri="{FF2B5EF4-FFF2-40B4-BE49-F238E27FC236}">
                        <a16:creationId xmlns:a16="http://schemas.microsoft.com/office/drawing/2014/main" id="{135FBEBB-334F-68F2-6E5A-EB49DC3EF7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1" name="Arc 31">
                    <a:extLst>
                      <a:ext uri="{FF2B5EF4-FFF2-40B4-BE49-F238E27FC236}">
                        <a16:creationId xmlns:a16="http://schemas.microsoft.com/office/drawing/2014/main" id="{B64A0732-33B7-C963-A3DB-7A96E817C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423A2B6-3562-8BAC-12E8-A631FFCD860B}"/>
                </a:ext>
              </a:extLst>
            </p:cNvPr>
            <p:cNvCxnSpPr/>
            <p:nvPr/>
          </p:nvCxnSpPr>
          <p:spPr>
            <a:xfrm flipH="1">
              <a:off x="2440331" y="4663410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4EECC76-1951-D62B-3A19-B9A04146FD6F}"/>
              </a:ext>
            </a:extLst>
          </p:cNvPr>
          <p:cNvGrpSpPr/>
          <p:nvPr/>
        </p:nvGrpSpPr>
        <p:grpSpPr>
          <a:xfrm>
            <a:off x="6070557" y="1935158"/>
            <a:ext cx="444616" cy="444616"/>
            <a:chOff x="6610525" y="5796041"/>
            <a:chExt cx="444616" cy="444616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125F546-514D-76C6-D814-DC2500B245F0}"/>
                </a:ext>
              </a:extLst>
            </p:cNvPr>
            <p:cNvCxnSpPr/>
            <p:nvPr/>
          </p:nvCxnSpPr>
          <p:spPr>
            <a:xfrm flipH="1">
              <a:off x="6610525" y="5798837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1B9DB10-EF11-5022-41CC-31DB78770D1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30037" y="6018349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DDD40AB-8156-3BAF-497A-C1ACD8F50BEC}"/>
              </a:ext>
            </a:extLst>
          </p:cNvPr>
          <p:cNvGrpSpPr/>
          <p:nvPr/>
        </p:nvGrpSpPr>
        <p:grpSpPr>
          <a:xfrm>
            <a:off x="6088311" y="3739734"/>
            <a:ext cx="444616" cy="444616"/>
            <a:chOff x="6610525" y="5796041"/>
            <a:chExt cx="444616" cy="444616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EB3998-25EF-3FAB-5693-329015084AD3}"/>
                </a:ext>
              </a:extLst>
            </p:cNvPr>
            <p:cNvCxnSpPr/>
            <p:nvPr/>
          </p:nvCxnSpPr>
          <p:spPr>
            <a:xfrm flipH="1">
              <a:off x="6610525" y="5798837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F5DE9E8-0AB3-1D46-D187-1F1C6BEFDDF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30037" y="6018349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25FDF7E-DBFE-2617-F0F3-5E33D97B27B2}"/>
              </a:ext>
            </a:extLst>
          </p:cNvPr>
          <p:cNvGrpSpPr/>
          <p:nvPr/>
        </p:nvGrpSpPr>
        <p:grpSpPr>
          <a:xfrm>
            <a:off x="6079921" y="5905850"/>
            <a:ext cx="444616" cy="444616"/>
            <a:chOff x="6610525" y="5796041"/>
            <a:chExt cx="444616" cy="444616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BAE6F4B-03D6-4A9A-3AFD-4CD749B0A3A4}"/>
                </a:ext>
              </a:extLst>
            </p:cNvPr>
            <p:cNvCxnSpPr/>
            <p:nvPr/>
          </p:nvCxnSpPr>
          <p:spPr>
            <a:xfrm flipH="1">
              <a:off x="6610525" y="5798837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12CBCA9-694A-E060-ECDA-CC81D541766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30037" y="6018349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793C642-9E0C-C6C9-D3B2-5FB42B200453}"/>
              </a:ext>
            </a:extLst>
          </p:cNvPr>
          <p:cNvGrpSpPr/>
          <p:nvPr/>
        </p:nvGrpSpPr>
        <p:grpSpPr>
          <a:xfrm>
            <a:off x="9854270" y="4249515"/>
            <a:ext cx="444616" cy="444616"/>
            <a:chOff x="6610525" y="5796041"/>
            <a:chExt cx="444616" cy="44461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C80BAB3-A371-11F4-C872-C04A652FC894}"/>
                </a:ext>
              </a:extLst>
            </p:cNvPr>
            <p:cNvCxnSpPr/>
            <p:nvPr/>
          </p:nvCxnSpPr>
          <p:spPr>
            <a:xfrm flipH="1">
              <a:off x="6610525" y="5798837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6AAC0AC-8E46-F59F-9C38-5EDF2E01F01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30037" y="6018349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B174782-7E12-B6C6-75B0-3BE260A40E95}"/>
                  </a:ext>
                </a:extLst>
              </p:cNvPr>
              <p:cNvSpPr txBox="1"/>
              <p:nvPr/>
            </p:nvSpPr>
            <p:spPr>
              <a:xfrm>
                <a:off x="1823476" y="2278234"/>
                <a:ext cx="13342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Bus 1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02</m:t>
                    </m:r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0°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B174782-7E12-B6C6-75B0-3BE260A40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476" y="2278234"/>
                <a:ext cx="1334211" cy="338554"/>
              </a:xfrm>
              <a:prstGeom prst="rect">
                <a:avLst/>
              </a:prstGeom>
              <a:blipFill>
                <a:blip r:embed="rId2"/>
                <a:stretch>
                  <a:fillRect l="-1887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8D59387-9F77-67CE-C578-1939FBED9FF2}"/>
              </a:ext>
            </a:extLst>
          </p:cNvPr>
          <p:cNvGrpSpPr/>
          <p:nvPr/>
        </p:nvGrpSpPr>
        <p:grpSpPr>
          <a:xfrm>
            <a:off x="5255981" y="1469934"/>
            <a:ext cx="811781" cy="365760"/>
            <a:chOff x="2073166" y="4477399"/>
            <a:chExt cx="811781" cy="36576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917B386-F705-D6BA-738D-2AD5A6570F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3166" y="4477399"/>
              <a:ext cx="365760" cy="365760"/>
              <a:chOff x="2073166" y="4477399"/>
              <a:chExt cx="646386" cy="646386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2DB7D4DC-20C7-0AD9-8D01-D46E32FE9F73}"/>
                  </a:ext>
                </a:extLst>
              </p:cNvPr>
              <p:cNvSpPr/>
              <p:nvPr/>
            </p:nvSpPr>
            <p:spPr>
              <a:xfrm>
                <a:off x="2073166" y="4477399"/>
                <a:ext cx="646386" cy="64638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25">
                <a:extLst>
                  <a:ext uri="{FF2B5EF4-FFF2-40B4-BE49-F238E27FC236}">
                    <a16:creationId xmlns:a16="http://schemas.microsoft.com/office/drawing/2014/main" id="{2C94C867-8AB5-AFB0-F42D-1D70DCF787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79345" y="4684271"/>
                <a:ext cx="422983" cy="232641"/>
                <a:chOff x="3846" y="3460"/>
                <a:chExt cx="600" cy="235"/>
              </a:xfrm>
            </p:grpSpPr>
            <p:grpSp>
              <p:nvGrpSpPr>
                <p:cNvPr id="122" name="Group 26">
                  <a:extLst>
                    <a:ext uri="{FF2B5EF4-FFF2-40B4-BE49-F238E27FC236}">
                      <a16:creationId xmlns:a16="http://schemas.microsoft.com/office/drawing/2014/main" id="{1FB49414-C844-3F4C-29D9-854471A95A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126" name="Arc 27">
                    <a:extLst>
                      <a:ext uri="{FF2B5EF4-FFF2-40B4-BE49-F238E27FC236}">
                        <a16:creationId xmlns:a16="http://schemas.microsoft.com/office/drawing/2014/main" id="{810D405E-31EE-BDB4-45FD-24CC971569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7" name="Arc 28">
                    <a:extLst>
                      <a:ext uri="{FF2B5EF4-FFF2-40B4-BE49-F238E27FC236}">
                        <a16:creationId xmlns:a16="http://schemas.microsoft.com/office/drawing/2014/main" id="{4330648E-727A-5218-E738-CB53687A0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3" name="Group 29">
                  <a:extLst>
                    <a:ext uri="{FF2B5EF4-FFF2-40B4-BE49-F238E27FC236}">
                      <a16:creationId xmlns:a16="http://schemas.microsoft.com/office/drawing/2014/main" id="{FCFE6032-3AD8-03A0-F88C-617F84CB8C6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124" name="Arc 30">
                    <a:extLst>
                      <a:ext uri="{FF2B5EF4-FFF2-40B4-BE49-F238E27FC236}">
                        <a16:creationId xmlns:a16="http://schemas.microsoft.com/office/drawing/2014/main" id="{AD819781-0789-6551-970B-344426D8E7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Arc 31">
                    <a:extLst>
                      <a:ext uri="{FF2B5EF4-FFF2-40B4-BE49-F238E27FC236}">
                        <a16:creationId xmlns:a16="http://schemas.microsoft.com/office/drawing/2014/main" id="{91970889-1B43-DA42-6173-F43591323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F85630C-7EA8-4B5A-37E8-7133FE3C510D}"/>
                </a:ext>
              </a:extLst>
            </p:cNvPr>
            <p:cNvCxnSpPr/>
            <p:nvPr/>
          </p:nvCxnSpPr>
          <p:spPr>
            <a:xfrm flipH="1">
              <a:off x="2440331" y="4663410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D7E315FD-A127-8EEA-2BEB-C0F6B86B78D3}"/>
              </a:ext>
            </a:extLst>
          </p:cNvPr>
          <p:cNvSpPr txBox="1"/>
          <p:nvPr/>
        </p:nvSpPr>
        <p:spPr>
          <a:xfrm>
            <a:off x="5028705" y="1202210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Thermal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9959C7C-47B9-5F19-5C9A-C4C2B68FF265}"/>
              </a:ext>
            </a:extLst>
          </p:cNvPr>
          <p:cNvSpPr txBox="1"/>
          <p:nvPr/>
        </p:nvSpPr>
        <p:spPr>
          <a:xfrm>
            <a:off x="5148129" y="422922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Solar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8EB5610-2FBE-3239-DBF4-3D1638B5C155}"/>
              </a:ext>
            </a:extLst>
          </p:cNvPr>
          <p:cNvSpPr txBox="1"/>
          <p:nvPr/>
        </p:nvSpPr>
        <p:spPr>
          <a:xfrm>
            <a:off x="5171805" y="3519782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Solar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AE54FC5-E5AE-A805-7403-B64FDCED10A6}"/>
              </a:ext>
            </a:extLst>
          </p:cNvPr>
          <p:cNvSpPr txBox="1"/>
          <p:nvPr/>
        </p:nvSpPr>
        <p:spPr>
          <a:xfrm>
            <a:off x="5163029" y="4642800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Wind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984DB89-6B37-20E7-0F1C-93C5882B7934}"/>
              </a:ext>
            </a:extLst>
          </p:cNvPr>
          <p:cNvSpPr txBox="1"/>
          <p:nvPr/>
        </p:nvSpPr>
        <p:spPr>
          <a:xfrm>
            <a:off x="1290781" y="3068842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Thermal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7A244E7-FB55-7233-8B41-C92908E8A78E}"/>
              </a:ext>
            </a:extLst>
          </p:cNvPr>
          <p:cNvGrpSpPr/>
          <p:nvPr/>
        </p:nvGrpSpPr>
        <p:grpSpPr>
          <a:xfrm>
            <a:off x="1147272" y="4586386"/>
            <a:ext cx="2077572" cy="406316"/>
            <a:chOff x="151278" y="4927314"/>
            <a:chExt cx="2077572" cy="406316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26BADA62-0A23-4578-11B8-BF51A6F69012}"/>
                </a:ext>
              </a:extLst>
            </p:cNvPr>
            <p:cNvCxnSpPr/>
            <p:nvPr/>
          </p:nvCxnSpPr>
          <p:spPr>
            <a:xfrm>
              <a:off x="1843589" y="506977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691CFD27-3907-BA95-E5E2-5075896A24B3}"/>
                </a:ext>
              </a:extLst>
            </p:cNvPr>
            <p:cNvCxnSpPr>
              <a:cxnSpLocks/>
            </p:cNvCxnSpPr>
            <p:nvPr/>
          </p:nvCxnSpPr>
          <p:spPr>
            <a:xfrm>
              <a:off x="1843589" y="521823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29AD7D7-B518-5F5A-06C9-61DE9F7198C7}"/>
                </a:ext>
              </a:extLst>
            </p:cNvPr>
            <p:cNvCxnSpPr>
              <a:cxnSpLocks/>
            </p:cNvCxnSpPr>
            <p:nvPr/>
          </p:nvCxnSpPr>
          <p:spPr>
            <a:xfrm>
              <a:off x="1932266" y="513867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89BD9EC-D8BB-D0AB-22E1-ED1F3F0491A5}"/>
                </a:ext>
              </a:extLst>
            </p:cNvPr>
            <p:cNvSpPr txBox="1"/>
            <p:nvPr/>
          </p:nvSpPr>
          <p:spPr>
            <a:xfrm>
              <a:off x="368588" y="4927314"/>
              <a:ext cx="155363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Active flow or load (MW)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63F7482-543B-39DC-BCB8-8A33B1125333}"/>
                </a:ext>
              </a:extLst>
            </p:cNvPr>
            <p:cNvSpPr txBox="1"/>
            <p:nvPr/>
          </p:nvSpPr>
          <p:spPr>
            <a:xfrm>
              <a:off x="151278" y="5079714"/>
              <a:ext cx="17620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Reactive flow or load (MVAr)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323B9A0-10AA-D1DB-C424-09161610817D}"/>
              </a:ext>
            </a:extLst>
          </p:cNvPr>
          <p:cNvGrpSpPr/>
          <p:nvPr/>
        </p:nvGrpSpPr>
        <p:grpSpPr>
          <a:xfrm>
            <a:off x="2322677" y="2592660"/>
            <a:ext cx="851274" cy="406316"/>
            <a:chOff x="2582967" y="5628834"/>
            <a:chExt cx="851274" cy="406316"/>
          </a:xfrm>
        </p:grpSpPr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857A9CA6-0731-DAB9-6433-B67D1B79AF81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E694958C-0343-22FC-983C-3BC77AE1C0F9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71CECAB-06C7-087B-C5D5-C9578AFBB06D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6854513-D98D-AE96-10B6-0C949DA26C69}"/>
                </a:ext>
              </a:extLst>
            </p:cNvPr>
            <p:cNvSpPr txBox="1"/>
            <p:nvPr/>
          </p:nvSpPr>
          <p:spPr>
            <a:xfrm>
              <a:off x="2582967" y="5628834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-10.52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503A3748-48AB-1B25-B4FB-8E119C31E3B9}"/>
                </a:ext>
              </a:extLst>
            </p:cNvPr>
            <p:cNvSpPr txBox="1"/>
            <p:nvPr/>
          </p:nvSpPr>
          <p:spPr>
            <a:xfrm>
              <a:off x="2693574" y="5781234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0.54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C3A879D-44CD-7B43-42DE-9544EAC2164F}"/>
              </a:ext>
            </a:extLst>
          </p:cNvPr>
          <p:cNvGrpSpPr/>
          <p:nvPr/>
        </p:nvGrpSpPr>
        <p:grpSpPr>
          <a:xfrm>
            <a:off x="6531741" y="5771998"/>
            <a:ext cx="508973" cy="583454"/>
            <a:chOff x="1508996" y="5701070"/>
            <a:chExt cx="508973" cy="583454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DB3F6E0B-EDE7-A87E-6D93-F9124BA3C1AB}"/>
                </a:ext>
              </a:extLst>
            </p:cNvPr>
            <p:cNvGrpSpPr/>
            <p:nvPr/>
          </p:nvGrpSpPr>
          <p:grpSpPr>
            <a:xfrm>
              <a:off x="1508996" y="5701070"/>
              <a:ext cx="322524" cy="583454"/>
              <a:chOff x="1508996" y="5701070"/>
              <a:chExt cx="322524" cy="583454"/>
            </a:xfrm>
          </p:grpSpPr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DBE29EAB-E20E-C9F5-D64D-4C261DDDC3DE}"/>
                  </a:ext>
                </a:extLst>
              </p:cNvPr>
              <p:cNvCxnSpPr/>
              <p:nvPr/>
            </p:nvCxnSpPr>
            <p:spPr>
              <a:xfrm rot="5400000">
                <a:off x="1475897" y="6091894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8FBC02D-F752-A016-4347-21E87A79B2D6}"/>
                  </a:ext>
                </a:extLst>
              </p:cNvPr>
              <p:cNvSpPr txBox="1"/>
              <p:nvPr/>
            </p:nvSpPr>
            <p:spPr>
              <a:xfrm>
                <a:off x="1508996" y="5701070"/>
                <a:ext cx="32252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10</a:t>
                </a:r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663E4D33-653A-14FA-E44D-B64CDF50D646}"/>
                </a:ext>
              </a:extLst>
            </p:cNvPr>
            <p:cNvGrpSpPr/>
            <p:nvPr/>
          </p:nvGrpSpPr>
          <p:grpSpPr>
            <a:xfrm>
              <a:off x="1764373" y="5706633"/>
              <a:ext cx="253596" cy="577891"/>
              <a:chOff x="1730083" y="5706633"/>
              <a:chExt cx="253596" cy="577891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CBE44CD1-C7E4-1CFD-C7BD-9F15BAD38574}"/>
                  </a:ext>
                </a:extLst>
              </p:cNvPr>
              <p:cNvGrpSpPr/>
              <p:nvPr/>
            </p:nvGrpSpPr>
            <p:grpSpPr>
              <a:xfrm>
                <a:off x="1777679" y="5899263"/>
                <a:ext cx="159131" cy="385261"/>
                <a:chOff x="1440494" y="5899263"/>
                <a:chExt cx="159131" cy="385261"/>
              </a:xfrm>
            </p:grpSpPr>
            <p:cxnSp>
              <p:nvCxnSpPr>
                <p:cNvPr id="155" name="Straight Arrow Connector 154">
                  <a:extLst>
                    <a:ext uri="{FF2B5EF4-FFF2-40B4-BE49-F238E27FC236}">
                      <a16:creationId xmlns:a16="http://schemas.microsoft.com/office/drawing/2014/main" id="{7A285997-AB8F-6FF1-C039-82D9EA1D3E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27430" y="6091894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84BF5347-683C-B60D-D57C-B361E16337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520060" y="5886017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FA81B211-FC29-ECD9-1F82-2EC6B15917F9}"/>
                  </a:ext>
                </a:extLst>
              </p:cNvPr>
              <p:cNvSpPr txBox="1"/>
              <p:nvPr/>
            </p:nvSpPr>
            <p:spPr>
              <a:xfrm>
                <a:off x="1730083" y="5706633"/>
                <a:ext cx="25359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2</a:t>
                </a:r>
              </a:p>
            </p:txBody>
          </p: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9CC74A68-6C08-1941-DEBE-7E33E540059F}"/>
              </a:ext>
            </a:extLst>
          </p:cNvPr>
          <p:cNvGrpSpPr/>
          <p:nvPr/>
        </p:nvGrpSpPr>
        <p:grpSpPr>
          <a:xfrm>
            <a:off x="6519175" y="3595061"/>
            <a:ext cx="572583" cy="593793"/>
            <a:chOff x="1501045" y="5690731"/>
            <a:chExt cx="572583" cy="593793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171B72A7-1AF4-5E30-1CFE-34E1C1D8FB8F}"/>
                </a:ext>
              </a:extLst>
            </p:cNvPr>
            <p:cNvGrpSpPr/>
            <p:nvPr/>
          </p:nvGrpSpPr>
          <p:grpSpPr>
            <a:xfrm>
              <a:off x="1501045" y="5701070"/>
              <a:ext cx="322524" cy="583454"/>
              <a:chOff x="1501045" y="5701070"/>
              <a:chExt cx="322524" cy="583454"/>
            </a:xfrm>
          </p:grpSpPr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2B30B2CD-9A9A-6D01-7EDD-D8BD49C70436}"/>
                  </a:ext>
                </a:extLst>
              </p:cNvPr>
              <p:cNvCxnSpPr/>
              <p:nvPr/>
            </p:nvCxnSpPr>
            <p:spPr>
              <a:xfrm rot="5400000">
                <a:off x="1475897" y="6091894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EDAE576F-E59A-9AED-A873-3BFAC93D74AD}"/>
                  </a:ext>
                </a:extLst>
              </p:cNvPr>
              <p:cNvSpPr txBox="1"/>
              <p:nvPr/>
            </p:nvSpPr>
            <p:spPr>
              <a:xfrm>
                <a:off x="1501045" y="5701070"/>
                <a:ext cx="32252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15</a:t>
                </a: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ACCC27F-6889-D0DC-4921-EB1961973EE4}"/>
                </a:ext>
              </a:extLst>
            </p:cNvPr>
            <p:cNvGrpSpPr/>
            <p:nvPr/>
          </p:nvGrpSpPr>
          <p:grpSpPr>
            <a:xfrm>
              <a:off x="1717440" y="5690731"/>
              <a:ext cx="356188" cy="593793"/>
              <a:chOff x="1683150" y="5690731"/>
              <a:chExt cx="356188" cy="593793"/>
            </a:xfrm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6E853234-E018-1959-5E96-3D86308554C2}"/>
                  </a:ext>
                </a:extLst>
              </p:cNvPr>
              <p:cNvGrpSpPr/>
              <p:nvPr/>
            </p:nvGrpSpPr>
            <p:grpSpPr>
              <a:xfrm>
                <a:off x="1777679" y="5899263"/>
                <a:ext cx="159131" cy="385261"/>
                <a:chOff x="1440494" y="5899263"/>
                <a:chExt cx="159131" cy="385261"/>
              </a:xfrm>
            </p:grpSpPr>
            <p:cxnSp>
              <p:nvCxnSpPr>
                <p:cNvPr id="169" name="Straight Arrow Connector 168">
                  <a:extLst>
                    <a:ext uri="{FF2B5EF4-FFF2-40B4-BE49-F238E27FC236}">
                      <a16:creationId xmlns:a16="http://schemas.microsoft.com/office/drawing/2014/main" id="{41E09ACE-355F-25CF-FD06-7E2F93571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27430" y="6091894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DA35A383-7947-6863-E911-835B7C2055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520060" y="5886017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E1D21446-0446-8755-E6C8-EA303B0A4237}"/>
                  </a:ext>
                </a:extLst>
              </p:cNvPr>
              <p:cNvSpPr txBox="1"/>
              <p:nvPr/>
            </p:nvSpPr>
            <p:spPr>
              <a:xfrm>
                <a:off x="1683150" y="5690731"/>
                <a:ext cx="35618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3.5</a:t>
                </a:r>
              </a:p>
            </p:txBody>
          </p:sp>
        </p:grp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B41069D2-2A84-8359-7BF1-E3B3DB0F74EF}"/>
              </a:ext>
            </a:extLst>
          </p:cNvPr>
          <p:cNvGrpSpPr/>
          <p:nvPr/>
        </p:nvGrpSpPr>
        <p:grpSpPr>
          <a:xfrm>
            <a:off x="6538413" y="1798847"/>
            <a:ext cx="524875" cy="583454"/>
            <a:chOff x="1524898" y="5701070"/>
            <a:chExt cx="524875" cy="583454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D1F1D051-0398-6CE5-5BBB-290445E2BB7E}"/>
                </a:ext>
              </a:extLst>
            </p:cNvPr>
            <p:cNvGrpSpPr/>
            <p:nvPr/>
          </p:nvGrpSpPr>
          <p:grpSpPr>
            <a:xfrm>
              <a:off x="1524898" y="5701070"/>
              <a:ext cx="322524" cy="583454"/>
              <a:chOff x="1524898" y="5701070"/>
              <a:chExt cx="322524" cy="583454"/>
            </a:xfrm>
          </p:grpSpPr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4CCE5ABD-A3B9-E423-0676-B351586D54DD}"/>
                  </a:ext>
                </a:extLst>
              </p:cNvPr>
              <p:cNvCxnSpPr/>
              <p:nvPr/>
            </p:nvCxnSpPr>
            <p:spPr>
              <a:xfrm rot="5400000">
                <a:off x="1475897" y="6091894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B7320642-D9F9-D802-E22B-224FFC7E84FC}"/>
                  </a:ext>
                </a:extLst>
              </p:cNvPr>
              <p:cNvSpPr txBox="1"/>
              <p:nvPr/>
            </p:nvSpPr>
            <p:spPr>
              <a:xfrm>
                <a:off x="1524898" y="5701070"/>
                <a:ext cx="32252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15</a:t>
                </a: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38E0423-9373-B606-3C75-FF4CBFBDEA66}"/>
                </a:ext>
              </a:extLst>
            </p:cNvPr>
            <p:cNvGrpSpPr/>
            <p:nvPr/>
          </p:nvGrpSpPr>
          <p:grpSpPr>
            <a:xfrm>
              <a:off x="1693585" y="5706633"/>
              <a:ext cx="356188" cy="577891"/>
              <a:chOff x="1659295" y="5706633"/>
              <a:chExt cx="356188" cy="577891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53173555-4AC2-A5AE-CBBC-886BCF5FA10A}"/>
                  </a:ext>
                </a:extLst>
              </p:cNvPr>
              <p:cNvGrpSpPr/>
              <p:nvPr/>
            </p:nvGrpSpPr>
            <p:grpSpPr>
              <a:xfrm>
                <a:off x="1777679" y="5899263"/>
                <a:ext cx="159131" cy="385261"/>
                <a:chOff x="1440494" y="5899263"/>
                <a:chExt cx="159131" cy="385261"/>
              </a:xfrm>
            </p:grpSpPr>
            <p:cxnSp>
              <p:nvCxnSpPr>
                <p:cNvPr id="178" name="Straight Arrow Connector 177">
                  <a:extLst>
                    <a:ext uri="{FF2B5EF4-FFF2-40B4-BE49-F238E27FC236}">
                      <a16:creationId xmlns:a16="http://schemas.microsoft.com/office/drawing/2014/main" id="{411D67BB-8844-0FAC-3B05-C3372260E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27430" y="6091894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E52B14D5-0774-AAEC-E1A1-1D5AD68EA3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520060" y="5886017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6107A5D4-FD90-803F-7A5C-49CC179DB2CE}"/>
                  </a:ext>
                </a:extLst>
              </p:cNvPr>
              <p:cNvSpPr txBox="1"/>
              <p:nvPr/>
            </p:nvSpPr>
            <p:spPr>
              <a:xfrm>
                <a:off x="1659295" y="5706633"/>
                <a:ext cx="35618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3.5</a:t>
                </a:r>
              </a:p>
            </p:txBody>
          </p: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D959CAC6-D755-8C3F-8E46-8E2C02458E08}"/>
              </a:ext>
            </a:extLst>
          </p:cNvPr>
          <p:cNvGrpSpPr/>
          <p:nvPr/>
        </p:nvGrpSpPr>
        <p:grpSpPr>
          <a:xfrm>
            <a:off x="10255437" y="4113961"/>
            <a:ext cx="593805" cy="585216"/>
            <a:chOff x="1455968" y="5701070"/>
            <a:chExt cx="593805" cy="583454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66BBC3D8-73B9-1917-822A-993AAE0C21A6}"/>
                </a:ext>
              </a:extLst>
            </p:cNvPr>
            <p:cNvGrpSpPr/>
            <p:nvPr/>
          </p:nvGrpSpPr>
          <p:grpSpPr>
            <a:xfrm>
              <a:off x="1455968" y="5701070"/>
              <a:ext cx="391454" cy="583454"/>
              <a:chOff x="1455968" y="5701070"/>
              <a:chExt cx="391454" cy="583454"/>
            </a:xfrm>
          </p:grpSpPr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481C0BF9-DEC3-8B9A-656F-35BF4297389D}"/>
                  </a:ext>
                </a:extLst>
              </p:cNvPr>
              <p:cNvCxnSpPr/>
              <p:nvPr/>
            </p:nvCxnSpPr>
            <p:spPr>
              <a:xfrm rot="5400000">
                <a:off x="1475897" y="6091894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CE0C4721-ACA7-AC9C-9CB4-71999AB9BDDA}"/>
                  </a:ext>
                </a:extLst>
              </p:cNvPr>
              <p:cNvSpPr txBox="1"/>
              <p:nvPr/>
            </p:nvSpPr>
            <p:spPr>
              <a:xfrm>
                <a:off x="1455968" y="5701070"/>
                <a:ext cx="391454" cy="253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180</a:t>
                </a: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9EBED3F-0DB1-43AA-9FEA-4C4E7716AC1E}"/>
                </a:ext>
              </a:extLst>
            </p:cNvPr>
            <p:cNvGrpSpPr/>
            <p:nvPr/>
          </p:nvGrpSpPr>
          <p:grpSpPr>
            <a:xfrm>
              <a:off x="1727249" y="5706633"/>
              <a:ext cx="322524" cy="577891"/>
              <a:chOff x="1692959" y="5706633"/>
              <a:chExt cx="322524" cy="577891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35DCB575-B5BC-A7D0-6565-C23D4BFFEBF3}"/>
                  </a:ext>
                </a:extLst>
              </p:cNvPr>
              <p:cNvGrpSpPr/>
              <p:nvPr/>
            </p:nvGrpSpPr>
            <p:grpSpPr>
              <a:xfrm>
                <a:off x="1777679" y="5899263"/>
                <a:ext cx="159131" cy="385261"/>
                <a:chOff x="1440494" y="5899263"/>
                <a:chExt cx="159131" cy="385261"/>
              </a:xfrm>
            </p:grpSpPr>
            <p:cxnSp>
              <p:nvCxnSpPr>
                <p:cNvPr id="187" name="Straight Arrow Connector 186">
                  <a:extLst>
                    <a:ext uri="{FF2B5EF4-FFF2-40B4-BE49-F238E27FC236}">
                      <a16:creationId xmlns:a16="http://schemas.microsoft.com/office/drawing/2014/main" id="{2A7D3C0C-8FD2-8E47-5DFB-11CE78398B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27430" y="6091894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337FEB1F-CCFC-7401-48DD-D39BE17E9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520060" y="5886017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B9F4F0E1-22C3-039E-9B12-E20D24E24C0F}"/>
                  </a:ext>
                </a:extLst>
              </p:cNvPr>
              <p:cNvSpPr txBox="1"/>
              <p:nvPr/>
            </p:nvSpPr>
            <p:spPr>
              <a:xfrm>
                <a:off x="1692959" y="5706633"/>
                <a:ext cx="322524" cy="2531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25</a:t>
                </a:r>
              </a:p>
            </p:txBody>
          </p: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BF204862-A616-8CEE-6F98-6CC6341035A8}"/>
              </a:ext>
            </a:extLst>
          </p:cNvPr>
          <p:cNvGrpSpPr/>
          <p:nvPr/>
        </p:nvGrpSpPr>
        <p:grpSpPr>
          <a:xfrm>
            <a:off x="1554523" y="2578996"/>
            <a:ext cx="766941" cy="406316"/>
            <a:chOff x="3008631" y="6109000"/>
            <a:chExt cx="766941" cy="406316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760A3055-5EEC-AC4F-3F42-44C6E92C2C02}"/>
                </a:ext>
              </a:extLst>
            </p:cNvPr>
            <p:cNvGrpSpPr/>
            <p:nvPr/>
          </p:nvGrpSpPr>
          <p:grpSpPr>
            <a:xfrm flipH="1">
              <a:off x="3008631" y="6245743"/>
              <a:ext cx="385261" cy="222318"/>
              <a:chOff x="3008631" y="6245743"/>
              <a:chExt cx="385261" cy="222318"/>
            </a:xfrm>
          </p:grpSpPr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01032549-359D-D709-CE99-99BEF6AC365C}"/>
                  </a:ext>
                </a:extLst>
              </p:cNvPr>
              <p:cNvCxnSpPr/>
              <p:nvPr/>
            </p:nvCxnSpPr>
            <p:spPr>
              <a:xfrm>
                <a:off x="3008631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0AC6D628-8B8E-B9A8-FC28-9155C17F5C8B}"/>
                  </a:ext>
                </a:extLst>
              </p:cNvPr>
              <p:cNvGrpSpPr/>
              <p:nvPr/>
            </p:nvGrpSpPr>
            <p:grpSpPr>
              <a:xfrm>
                <a:off x="3008631" y="6308930"/>
                <a:ext cx="385261" cy="159131"/>
                <a:chOff x="3008631" y="6308930"/>
                <a:chExt cx="385261" cy="159131"/>
              </a:xfrm>
            </p:grpSpPr>
            <p:cxnSp>
              <p:nvCxnSpPr>
                <p:cNvPr id="193" name="Straight Arrow Connector 192">
                  <a:extLst>
                    <a:ext uri="{FF2B5EF4-FFF2-40B4-BE49-F238E27FC236}">
                      <a16:creationId xmlns:a16="http://schemas.microsoft.com/office/drawing/2014/main" id="{73EF0EC0-1718-A20C-C292-A340450D4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8631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E91B83AF-C29B-A438-5CDE-4DA4DD81E7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29A3DEC-9723-3FB4-39DC-077FA2881154}"/>
                </a:ext>
              </a:extLst>
            </p:cNvPr>
            <p:cNvSpPr txBox="1"/>
            <p:nvPr/>
          </p:nvSpPr>
          <p:spPr>
            <a:xfrm>
              <a:off x="3350455" y="6109000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28.5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3C021F4-753C-3A2A-CB2A-357682E77ECF}"/>
                </a:ext>
              </a:extLst>
            </p:cNvPr>
            <p:cNvSpPr txBox="1"/>
            <p:nvPr/>
          </p:nvSpPr>
          <p:spPr>
            <a:xfrm>
              <a:off x="3350455" y="6261400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9.01</a:t>
              </a: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7D03CC51-4F6F-BFD5-36D6-EF6166A62825}"/>
              </a:ext>
            </a:extLst>
          </p:cNvPr>
          <p:cNvGrpSpPr/>
          <p:nvPr/>
        </p:nvGrpSpPr>
        <p:grpSpPr>
          <a:xfrm>
            <a:off x="624311" y="3306238"/>
            <a:ext cx="809596" cy="406316"/>
            <a:chOff x="2624645" y="5628834"/>
            <a:chExt cx="809596" cy="406316"/>
          </a:xfrm>
        </p:grpSpPr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213B3C4A-0665-6947-3F81-8D7370F13065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A40AE3F7-11D3-ECF5-4488-A0ABA31BF58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6A819264-8341-28FE-1E34-9D682070D8F0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9D0BE49-D36F-EDAC-8EF7-06F8B1D96CCB}"/>
                </a:ext>
              </a:extLst>
            </p:cNvPr>
            <p:cNvSpPr txBox="1"/>
            <p:nvPr/>
          </p:nvSpPr>
          <p:spPr>
            <a:xfrm>
              <a:off x="2624645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13.29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0D55BC06-A5A8-B5C8-242F-53ED249DA2A6}"/>
                </a:ext>
              </a:extLst>
            </p:cNvPr>
            <p:cNvSpPr txBox="1"/>
            <p:nvPr/>
          </p:nvSpPr>
          <p:spPr>
            <a:xfrm>
              <a:off x="2624645" y="57812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14.38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127B5205-B2E1-7803-66BF-652CDA915811}"/>
              </a:ext>
            </a:extLst>
          </p:cNvPr>
          <p:cNvGrpSpPr/>
          <p:nvPr/>
        </p:nvGrpSpPr>
        <p:grpSpPr>
          <a:xfrm>
            <a:off x="4389749" y="661435"/>
            <a:ext cx="809596" cy="406316"/>
            <a:chOff x="2624645" y="5628834"/>
            <a:chExt cx="809596" cy="406316"/>
          </a:xfrm>
        </p:grpSpPr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77D18566-5B4C-6D17-92A1-6BB54D841BE7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A56F0072-BB33-A0EF-869D-5D59A283FEB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FC2074A8-6D66-3884-975E-AC554769F96C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E4F8EE22-D64A-607D-F550-C51B2AD452E4}"/>
                </a:ext>
              </a:extLst>
            </p:cNvPr>
            <p:cNvSpPr txBox="1"/>
            <p:nvPr/>
          </p:nvSpPr>
          <p:spPr>
            <a:xfrm>
              <a:off x="2624645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90.00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AF064B5-AE13-CC26-58F8-33B7A80F13BD}"/>
                </a:ext>
              </a:extLst>
            </p:cNvPr>
            <p:cNvSpPr txBox="1"/>
            <p:nvPr/>
          </p:nvSpPr>
          <p:spPr>
            <a:xfrm>
              <a:off x="2693574" y="5781234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9.45</a:t>
              </a:r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B5B37CA0-1BCB-8C7F-46F3-7D83F5AE41AB}"/>
              </a:ext>
            </a:extLst>
          </p:cNvPr>
          <p:cNvGrpSpPr/>
          <p:nvPr/>
        </p:nvGrpSpPr>
        <p:grpSpPr>
          <a:xfrm>
            <a:off x="4457352" y="1452870"/>
            <a:ext cx="740667" cy="406316"/>
            <a:chOff x="2693574" y="5628834"/>
            <a:chExt cx="740667" cy="406316"/>
          </a:xfrm>
        </p:grpSpPr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C5352D9F-57B9-8C8C-89D7-7F6450946B1C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530E5A80-B788-F998-4777-92BE6259959F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CDC8C13D-602C-6D31-4D9F-8A8A39596DD4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2B32A983-7ABD-D0E1-111C-B13644CAF904}"/>
                </a:ext>
              </a:extLst>
            </p:cNvPr>
            <p:cNvSpPr txBox="1"/>
            <p:nvPr/>
          </p:nvSpPr>
          <p:spPr>
            <a:xfrm>
              <a:off x="2693574" y="5628834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0.00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968B225-BE7A-D016-993C-B5CC97897F0F}"/>
                </a:ext>
              </a:extLst>
            </p:cNvPr>
            <p:cNvSpPr txBox="1"/>
            <p:nvPr/>
          </p:nvSpPr>
          <p:spPr>
            <a:xfrm>
              <a:off x="2693574" y="5781234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0.00</a:t>
              </a:r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EEBF9B18-3C95-FE78-81B8-4A410EF647B8}"/>
              </a:ext>
            </a:extLst>
          </p:cNvPr>
          <p:cNvGrpSpPr/>
          <p:nvPr/>
        </p:nvGrpSpPr>
        <p:grpSpPr>
          <a:xfrm>
            <a:off x="6040522" y="3135574"/>
            <a:ext cx="809596" cy="406316"/>
            <a:chOff x="2624645" y="5628834"/>
            <a:chExt cx="809596" cy="406316"/>
          </a:xfrm>
        </p:grpSpPr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D470148E-87D0-492E-B231-C20F79A2E3C7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4168C5C4-3115-1C80-3CFC-3AF595A92554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5D2196F-DB1E-7CB3-141C-8786AF5DEF0A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1D1B523B-55D7-019D-A26A-48DAC260732C}"/>
                </a:ext>
              </a:extLst>
            </p:cNvPr>
            <p:cNvSpPr txBox="1"/>
            <p:nvPr/>
          </p:nvSpPr>
          <p:spPr>
            <a:xfrm>
              <a:off x="2624645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66.75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6425CA23-2762-6D04-82C7-FB1C6D91135A}"/>
                </a:ext>
              </a:extLst>
            </p:cNvPr>
            <p:cNvSpPr txBox="1"/>
            <p:nvPr/>
          </p:nvSpPr>
          <p:spPr>
            <a:xfrm>
              <a:off x="2624645" y="57812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13.56</a:t>
              </a: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FEA96C6D-8C72-03A3-D342-420CCFDC682D}"/>
              </a:ext>
            </a:extLst>
          </p:cNvPr>
          <p:cNvGrpSpPr/>
          <p:nvPr/>
        </p:nvGrpSpPr>
        <p:grpSpPr>
          <a:xfrm>
            <a:off x="4420151" y="3749665"/>
            <a:ext cx="809596" cy="406316"/>
            <a:chOff x="2624645" y="5628834"/>
            <a:chExt cx="809596" cy="406316"/>
          </a:xfrm>
        </p:grpSpPr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82B85DBC-AB0B-0E8B-FC19-19250BCEB7AF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5FBFAA49-1E29-6A4C-BF75-C874F4945B47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C05C24DA-F871-5C1E-0B35-CBF6DF976627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429D7282-CA7B-C2D7-F3FE-7B9FB053CC01}"/>
                </a:ext>
              </a:extLst>
            </p:cNvPr>
            <p:cNvSpPr txBox="1"/>
            <p:nvPr/>
          </p:nvSpPr>
          <p:spPr>
            <a:xfrm>
              <a:off x="2624645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90.00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99F21989-C11F-66DD-9D4B-EE13DD9A40F4}"/>
                </a:ext>
              </a:extLst>
            </p:cNvPr>
            <p:cNvSpPr txBox="1"/>
            <p:nvPr/>
          </p:nvSpPr>
          <p:spPr>
            <a:xfrm>
              <a:off x="2624645" y="57812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11.37</a:t>
              </a: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4EC6C15-E25A-3824-5AF7-420CC0F4D828}"/>
              </a:ext>
            </a:extLst>
          </p:cNvPr>
          <p:cNvGrpSpPr/>
          <p:nvPr/>
        </p:nvGrpSpPr>
        <p:grpSpPr>
          <a:xfrm>
            <a:off x="4414017" y="4876556"/>
            <a:ext cx="809596" cy="406316"/>
            <a:chOff x="2624645" y="5628834"/>
            <a:chExt cx="809596" cy="406316"/>
          </a:xfrm>
        </p:grpSpPr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1869B30E-7DCD-456E-3130-092F86CDA869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990E9392-7C5B-5267-9844-E434DBAAF75E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C27BA4C5-D759-E3A6-92E0-BC1638C529DF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13E29487-9232-A6D4-246A-6B51CB4172C9}"/>
                </a:ext>
              </a:extLst>
            </p:cNvPr>
            <p:cNvSpPr txBox="1"/>
            <p:nvPr/>
          </p:nvSpPr>
          <p:spPr>
            <a:xfrm>
              <a:off x="2624645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30.00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375CFFBD-112E-7875-FE9C-D52696789564}"/>
                </a:ext>
              </a:extLst>
            </p:cNvPr>
            <p:cNvSpPr txBox="1"/>
            <p:nvPr/>
          </p:nvSpPr>
          <p:spPr>
            <a:xfrm>
              <a:off x="2693574" y="5781234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1.21</a:t>
              </a: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F603743B-4527-4ACD-28CF-2DC4FB3DDDF9}"/>
              </a:ext>
            </a:extLst>
          </p:cNvPr>
          <p:cNvGrpSpPr/>
          <p:nvPr/>
        </p:nvGrpSpPr>
        <p:grpSpPr>
          <a:xfrm>
            <a:off x="6037617" y="5119232"/>
            <a:ext cx="809596" cy="406316"/>
            <a:chOff x="2624645" y="5628834"/>
            <a:chExt cx="809596" cy="406316"/>
          </a:xfrm>
        </p:grpSpPr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336939B7-6FD4-E81B-183F-781DE357D0B3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71784BF2-E554-7F6A-2BD9-0C9E347DC270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9C744A82-9A33-02D7-7127-A63DB2F246CC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26ED5CD9-E90E-D9B7-F419-48404A0CBC1D}"/>
                </a:ext>
              </a:extLst>
            </p:cNvPr>
            <p:cNvSpPr txBox="1"/>
            <p:nvPr/>
          </p:nvSpPr>
          <p:spPr>
            <a:xfrm>
              <a:off x="2624645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26.24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C3C5486D-B542-70CA-551C-C0967A46C7FE}"/>
                </a:ext>
              </a:extLst>
            </p:cNvPr>
            <p:cNvSpPr txBox="1"/>
            <p:nvPr/>
          </p:nvSpPr>
          <p:spPr>
            <a:xfrm>
              <a:off x="2693574" y="5781234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6.25</a:t>
              </a:r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A4397CCD-25E9-9BFC-1702-18D3D7DF697B}"/>
              </a:ext>
            </a:extLst>
          </p:cNvPr>
          <p:cNvGrpSpPr/>
          <p:nvPr/>
        </p:nvGrpSpPr>
        <p:grpSpPr>
          <a:xfrm>
            <a:off x="5263567" y="3138171"/>
            <a:ext cx="835321" cy="406316"/>
            <a:chOff x="3008631" y="6109000"/>
            <a:chExt cx="835321" cy="406316"/>
          </a:xfrm>
        </p:grpSpPr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1D12AF0C-DF49-3964-615C-AC4BAA2E14E0}"/>
                </a:ext>
              </a:extLst>
            </p:cNvPr>
            <p:cNvGrpSpPr/>
            <p:nvPr/>
          </p:nvGrpSpPr>
          <p:grpSpPr>
            <a:xfrm flipH="1">
              <a:off x="3008631" y="6245743"/>
              <a:ext cx="385261" cy="222318"/>
              <a:chOff x="3008631" y="6245743"/>
              <a:chExt cx="385261" cy="222318"/>
            </a:xfrm>
          </p:grpSpPr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FF2D07F2-66E5-5474-A4AC-01F7E00A464E}"/>
                  </a:ext>
                </a:extLst>
              </p:cNvPr>
              <p:cNvCxnSpPr/>
              <p:nvPr/>
            </p:nvCxnSpPr>
            <p:spPr>
              <a:xfrm>
                <a:off x="3008631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CD53622E-CA85-D141-3E23-29EEE98645AD}"/>
                  </a:ext>
                </a:extLst>
              </p:cNvPr>
              <p:cNvGrpSpPr/>
              <p:nvPr/>
            </p:nvGrpSpPr>
            <p:grpSpPr>
              <a:xfrm>
                <a:off x="3008631" y="6308930"/>
                <a:ext cx="385261" cy="159131"/>
                <a:chOff x="3008631" y="6308930"/>
                <a:chExt cx="385261" cy="159131"/>
              </a:xfrm>
            </p:grpSpPr>
            <p:cxnSp>
              <p:nvCxnSpPr>
                <p:cNvPr id="296" name="Straight Arrow Connector 295">
                  <a:extLst>
                    <a:ext uri="{FF2B5EF4-FFF2-40B4-BE49-F238E27FC236}">
                      <a16:creationId xmlns:a16="http://schemas.microsoft.com/office/drawing/2014/main" id="{8DDE18DD-9D4D-C25E-E5CB-965536C49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8631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6F2B3A91-54F6-E579-E435-8CE75155D9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A83F80A3-717F-6E00-16CD-67CF58C8454A}"/>
                </a:ext>
              </a:extLst>
            </p:cNvPr>
            <p:cNvSpPr txBox="1"/>
            <p:nvPr/>
          </p:nvSpPr>
          <p:spPr>
            <a:xfrm>
              <a:off x="3349906" y="6109000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10.98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7F4CB084-4EA0-407E-BF16-3CA29D482EB3}"/>
                </a:ext>
              </a:extLst>
            </p:cNvPr>
            <p:cNvSpPr txBox="1"/>
            <p:nvPr/>
          </p:nvSpPr>
          <p:spPr>
            <a:xfrm>
              <a:off x="3377157" y="62614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-4.73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C512C077-A4B1-F54E-3C30-8A8A4702362C}"/>
              </a:ext>
            </a:extLst>
          </p:cNvPr>
          <p:cNvGrpSpPr/>
          <p:nvPr/>
        </p:nvGrpSpPr>
        <p:grpSpPr>
          <a:xfrm>
            <a:off x="5320607" y="5459029"/>
            <a:ext cx="794373" cy="406316"/>
            <a:chOff x="3008631" y="6109000"/>
            <a:chExt cx="794373" cy="406316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A0867425-5533-B928-730A-EFA72FAFC9EF}"/>
                </a:ext>
              </a:extLst>
            </p:cNvPr>
            <p:cNvGrpSpPr/>
            <p:nvPr/>
          </p:nvGrpSpPr>
          <p:grpSpPr>
            <a:xfrm flipH="1">
              <a:off x="3008631" y="6245743"/>
              <a:ext cx="385261" cy="222318"/>
              <a:chOff x="3008631" y="6245743"/>
              <a:chExt cx="385261" cy="222318"/>
            </a:xfrm>
          </p:grpSpPr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7C0EE7FF-8548-3E85-86EC-1C8E9F8E8753}"/>
                  </a:ext>
                </a:extLst>
              </p:cNvPr>
              <p:cNvCxnSpPr/>
              <p:nvPr/>
            </p:nvCxnSpPr>
            <p:spPr>
              <a:xfrm>
                <a:off x="3008631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5B480BD2-3792-5614-ADC5-C603B21F39C8}"/>
                  </a:ext>
                </a:extLst>
              </p:cNvPr>
              <p:cNvGrpSpPr/>
              <p:nvPr/>
            </p:nvGrpSpPr>
            <p:grpSpPr>
              <a:xfrm>
                <a:off x="3008631" y="6308930"/>
                <a:ext cx="385261" cy="159131"/>
                <a:chOff x="3008631" y="6308930"/>
                <a:chExt cx="385261" cy="159131"/>
              </a:xfrm>
            </p:grpSpPr>
            <p:cxnSp>
              <p:nvCxnSpPr>
                <p:cNvPr id="304" name="Straight Arrow Connector 303">
                  <a:extLst>
                    <a:ext uri="{FF2B5EF4-FFF2-40B4-BE49-F238E27FC236}">
                      <a16:creationId xmlns:a16="http://schemas.microsoft.com/office/drawing/2014/main" id="{F92A32E9-3CA3-52C8-873C-664548D2D0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8631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5F4F6D6C-7230-9061-4470-1A50E5E646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BA81226D-0A06-FE99-D94D-379355318132}"/>
                </a:ext>
              </a:extLst>
            </p:cNvPr>
            <p:cNvSpPr txBox="1"/>
            <p:nvPr/>
          </p:nvSpPr>
          <p:spPr>
            <a:xfrm>
              <a:off x="3336209" y="61090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-6.24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6CA313D9-B6C0-2BE7-1BAB-FA7232D7B821}"/>
                </a:ext>
              </a:extLst>
            </p:cNvPr>
            <p:cNvSpPr txBox="1"/>
            <p:nvPr/>
          </p:nvSpPr>
          <p:spPr>
            <a:xfrm>
              <a:off x="3336209" y="62614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-7.05</a:t>
              </a: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A696E6FA-F61C-6DB0-D1DF-B520C7623029}"/>
              </a:ext>
            </a:extLst>
          </p:cNvPr>
          <p:cNvGrpSpPr/>
          <p:nvPr/>
        </p:nvGrpSpPr>
        <p:grpSpPr>
          <a:xfrm>
            <a:off x="9032752" y="2610330"/>
            <a:ext cx="862358" cy="406316"/>
            <a:chOff x="3008631" y="6109000"/>
            <a:chExt cx="862358" cy="406316"/>
          </a:xfrm>
        </p:grpSpPr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6FD4C2C6-C63F-1C40-FE69-B1006697BD79}"/>
                </a:ext>
              </a:extLst>
            </p:cNvPr>
            <p:cNvGrpSpPr/>
            <p:nvPr/>
          </p:nvGrpSpPr>
          <p:grpSpPr>
            <a:xfrm flipH="1">
              <a:off x="3008631" y="6245743"/>
              <a:ext cx="385261" cy="222318"/>
              <a:chOff x="3008631" y="6245743"/>
              <a:chExt cx="385261" cy="222318"/>
            </a:xfrm>
          </p:grpSpPr>
          <p:cxnSp>
            <p:nvCxnSpPr>
              <p:cNvPr id="312" name="Straight Arrow Connector 311">
                <a:extLst>
                  <a:ext uri="{FF2B5EF4-FFF2-40B4-BE49-F238E27FC236}">
                    <a16:creationId xmlns:a16="http://schemas.microsoft.com/office/drawing/2014/main" id="{8B89DD5D-93F0-C2C7-4A37-1F7FAEFDD758}"/>
                  </a:ext>
                </a:extLst>
              </p:cNvPr>
              <p:cNvCxnSpPr/>
              <p:nvPr/>
            </p:nvCxnSpPr>
            <p:spPr>
              <a:xfrm>
                <a:off x="3008631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74B6D556-653C-4966-7132-39DB2EFDCBB7}"/>
                  </a:ext>
                </a:extLst>
              </p:cNvPr>
              <p:cNvGrpSpPr/>
              <p:nvPr/>
            </p:nvGrpSpPr>
            <p:grpSpPr>
              <a:xfrm>
                <a:off x="3008631" y="6308930"/>
                <a:ext cx="385261" cy="159131"/>
                <a:chOff x="3008631" y="6308930"/>
                <a:chExt cx="385261" cy="159131"/>
              </a:xfrm>
            </p:grpSpPr>
            <p:cxnSp>
              <p:nvCxnSpPr>
                <p:cNvPr id="314" name="Straight Arrow Connector 313">
                  <a:extLst>
                    <a:ext uri="{FF2B5EF4-FFF2-40B4-BE49-F238E27FC236}">
                      <a16:creationId xmlns:a16="http://schemas.microsoft.com/office/drawing/2014/main" id="{2200A43A-9C59-AB58-314B-5C58916218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8631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61CF7131-91FE-B5EE-C654-B6C0E2C2FB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007079E-B3CC-69DF-E0AF-1423C4135078}"/>
                </a:ext>
              </a:extLst>
            </p:cNvPr>
            <p:cNvSpPr txBox="1"/>
            <p:nvPr/>
          </p:nvSpPr>
          <p:spPr>
            <a:xfrm>
              <a:off x="3327309" y="61090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-60.30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BF86F8CB-9AF1-B221-6D8D-E320DE26963B}"/>
                </a:ext>
              </a:extLst>
            </p:cNvPr>
            <p:cNvSpPr txBox="1"/>
            <p:nvPr/>
          </p:nvSpPr>
          <p:spPr>
            <a:xfrm>
              <a:off x="3404194" y="62614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-3.82</a:t>
              </a: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F7D77C52-F6CE-B30E-EF7F-E4C0A6CA9BB5}"/>
              </a:ext>
            </a:extLst>
          </p:cNvPr>
          <p:cNvGrpSpPr/>
          <p:nvPr/>
        </p:nvGrpSpPr>
        <p:grpSpPr>
          <a:xfrm>
            <a:off x="9825020" y="2957023"/>
            <a:ext cx="867176" cy="406316"/>
            <a:chOff x="2622722" y="5628834"/>
            <a:chExt cx="867176" cy="406316"/>
          </a:xfrm>
        </p:grpSpPr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99063B18-0E7C-54E9-585A-13BB88BF6071}"/>
                </a:ext>
              </a:extLst>
            </p:cNvPr>
            <p:cNvCxnSpPr/>
            <p:nvPr/>
          </p:nvCxnSpPr>
          <p:spPr>
            <a:xfrm>
              <a:off x="3104637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D4F68E78-0B06-1150-8AB0-556A7594534A}"/>
                </a:ext>
              </a:extLst>
            </p:cNvPr>
            <p:cNvCxnSpPr>
              <a:cxnSpLocks/>
            </p:cNvCxnSpPr>
            <p:nvPr/>
          </p:nvCxnSpPr>
          <p:spPr>
            <a:xfrm>
              <a:off x="3096686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A7816D6E-9DC8-F808-AA25-F051960AA7FB}"/>
                </a:ext>
              </a:extLst>
            </p:cNvPr>
            <p:cNvCxnSpPr>
              <a:cxnSpLocks/>
            </p:cNvCxnSpPr>
            <p:nvPr/>
          </p:nvCxnSpPr>
          <p:spPr>
            <a:xfrm>
              <a:off x="317890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F75DECA-DEFC-2AA6-76F4-46DA04F28E20}"/>
                </a:ext>
              </a:extLst>
            </p:cNvPr>
            <p:cNvSpPr txBox="1"/>
            <p:nvPr/>
          </p:nvSpPr>
          <p:spPr>
            <a:xfrm>
              <a:off x="2622722" y="5628834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-28.17</a:t>
              </a: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F925604E-E40E-BA70-0B05-D80AC634F321}"/>
                </a:ext>
              </a:extLst>
            </p:cNvPr>
            <p:cNvSpPr txBox="1"/>
            <p:nvPr/>
          </p:nvSpPr>
          <p:spPr>
            <a:xfrm>
              <a:off x="2707554" y="5781234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-8.99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D60111A3-2C71-E823-AD38-B0B5BF2ABC9F}"/>
                  </a:ext>
                </a:extLst>
              </p:cNvPr>
              <p:cNvSpPr txBox="1"/>
              <p:nvPr/>
            </p:nvSpPr>
            <p:spPr>
              <a:xfrm>
                <a:off x="5621741" y="384046"/>
                <a:ext cx="15089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Bus 2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015</m:t>
                    </m:r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2.3°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D60111A3-2C71-E823-AD38-B0B5BF2AB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741" y="384046"/>
                <a:ext cx="1508939" cy="338554"/>
              </a:xfrm>
              <a:prstGeom prst="rect">
                <a:avLst/>
              </a:prstGeom>
              <a:blipFill>
                <a:blip r:embed="rId3"/>
                <a:stretch>
                  <a:fillRect l="-1667" t="-7143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3A9EDB4D-C164-950B-E5F6-DBCAC6D4C038}"/>
                  </a:ext>
                </a:extLst>
              </p:cNvPr>
              <p:cNvSpPr txBox="1"/>
              <p:nvPr/>
            </p:nvSpPr>
            <p:spPr>
              <a:xfrm>
                <a:off x="5621741" y="2632263"/>
                <a:ext cx="15361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Bus 3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015</m:t>
                    </m:r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1.9°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3A9EDB4D-C164-950B-E5F6-DBCAC6D4C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741" y="2632263"/>
                <a:ext cx="1536190" cy="338554"/>
              </a:xfrm>
              <a:prstGeom prst="rect">
                <a:avLst/>
              </a:prstGeom>
              <a:blipFill>
                <a:blip r:embed="rId4"/>
                <a:stretch>
                  <a:fillRect l="-16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B996FB6D-1624-1209-C8B6-8FE356804566}"/>
                  </a:ext>
                </a:extLst>
              </p:cNvPr>
              <p:cNvSpPr txBox="1"/>
              <p:nvPr/>
            </p:nvSpPr>
            <p:spPr>
              <a:xfrm>
                <a:off x="5610015" y="4551285"/>
                <a:ext cx="15223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Bus 4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−1.1°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B996FB6D-1624-1209-C8B6-8FE356804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015" y="4551285"/>
                <a:ext cx="1522340" cy="338554"/>
              </a:xfrm>
              <a:prstGeom prst="rect">
                <a:avLst/>
              </a:prstGeom>
              <a:blipFill>
                <a:blip r:embed="rId5"/>
                <a:stretch>
                  <a:fillRect l="-1653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3852B5BF-C9FE-4707-1A1B-E0A3774D0CB1}"/>
                  </a:ext>
                </a:extLst>
              </p:cNvPr>
              <p:cNvSpPr txBox="1"/>
              <p:nvPr/>
            </p:nvSpPr>
            <p:spPr>
              <a:xfrm>
                <a:off x="9008361" y="2422104"/>
                <a:ext cx="16714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Bus 5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05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.975</m:t>
                    </m:r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−6.0°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3852B5BF-C9FE-4707-1A1B-E0A3774D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361" y="2422104"/>
                <a:ext cx="1671420" cy="338554"/>
              </a:xfrm>
              <a:prstGeom prst="rect">
                <a:avLst/>
              </a:prstGeom>
              <a:blipFill>
                <a:blip r:embed="rId6"/>
                <a:stretch>
                  <a:fillRect l="-2273"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BD570D9C-AEA9-E162-5AC9-079ABC878C72}"/>
              </a:ext>
            </a:extLst>
          </p:cNvPr>
          <p:cNvCxnSpPr/>
          <p:nvPr/>
        </p:nvCxnSpPr>
        <p:spPr>
          <a:xfrm flipH="1">
            <a:off x="9879773" y="3516385"/>
            <a:ext cx="4446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198DF593-CB45-BE7F-8E87-8B0868BEAB07}"/>
              </a:ext>
            </a:extLst>
          </p:cNvPr>
          <p:cNvGrpSpPr/>
          <p:nvPr/>
        </p:nvGrpSpPr>
        <p:grpSpPr>
          <a:xfrm>
            <a:off x="10126465" y="3502771"/>
            <a:ext cx="386336" cy="710910"/>
            <a:chOff x="10086479" y="5007033"/>
            <a:chExt cx="386336" cy="710910"/>
          </a:xfrm>
        </p:grpSpPr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DC4DD799-1121-F63C-3920-2045B7A57137}"/>
                </a:ext>
              </a:extLst>
            </p:cNvPr>
            <p:cNvGrpSpPr/>
            <p:nvPr/>
          </p:nvGrpSpPr>
          <p:grpSpPr>
            <a:xfrm>
              <a:off x="10086479" y="5007033"/>
              <a:ext cx="386336" cy="710910"/>
              <a:chOff x="3843813" y="1969700"/>
              <a:chExt cx="386336" cy="710910"/>
            </a:xfrm>
          </p:grpSpPr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230C3426-22F6-0306-8EE8-D2454AD34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8276" y="1969700"/>
                <a:ext cx="2" cy="1806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D0626287-5DCC-8980-9AAA-229D720FB5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4177" y="2150333"/>
                <a:ext cx="26560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4" name="Arc 343">
                <a:extLst>
                  <a:ext uri="{FF2B5EF4-FFF2-40B4-BE49-F238E27FC236}">
                    <a16:creationId xmlns:a16="http://schemas.microsoft.com/office/drawing/2014/main" id="{2097E8FB-2AFA-DF9F-FDFE-3C1F416703BA}"/>
                  </a:ext>
                </a:extLst>
              </p:cNvPr>
              <p:cNvSpPr/>
              <p:nvPr/>
            </p:nvSpPr>
            <p:spPr>
              <a:xfrm>
                <a:off x="3843813" y="2228756"/>
                <a:ext cx="386336" cy="451854"/>
              </a:xfrm>
              <a:prstGeom prst="arc">
                <a:avLst>
                  <a:gd name="adj1" fmla="val 14431447"/>
                  <a:gd name="adj2" fmla="val 1813314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1ACDF797-F1E0-A261-3EC8-04962D8E0C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66227" y="5261246"/>
              <a:ext cx="233663" cy="236876"/>
              <a:chOff x="7415996" y="5674048"/>
              <a:chExt cx="482144" cy="488777"/>
            </a:xfrm>
          </p:grpSpPr>
          <p:sp>
            <p:nvSpPr>
              <p:cNvPr id="346" name="Line 1067">
                <a:extLst>
                  <a:ext uri="{FF2B5EF4-FFF2-40B4-BE49-F238E27FC236}">
                    <a16:creationId xmlns:a16="http://schemas.microsoft.com/office/drawing/2014/main" id="{B12AC8E3-7464-0941-A78D-6BD72FC28F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722" y="5674048"/>
                <a:ext cx="1" cy="2887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7" name="Line 1072">
                <a:extLst>
                  <a:ext uri="{FF2B5EF4-FFF2-40B4-BE49-F238E27FC236}">
                    <a16:creationId xmlns:a16="http://schemas.microsoft.com/office/drawing/2014/main" id="{ED86D277-2A53-6036-880F-E6C24C931B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" name="Line 1073">
                <a:extLst>
                  <a:ext uri="{FF2B5EF4-FFF2-40B4-BE49-F238E27FC236}">
                    <a16:creationId xmlns:a16="http://schemas.microsoft.com/office/drawing/2014/main" id="{5D477910-1BAA-BDCB-49B3-EC69EA7E25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" name="Line 1074">
                <a:extLst>
                  <a:ext uri="{FF2B5EF4-FFF2-40B4-BE49-F238E27FC236}">
                    <a16:creationId xmlns:a16="http://schemas.microsoft.com/office/drawing/2014/main" id="{CE7E60A2-9A5F-0691-FB4A-1A35DE3D7A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A8C278BD-E321-A907-7D8E-D878AD462A45}"/>
              </a:ext>
            </a:extLst>
          </p:cNvPr>
          <p:cNvGrpSpPr/>
          <p:nvPr/>
        </p:nvGrpSpPr>
        <p:grpSpPr>
          <a:xfrm>
            <a:off x="10383058" y="3423941"/>
            <a:ext cx="425117" cy="579636"/>
            <a:chOff x="10383058" y="3423941"/>
            <a:chExt cx="425117" cy="579636"/>
          </a:xfrm>
        </p:grpSpPr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22275249-FE9A-08FF-63A7-56748DBA28CE}"/>
                </a:ext>
              </a:extLst>
            </p:cNvPr>
            <p:cNvGrpSpPr/>
            <p:nvPr/>
          </p:nvGrpSpPr>
          <p:grpSpPr>
            <a:xfrm flipV="1">
              <a:off x="10514714" y="3617153"/>
              <a:ext cx="159131" cy="386424"/>
              <a:chOff x="1440494" y="5899263"/>
              <a:chExt cx="159131" cy="385261"/>
            </a:xfrm>
          </p:grpSpPr>
          <p:cxnSp>
            <p:nvCxnSpPr>
              <p:cNvPr id="359" name="Straight Arrow Connector 358">
                <a:extLst>
                  <a:ext uri="{FF2B5EF4-FFF2-40B4-BE49-F238E27FC236}">
                    <a16:creationId xmlns:a16="http://schemas.microsoft.com/office/drawing/2014/main" id="{9F8ECD6A-7C29-E080-DBA4-57BFA2D6503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27430" y="6091894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85C83EE2-C1A1-6AE9-6468-AF4E60B7F0B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520060" y="5886017"/>
                <a:ext cx="0" cy="1591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6CFFE015-D191-F362-D5C5-656FF6A9DEDD}"/>
                </a:ext>
              </a:extLst>
            </p:cNvPr>
            <p:cNvSpPr txBox="1"/>
            <p:nvPr/>
          </p:nvSpPr>
          <p:spPr>
            <a:xfrm>
              <a:off x="10383058" y="3423941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0.00</a:t>
              </a:r>
            </a:p>
          </p:txBody>
        </p:sp>
      </p:grpSp>
      <p:sp>
        <p:nvSpPr>
          <p:cNvPr id="364" name="Rectangle 363">
            <a:extLst>
              <a:ext uri="{FF2B5EF4-FFF2-40B4-BE49-F238E27FC236}">
                <a16:creationId xmlns:a16="http://schemas.microsoft.com/office/drawing/2014/main" id="{87EEA767-439B-74BD-D77C-CBFEA2A7995A}"/>
              </a:ext>
            </a:extLst>
          </p:cNvPr>
          <p:cNvSpPr>
            <a:spLocks noChangeAspect="1"/>
          </p:cNvSpPr>
          <p:nvPr/>
        </p:nvSpPr>
        <p:spPr>
          <a:xfrm>
            <a:off x="9999137" y="3461857"/>
            <a:ext cx="109056" cy="10905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97AC5A4D-2472-1BEB-5249-7A2A4E4EEDFE}"/>
              </a:ext>
            </a:extLst>
          </p:cNvPr>
          <p:cNvSpPr>
            <a:spLocks noChangeAspect="1"/>
          </p:cNvSpPr>
          <p:nvPr/>
        </p:nvSpPr>
        <p:spPr>
          <a:xfrm>
            <a:off x="5764423" y="1599870"/>
            <a:ext cx="109056" cy="10905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11A29937-6AB2-5505-45E7-FCB8646BA9EC}"/>
              </a:ext>
            </a:extLst>
          </p:cNvPr>
          <p:cNvSpPr>
            <a:spLocks noChangeAspect="1"/>
          </p:cNvSpPr>
          <p:nvPr/>
        </p:nvSpPr>
        <p:spPr>
          <a:xfrm>
            <a:off x="5762363" y="809997"/>
            <a:ext cx="109056" cy="109056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0440DCDA-5527-1E19-5EA4-0A59E78E005B}"/>
              </a:ext>
            </a:extLst>
          </p:cNvPr>
          <p:cNvSpPr>
            <a:spLocks noChangeAspect="1"/>
          </p:cNvSpPr>
          <p:nvPr/>
        </p:nvSpPr>
        <p:spPr>
          <a:xfrm>
            <a:off x="5761476" y="3891710"/>
            <a:ext cx="109056" cy="109056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00992045-DB25-A84F-E24C-42E5BEFF0AFB}"/>
              </a:ext>
            </a:extLst>
          </p:cNvPr>
          <p:cNvSpPr>
            <a:spLocks noChangeAspect="1"/>
          </p:cNvSpPr>
          <p:nvPr/>
        </p:nvSpPr>
        <p:spPr>
          <a:xfrm>
            <a:off x="5758783" y="5021958"/>
            <a:ext cx="109056" cy="109056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ECA4A32A-5874-F5C2-1B48-DD04389A1942}"/>
              </a:ext>
            </a:extLst>
          </p:cNvPr>
          <p:cNvSpPr>
            <a:spLocks noChangeAspect="1"/>
          </p:cNvSpPr>
          <p:nvPr/>
        </p:nvSpPr>
        <p:spPr>
          <a:xfrm>
            <a:off x="1970418" y="3457045"/>
            <a:ext cx="109056" cy="109056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00B1D4-0E6F-D58A-8802-8D5F4B9BCBF7}"/>
              </a:ext>
            </a:extLst>
          </p:cNvPr>
          <p:cNvGrpSpPr/>
          <p:nvPr/>
        </p:nvGrpSpPr>
        <p:grpSpPr>
          <a:xfrm>
            <a:off x="2298820" y="3117720"/>
            <a:ext cx="851274" cy="406316"/>
            <a:chOff x="2582967" y="5628834"/>
            <a:chExt cx="851274" cy="406316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36E421D-545A-EA88-4F34-A98D0E5DB550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98B1E45-F42D-9743-BC02-1981F59D72B9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0690DEA-7A73-DD3C-4474-FE80E41C6812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C9D11C-EA83-4057-16CB-83044C0B2864}"/>
                </a:ext>
              </a:extLst>
            </p:cNvPr>
            <p:cNvSpPr txBox="1"/>
            <p:nvPr/>
          </p:nvSpPr>
          <p:spPr>
            <a:xfrm>
              <a:off x="2582967" y="5628834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-10.94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33FCAE-1EE3-FBE1-DA59-EAFF78826D0D}"/>
                </a:ext>
              </a:extLst>
            </p:cNvPr>
            <p:cNvSpPr txBox="1"/>
            <p:nvPr/>
          </p:nvSpPr>
          <p:spPr>
            <a:xfrm>
              <a:off x="2693574" y="5781234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1.05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294148-5405-9C5D-F1A4-110E38F2DAA1}"/>
              </a:ext>
            </a:extLst>
          </p:cNvPr>
          <p:cNvGrpSpPr/>
          <p:nvPr/>
        </p:nvGrpSpPr>
        <p:grpSpPr>
          <a:xfrm>
            <a:off x="2329917" y="3571221"/>
            <a:ext cx="740667" cy="406316"/>
            <a:chOff x="2693574" y="5628834"/>
            <a:chExt cx="740667" cy="40631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6D47321-75C3-86E9-BC0F-B2D559D8808B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C0DC168-B255-1761-2555-15775764AB23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88452D-7C7B-47C5-DB93-D0FE8303748B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EE76E9-794E-950B-CFEF-ADB692352204}"/>
                </a:ext>
              </a:extLst>
            </p:cNvPr>
            <p:cNvSpPr txBox="1"/>
            <p:nvPr/>
          </p:nvSpPr>
          <p:spPr>
            <a:xfrm>
              <a:off x="2693574" y="5628834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6.26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E0967E-325A-3786-C97E-BCC31FBC3F56}"/>
                </a:ext>
              </a:extLst>
            </p:cNvPr>
            <p:cNvSpPr txBox="1"/>
            <p:nvPr/>
          </p:nvSpPr>
          <p:spPr>
            <a:xfrm>
              <a:off x="2693574" y="5781234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3.79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9B8325-D02E-0CBA-D333-730E81E8A04B}"/>
              </a:ext>
            </a:extLst>
          </p:cNvPr>
          <p:cNvGrpSpPr/>
          <p:nvPr/>
        </p:nvGrpSpPr>
        <p:grpSpPr>
          <a:xfrm>
            <a:off x="6037199" y="790417"/>
            <a:ext cx="809596" cy="406316"/>
            <a:chOff x="2624645" y="5628834"/>
            <a:chExt cx="809596" cy="40631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15FC706-787F-FA5B-A0BC-B25AEDA4CC8B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C227198-BD89-00AD-B34C-0E318AAA1564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1AFD49-69D2-6C00-CBB1-3FD0A858B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83A245-D80A-A4BE-64A3-0B8D39CA9E3F}"/>
                </a:ext>
              </a:extLst>
            </p:cNvPr>
            <p:cNvSpPr txBox="1"/>
            <p:nvPr/>
          </p:nvSpPr>
          <p:spPr>
            <a:xfrm>
              <a:off x="2624645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61.72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B3E40E-8ECE-F18B-EF68-2CFDE4F45328}"/>
                </a:ext>
              </a:extLst>
            </p:cNvPr>
            <p:cNvSpPr txBox="1"/>
            <p:nvPr/>
          </p:nvSpPr>
          <p:spPr>
            <a:xfrm>
              <a:off x="2624645" y="57812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10.53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6FD491-B7D3-F30D-9FCD-D097C0E4B2A5}"/>
              </a:ext>
            </a:extLst>
          </p:cNvPr>
          <p:cNvGrpSpPr/>
          <p:nvPr/>
        </p:nvGrpSpPr>
        <p:grpSpPr>
          <a:xfrm>
            <a:off x="5234102" y="1883124"/>
            <a:ext cx="792342" cy="406316"/>
            <a:chOff x="2983230" y="6109000"/>
            <a:chExt cx="792342" cy="40631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9B5C532-1AEC-CB57-2FDE-E55381B0DD7A}"/>
                </a:ext>
              </a:extLst>
            </p:cNvPr>
            <p:cNvGrpSpPr/>
            <p:nvPr/>
          </p:nvGrpSpPr>
          <p:grpSpPr>
            <a:xfrm flipH="1">
              <a:off x="2983230" y="6245743"/>
              <a:ext cx="385261" cy="222318"/>
              <a:chOff x="3034032" y="6245743"/>
              <a:chExt cx="385261" cy="222318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C394AB3-C1EC-48B0-A7BC-84A02DA70183}"/>
                  </a:ext>
                </a:extLst>
              </p:cNvPr>
              <p:cNvCxnSpPr/>
              <p:nvPr/>
            </p:nvCxnSpPr>
            <p:spPr>
              <a:xfrm>
                <a:off x="3034032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1BFFA1B-3E61-2C30-6ECA-0CDD784AA7F8}"/>
                  </a:ext>
                </a:extLst>
              </p:cNvPr>
              <p:cNvGrpSpPr/>
              <p:nvPr/>
            </p:nvGrpSpPr>
            <p:grpSpPr>
              <a:xfrm>
                <a:off x="3034032" y="6308930"/>
                <a:ext cx="385261" cy="159131"/>
                <a:chOff x="3034032" y="6308930"/>
                <a:chExt cx="385261" cy="159131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C0A7467D-1AFA-B0FF-FB98-E3DF8F938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34032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B630C21-C962-B81C-2383-CBA8AA3F7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1386B93-F229-93FE-36FB-C672D7E1570B}"/>
                </a:ext>
              </a:extLst>
            </p:cNvPr>
            <p:cNvSpPr txBox="1"/>
            <p:nvPr/>
          </p:nvSpPr>
          <p:spPr>
            <a:xfrm>
              <a:off x="3281526" y="6109000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10.54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78FE0A1-03B9-82AE-2DB1-F0AF99932598}"/>
                </a:ext>
              </a:extLst>
            </p:cNvPr>
            <p:cNvSpPr txBox="1"/>
            <p:nvPr/>
          </p:nvSpPr>
          <p:spPr>
            <a:xfrm>
              <a:off x="3308777" y="62614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-3.09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C003FEB-5C85-2B51-73CE-51CD3CF1251E}"/>
              </a:ext>
            </a:extLst>
          </p:cNvPr>
          <p:cNvGrpSpPr/>
          <p:nvPr/>
        </p:nvGrpSpPr>
        <p:grpSpPr>
          <a:xfrm>
            <a:off x="5239998" y="2813853"/>
            <a:ext cx="808244" cy="406316"/>
            <a:chOff x="2983230" y="6109000"/>
            <a:chExt cx="808244" cy="406316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34A4CA2-2045-C7D5-1625-50F494990770}"/>
                </a:ext>
              </a:extLst>
            </p:cNvPr>
            <p:cNvGrpSpPr/>
            <p:nvPr/>
          </p:nvGrpSpPr>
          <p:grpSpPr>
            <a:xfrm flipH="1">
              <a:off x="2983230" y="6245743"/>
              <a:ext cx="385261" cy="222318"/>
              <a:chOff x="3034032" y="6245743"/>
              <a:chExt cx="385261" cy="222318"/>
            </a:xfrm>
          </p:grpSpPr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881C9C8E-AC09-9CC4-4505-EAF1EB975223}"/>
                  </a:ext>
                </a:extLst>
              </p:cNvPr>
              <p:cNvCxnSpPr/>
              <p:nvPr/>
            </p:nvCxnSpPr>
            <p:spPr>
              <a:xfrm>
                <a:off x="3034032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CE8C5B97-B308-BBD9-21A5-1D19D8A81540}"/>
                  </a:ext>
                </a:extLst>
              </p:cNvPr>
              <p:cNvGrpSpPr/>
              <p:nvPr/>
            </p:nvGrpSpPr>
            <p:grpSpPr>
              <a:xfrm>
                <a:off x="3034032" y="6308930"/>
                <a:ext cx="385261" cy="159131"/>
                <a:chOff x="3034032" y="6308930"/>
                <a:chExt cx="385261" cy="159131"/>
              </a:xfrm>
            </p:grpSpPr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E802AF6B-81C8-D98B-540F-908FB2792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34032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28ED4281-6DD7-BE16-5A7F-00FBB6FD6F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323538E-6BE6-EF36-73F1-BCA5F5414F86}"/>
                </a:ext>
              </a:extLst>
            </p:cNvPr>
            <p:cNvSpPr txBox="1"/>
            <p:nvPr/>
          </p:nvSpPr>
          <p:spPr>
            <a:xfrm>
              <a:off x="3324679" y="61090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-2.74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651143E-D867-CCA1-F13A-221A17C51B51}"/>
                </a:ext>
              </a:extLst>
            </p:cNvPr>
            <p:cNvSpPr txBox="1"/>
            <p:nvPr/>
          </p:nvSpPr>
          <p:spPr>
            <a:xfrm>
              <a:off x="3308777" y="62614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-0.96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586ABCB-2724-DD41-8DD2-4EF1F0118592}"/>
              </a:ext>
            </a:extLst>
          </p:cNvPr>
          <p:cNvGrpSpPr/>
          <p:nvPr/>
        </p:nvGrpSpPr>
        <p:grpSpPr>
          <a:xfrm>
            <a:off x="9035032" y="3138409"/>
            <a:ext cx="862353" cy="406316"/>
            <a:chOff x="3008631" y="6109000"/>
            <a:chExt cx="862353" cy="406316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02B2AF9-31F6-B519-FAB5-ACA98437AAFC}"/>
                </a:ext>
              </a:extLst>
            </p:cNvPr>
            <p:cNvGrpSpPr/>
            <p:nvPr/>
          </p:nvGrpSpPr>
          <p:grpSpPr>
            <a:xfrm flipH="1">
              <a:off x="3008631" y="6245743"/>
              <a:ext cx="385261" cy="222318"/>
              <a:chOff x="3008631" y="6245743"/>
              <a:chExt cx="385261" cy="222318"/>
            </a:xfrm>
          </p:grpSpPr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0D85320B-CC4F-4F66-0ADA-8DB3BA4E0875}"/>
                  </a:ext>
                </a:extLst>
              </p:cNvPr>
              <p:cNvCxnSpPr/>
              <p:nvPr/>
            </p:nvCxnSpPr>
            <p:spPr>
              <a:xfrm>
                <a:off x="3008631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C59089DC-63DA-0A05-6898-D662F8C09F50}"/>
                  </a:ext>
                </a:extLst>
              </p:cNvPr>
              <p:cNvGrpSpPr/>
              <p:nvPr/>
            </p:nvGrpSpPr>
            <p:grpSpPr>
              <a:xfrm>
                <a:off x="3008631" y="6308930"/>
                <a:ext cx="385261" cy="159131"/>
                <a:chOff x="3008631" y="6308930"/>
                <a:chExt cx="385261" cy="159131"/>
              </a:xfrm>
            </p:grpSpPr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4DC5CF8C-7B98-0658-B30E-AC0B09A43A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8631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9571A5AB-C77D-18E8-0A9C-57375A05E6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94C5A3B-6777-DC93-C830-FEE7B102CC65}"/>
                </a:ext>
              </a:extLst>
            </p:cNvPr>
            <p:cNvSpPr txBox="1"/>
            <p:nvPr/>
          </p:nvSpPr>
          <p:spPr>
            <a:xfrm>
              <a:off x="3327309" y="61090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-65.39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AD125A1-DDDA-EE3E-CDAD-40636534CB35}"/>
                </a:ext>
              </a:extLst>
            </p:cNvPr>
            <p:cNvSpPr txBox="1"/>
            <p:nvPr/>
          </p:nvSpPr>
          <p:spPr>
            <a:xfrm>
              <a:off x="3404189" y="62614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-5.32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C1CD52C-33E6-BACC-BDAC-757EE8E943EA}"/>
              </a:ext>
            </a:extLst>
          </p:cNvPr>
          <p:cNvGrpSpPr/>
          <p:nvPr/>
        </p:nvGrpSpPr>
        <p:grpSpPr>
          <a:xfrm>
            <a:off x="9034175" y="3943701"/>
            <a:ext cx="862353" cy="406316"/>
            <a:chOff x="3008631" y="6109000"/>
            <a:chExt cx="862353" cy="406316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A54E6BDD-CF14-9EBB-6194-8F3B3C1DA0EA}"/>
                </a:ext>
              </a:extLst>
            </p:cNvPr>
            <p:cNvGrpSpPr/>
            <p:nvPr/>
          </p:nvGrpSpPr>
          <p:grpSpPr>
            <a:xfrm flipH="1">
              <a:off x="3008631" y="6245743"/>
              <a:ext cx="385261" cy="222318"/>
              <a:chOff x="3008631" y="6245743"/>
              <a:chExt cx="385261" cy="222318"/>
            </a:xfrm>
          </p:grpSpPr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5C35DECE-6E19-F5DC-EC7B-041703CFC6BD}"/>
                  </a:ext>
                </a:extLst>
              </p:cNvPr>
              <p:cNvCxnSpPr/>
              <p:nvPr/>
            </p:nvCxnSpPr>
            <p:spPr>
              <a:xfrm>
                <a:off x="3008631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22D6F0E6-2300-4598-FA60-E94AF82D1308}"/>
                  </a:ext>
                </a:extLst>
              </p:cNvPr>
              <p:cNvGrpSpPr/>
              <p:nvPr/>
            </p:nvGrpSpPr>
            <p:grpSpPr>
              <a:xfrm>
                <a:off x="3008631" y="6308930"/>
                <a:ext cx="385261" cy="159131"/>
                <a:chOff x="3008631" y="6308930"/>
                <a:chExt cx="385261" cy="159131"/>
              </a:xfrm>
            </p:grpSpPr>
            <p:cxnSp>
              <p:nvCxnSpPr>
                <p:cNvPr id="202" name="Straight Arrow Connector 201">
                  <a:extLst>
                    <a:ext uri="{FF2B5EF4-FFF2-40B4-BE49-F238E27FC236}">
                      <a16:creationId xmlns:a16="http://schemas.microsoft.com/office/drawing/2014/main" id="{42CB911B-99AF-5763-9C20-D3A4A4877C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8631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4FC94413-D81C-6C5B-B705-3D26B26380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606C2B-344E-8A19-45F0-E80472DC2A61}"/>
                </a:ext>
              </a:extLst>
            </p:cNvPr>
            <p:cNvSpPr txBox="1"/>
            <p:nvPr/>
          </p:nvSpPr>
          <p:spPr>
            <a:xfrm>
              <a:off x="3335260" y="61090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-26.14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43DC3300-D5E3-BD1B-3BE2-3643E7757EE7}"/>
                </a:ext>
              </a:extLst>
            </p:cNvPr>
            <p:cNvSpPr txBox="1"/>
            <p:nvPr/>
          </p:nvSpPr>
          <p:spPr>
            <a:xfrm>
              <a:off x="3404189" y="62614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-6.87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C2681F67-ABE0-5B83-8918-4E14594C25ED}"/>
              </a:ext>
            </a:extLst>
          </p:cNvPr>
          <p:cNvGrpSpPr/>
          <p:nvPr/>
        </p:nvGrpSpPr>
        <p:grpSpPr>
          <a:xfrm>
            <a:off x="5234102" y="2299273"/>
            <a:ext cx="792342" cy="406316"/>
            <a:chOff x="2983230" y="6109000"/>
            <a:chExt cx="792342" cy="406316"/>
          </a:xfrm>
        </p:grpSpPr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C96621AE-31B1-FD79-6836-F235B3B58903}"/>
                </a:ext>
              </a:extLst>
            </p:cNvPr>
            <p:cNvGrpSpPr/>
            <p:nvPr/>
          </p:nvGrpSpPr>
          <p:grpSpPr>
            <a:xfrm flipH="1">
              <a:off x="2983230" y="6245743"/>
              <a:ext cx="385261" cy="222318"/>
              <a:chOff x="3034032" y="6245743"/>
              <a:chExt cx="385261" cy="222318"/>
            </a:xfrm>
          </p:grpSpPr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385B9DAD-1453-F1E1-E1DA-1D1CAD667AD5}"/>
                  </a:ext>
                </a:extLst>
              </p:cNvPr>
              <p:cNvCxnSpPr/>
              <p:nvPr/>
            </p:nvCxnSpPr>
            <p:spPr>
              <a:xfrm>
                <a:off x="3034032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5A0CFFAE-8301-F963-2527-6A480C9384E0}"/>
                  </a:ext>
                </a:extLst>
              </p:cNvPr>
              <p:cNvGrpSpPr/>
              <p:nvPr/>
            </p:nvGrpSpPr>
            <p:grpSpPr>
              <a:xfrm>
                <a:off x="3034032" y="6308930"/>
                <a:ext cx="385261" cy="159131"/>
                <a:chOff x="3034032" y="6308930"/>
                <a:chExt cx="385261" cy="159131"/>
              </a:xfrm>
            </p:grpSpPr>
            <p:cxnSp>
              <p:nvCxnSpPr>
                <p:cNvPr id="216" name="Straight Arrow Connector 215">
                  <a:extLst>
                    <a:ext uri="{FF2B5EF4-FFF2-40B4-BE49-F238E27FC236}">
                      <a16:creationId xmlns:a16="http://schemas.microsoft.com/office/drawing/2014/main" id="{CE53026A-3B0A-D14B-9F33-3E71F44752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34032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95C2A10A-ACCF-8F4F-46B9-22558E9389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1F0F353-DAA8-ADEB-28D4-8471107C9864}"/>
                </a:ext>
              </a:extLst>
            </p:cNvPr>
            <p:cNvSpPr txBox="1"/>
            <p:nvPr/>
          </p:nvSpPr>
          <p:spPr>
            <a:xfrm>
              <a:off x="3350455" y="6109000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2.74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B83D693-994F-E7F4-0E77-AAA1D2626FA7}"/>
                </a:ext>
              </a:extLst>
            </p:cNvPr>
            <p:cNvSpPr txBox="1"/>
            <p:nvPr/>
          </p:nvSpPr>
          <p:spPr>
            <a:xfrm>
              <a:off x="3308777" y="62614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-1.49</a:t>
              </a:r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AE977EC0-9ABB-78F2-700C-D248B942EE3D}"/>
              </a:ext>
            </a:extLst>
          </p:cNvPr>
          <p:cNvSpPr txBox="1"/>
          <p:nvPr/>
        </p:nvSpPr>
        <p:spPr>
          <a:xfrm>
            <a:off x="25267" y="6307384"/>
            <a:ext cx="8170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Example 8-11: Midday all lines in service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4AF1448-29A2-7ED7-78A6-5B6D469B24E0}"/>
              </a:ext>
            </a:extLst>
          </p:cNvPr>
          <p:cNvSpPr txBox="1"/>
          <p:nvPr/>
        </p:nvSpPr>
        <p:spPr>
          <a:xfrm>
            <a:off x="808290" y="38628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Slack bus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3D9D9B7F-4659-AAA1-B95F-42FB31DE52F1}"/>
              </a:ext>
            </a:extLst>
          </p:cNvPr>
          <p:cNvSpPr txBox="1"/>
          <p:nvPr/>
        </p:nvSpPr>
        <p:spPr>
          <a:xfrm>
            <a:off x="9321549" y="4960366"/>
            <a:ext cx="130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Load center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99F3EE16-85BD-695C-8A0B-651E26669849}"/>
              </a:ext>
            </a:extLst>
          </p:cNvPr>
          <p:cNvSpPr txBox="1"/>
          <p:nvPr/>
        </p:nvSpPr>
        <p:spPr>
          <a:xfrm>
            <a:off x="9351430" y="5474293"/>
            <a:ext cx="22613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All voltages and flows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are within limits</a:t>
            </a:r>
          </a:p>
          <a:p>
            <a:r>
              <a:rPr lang="en-US" b="1" dirty="0">
                <a:solidFill>
                  <a:srgbClr val="C00000"/>
                </a:solidFill>
              </a:rPr>
              <a:t>No need for reactive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compensation</a:t>
            </a:r>
          </a:p>
        </p:txBody>
      </p:sp>
      <p:sp>
        <p:nvSpPr>
          <p:cNvPr id="219" name="Date Placeholder 218">
            <a:extLst>
              <a:ext uri="{FF2B5EF4-FFF2-40B4-BE49-F238E27FC236}">
                <a16:creationId xmlns:a16="http://schemas.microsoft.com/office/drawing/2014/main" id="{AA414A92-29CF-D0F8-3AC6-96A474CDA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 dirty="0"/>
              <a:t>© 2024 D. Kirschen</a:t>
            </a:r>
          </a:p>
        </p:txBody>
      </p:sp>
      <p:sp>
        <p:nvSpPr>
          <p:cNvPr id="223" name="Slide Number Placeholder 222">
            <a:extLst>
              <a:ext uri="{FF2B5EF4-FFF2-40B4-BE49-F238E27FC236}">
                <a16:creationId xmlns:a16="http://schemas.microsoft.com/office/drawing/2014/main" id="{913C29E5-0526-FB78-0DEE-D75461E24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0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  <p:bldP spid="222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18BDCD-BBC2-99C8-03B4-0E08ED7A07F1}"/>
              </a:ext>
            </a:extLst>
          </p:cNvPr>
          <p:cNvCxnSpPr>
            <a:cxnSpLocks/>
          </p:cNvCxnSpPr>
          <p:nvPr/>
        </p:nvCxnSpPr>
        <p:spPr>
          <a:xfrm>
            <a:off x="2318401" y="2606076"/>
            <a:ext cx="1" cy="153598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D58BD3-4DDD-FF44-8847-13A9FA284D42}"/>
              </a:ext>
            </a:extLst>
          </p:cNvPr>
          <p:cNvCxnSpPr>
            <a:cxnSpLocks/>
          </p:cNvCxnSpPr>
          <p:nvPr/>
        </p:nvCxnSpPr>
        <p:spPr>
          <a:xfrm>
            <a:off x="6088309" y="2991268"/>
            <a:ext cx="2" cy="115079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3AC78C-9A6F-5D01-88EF-4F66282D369C}"/>
              </a:ext>
            </a:extLst>
          </p:cNvPr>
          <p:cNvCxnSpPr>
            <a:cxnSpLocks/>
          </p:cNvCxnSpPr>
          <p:nvPr/>
        </p:nvCxnSpPr>
        <p:spPr>
          <a:xfrm>
            <a:off x="9876639" y="2734810"/>
            <a:ext cx="0" cy="16992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25CC36-03C1-8837-3A84-A0D2E8E007A8}"/>
              </a:ext>
            </a:extLst>
          </p:cNvPr>
          <p:cNvCxnSpPr>
            <a:cxnSpLocks/>
          </p:cNvCxnSpPr>
          <p:nvPr/>
        </p:nvCxnSpPr>
        <p:spPr>
          <a:xfrm>
            <a:off x="6080432" y="684928"/>
            <a:ext cx="3984" cy="192397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58ABDD-534D-F3DC-8710-F3A5F788FA6B}"/>
              </a:ext>
            </a:extLst>
          </p:cNvPr>
          <p:cNvCxnSpPr>
            <a:cxnSpLocks/>
          </p:cNvCxnSpPr>
          <p:nvPr/>
        </p:nvCxnSpPr>
        <p:spPr>
          <a:xfrm>
            <a:off x="6088311" y="4815978"/>
            <a:ext cx="0" cy="14072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7DB4B85-4909-BA19-326B-2F2F1DD1CFDB}"/>
              </a:ext>
            </a:extLst>
          </p:cNvPr>
          <p:cNvGrpSpPr/>
          <p:nvPr/>
        </p:nvGrpSpPr>
        <p:grpSpPr>
          <a:xfrm>
            <a:off x="1360729" y="265991"/>
            <a:ext cx="9318845" cy="2725277"/>
            <a:chOff x="1351055" y="335560"/>
            <a:chExt cx="8991172" cy="265092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3D4DF6-4010-7DF0-B78A-3BB6B5A9506B}"/>
                </a:ext>
              </a:extLst>
            </p:cNvPr>
            <p:cNvGrpSpPr/>
            <p:nvPr/>
          </p:nvGrpSpPr>
          <p:grpSpPr>
            <a:xfrm>
              <a:off x="1351055" y="335560"/>
              <a:ext cx="955917" cy="2650921"/>
              <a:chOff x="1862356" y="335560"/>
              <a:chExt cx="444616" cy="2650921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1B018B2-CC56-65B1-9437-D8E0C3D7C445}"/>
                  </a:ext>
                </a:extLst>
              </p:cNvPr>
              <p:cNvCxnSpPr/>
              <p:nvPr/>
            </p:nvCxnSpPr>
            <p:spPr>
              <a:xfrm flipH="1">
                <a:off x="1862356" y="2986481"/>
                <a:ext cx="4446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DBC809E-FD45-EEFC-FACB-1971710B89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62356" y="335560"/>
                <a:ext cx="0" cy="265092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45E7866-C0A8-3B7A-C096-2E705EF71994}"/>
                </a:ext>
              </a:extLst>
            </p:cNvPr>
            <p:cNvGrpSpPr/>
            <p:nvPr/>
          </p:nvGrpSpPr>
          <p:grpSpPr>
            <a:xfrm flipH="1">
              <a:off x="9555278" y="335560"/>
              <a:ext cx="786949" cy="2650921"/>
              <a:chOff x="1862356" y="335560"/>
              <a:chExt cx="786949" cy="2650921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9CC460C-E8E7-B5EB-EEB2-2EC137F4DD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62356" y="2986481"/>
                <a:ext cx="78694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EB33152-4164-8089-BB12-7A682B39F6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62356" y="335560"/>
                <a:ext cx="0" cy="265092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78BB92-DDC2-93BD-4826-8D0B767FAF5C}"/>
                </a:ext>
              </a:extLst>
            </p:cNvPr>
            <p:cNvCxnSpPr>
              <a:cxnSpLocks/>
            </p:cNvCxnSpPr>
            <p:nvPr/>
          </p:nvCxnSpPr>
          <p:spPr>
            <a:xfrm>
              <a:off x="1351055" y="335560"/>
              <a:ext cx="899117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2F982CD4-1184-070C-9B4C-27345C90112D}"/>
              </a:ext>
            </a:extLst>
          </p:cNvPr>
          <p:cNvCxnSpPr>
            <a:cxnSpLocks/>
          </p:cNvCxnSpPr>
          <p:nvPr/>
        </p:nvCxnSpPr>
        <p:spPr>
          <a:xfrm flipV="1">
            <a:off x="2315360" y="1938751"/>
            <a:ext cx="3734226" cy="1052517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82914E9C-9D6C-07B4-C6BC-BE9078B31298}"/>
              </a:ext>
            </a:extLst>
          </p:cNvPr>
          <p:cNvCxnSpPr>
            <a:cxnSpLocks/>
          </p:cNvCxnSpPr>
          <p:nvPr/>
        </p:nvCxnSpPr>
        <p:spPr>
          <a:xfrm>
            <a:off x="6093905" y="1191237"/>
            <a:ext cx="3757569" cy="1800688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98407EA-B9C7-E131-EE5B-E5BB3D80635D}"/>
              </a:ext>
            </a:extLst>
          </p:cNvPr>
          <p:cNvCxnSpPr/>
          <p:nvPr/>
        </p:nvCxnSpPr>
        <p:spPr>
          <a:xfrm>
            <a:off x="2315360" y="3514987"/>
            <a:ext cx="37729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A9D576-343B-8902-9CDE-A8B3E64FC6BC}"/>
              </a:ext>
            </a:extLst>
          </p:cNvPr>
          <p:cNvCxnSpPr/>
          <p:nvPr/>
        </p:nvCxnSpPr>
        <p:spPr>
          <a:xfrm>
            <a:off x="6082717" y="3516385"/>
            <a:ext cx="37729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CC6BEF9-F142-9F2C-FA20-2C1B54E0FBFB}"/>
              </a:ext>
            </a:extLst>
          </p:cNvPr>
          <p:cNvGrpSpPr/>
          <p:nvPr/>
        </p:nvGrpSpPr>
        <p:grpSpPr>
          <a:xfrm>
            <a:off x="4990276" y="2312134"/>
            <a:ext cx="1072870" cy="881974"/>
            <a:chOff x="1862356" y="335560"/>
            <a:chExt cx="444616" cy="265092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332B53E-2BAE-A373-6C09-303D2D90AE87}"/>
                </a:ext>
              </a:extLst>
            </p:cNvPr>
            <p:cNvCxnSpPr/>
            <p:nvPr/>
          </p:nvCxnSpPr>
          <p:spPr>
            <a:xfrm flipH="1">
              <a:off x="1862356" y="2986481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192E3CA-C632-E7C5-A3C9-FED66A31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862356" y="335560"/>
              <a:ext cx="0" cy="26509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00EC8E-F0BF-4027-52FB-11E11867AE24}"/>
                </a:ext>
              </a:extLst>
            </p:cNvPr>
            <p:cNvCxnSpPr/>
            <p:nvPr/>
          </p:nvCxnSpPr>
          <p:spPr>
            <a:xfrm flipH="1">
              <a:off x="1862356" y="358057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FFAFB2C9-22FB-9DD6-256D-5A51DB158500}"/>
              </a:ext>
            </a:extLst>
          </p:cNvPr>
          <p:cNvCxnSpPr>
            <a:cxnSpLocks/>
          </p:cNvCxnSpPr>
          <p:nvPr/>
        </p:nvCxnSpPr>
        <p:spPr>
          <a:xfrm>
            <a:off x="2289610" y="3954011"/>
            <a:ext cx="3790311" cy="1549168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1CDA1E51-B633-772A-B9FD-C58453471D0F}"/>
              </a:ext>
            </a:extLst>
          </p:cNvPr>
          <p:cNvCxnSpPr>
            <a:cxnSpLocks/>
          </p:cNvCxnSpPr>
          <p:nvPr/>
        </p:nvCxnSpPr>
        <p:spPr>
          <a:xfrm flipV="1">
            <a:off x="6112081" y="3989032"/>
            <a:ext cx="3761518" cy="1514147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97FFFF0-B843-C6B2-86DA-07ACACFA96DA}"/>
              </a:ext>
            </a:extLst>
          </p:cNvPr>
          <p:cNvGrpSpPr/>
          <p:nvPr/>
        </p:nvGrpSpPr>
        <p:grpSpPr>
          <a:xfrm>
            <a:off x="1477829" y="3323640"/>
            <a:ext cx="811781" cy="365760"/>
            <a:chOff x="2073166" y="4477399"/>
            <a:chExt cx="811781" cy="36576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BB37A25-2B3B-C3DA-40FF-EF28779565E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3166" y="4477399"/>
              <a:ext cx="365760" cy="365760"/>
              <a:chOff x="2073166" y="4477399"/>
              <a:chExt cx="646386" cy="646386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FC9FF71-127C-8323-9F1B-330246C59EE5}"/>
                  </a:ext>
                </a:extLst>
              </p:cNvPr>
              <p:cNvSpPr/>
              <p:nvPr/>
            </p:nvSpPr>
            <p:spPr>
              <a:xfrm>
                <a:off x="2073166" y="4477399"/>
                <a:ext cx="646386" cy="64638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25">
                <a:extLst>
                  <a:ext uri="{FF2B5EF4-FFF2-40B4-BE49-F238E27FC236}">
                    <a16:creationId xmlns:a16="http://schemas.microsoft.com/office/drawing/2014/main" id="{687E0C31-1F08-857C-5F37-D47C6F6EFB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79345" y="4684271"/>
                <a:ext cx="422983" cy="232641"/>
                <a:chOff x="3846" y="3460"/>
                <a:chExt cx="600" cy="235"/>
              </a:xfrm>
            </p:grpSpPr>
            <p:grpSp>
              <p:nvGrpSpPr>
                <p:cNvPr id="52" name="Group 26">
                  <a:extLst>
                    <a:ext uri="{FF2B5EF4-FFF2-40B4-BE49-F238E27FC236}">
                      <a16:creationId xmlns:a16="http://schemas.microsoft.com/office/drawing/2014/main" id="{9F11D035-3CD9-69D6-C9AC-3E1D7B3D66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56" name="Arc 27">
                    <a:extLst>
                      <a:ext uri="{FF2B5EF4-FFF2-40B4-BE49-F238E27FC236}">
                        <a16:creationId xmlns:a16="http://schemas.microsoft.com/office/drawing/2014/main" id="{2309A4CB-AB60-1DEC-7E89-0315E4BFFC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Arc 28">
                    <a:extLst>
                      <a:ext uri="{FF2B5EF4-FFF2-40B4-BE49-F238E27FC236}">
                        <a16:creationId xmlns:a16="http://schemas.microsoft.com/office/drawing/2014/main" id="{F0E98D80-B324-CCD6-494D-7D863655D4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3" name="Group 29">
                  <a:extLst>
                    <a:ext uri="{FF2B5EF4-FFF2-40B4-BE49-F238E27FC236}">
                      <a16:creationId xmlns:a16="http://schemas.microsoft.com/office/drawing/2014/main" id="{EB2CC009-08CF-F3A6-2B9A-97C922A17E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54" name="Arc 30">
                    <a:extLst>
                      <a:ext uri="{FF2B5EF4-FFF2-40B4-BE49-F238E27FC236}">
                        <a16:creationId xmlns:a16="http://schemas.microsoft.com/office/drawing/2014/main" id="{7F80E760-58A7-C2C3-4F25-706EBE07D7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Arc 31">
                    <a:extLst>
                      <a:ext uri="{FF2B5EF4-FFF2-40B4-BE49-F238E27FC236}">
                        <a16:creationId xmlns:a16="http://schemas.microsoft.com/office/drawing/2014/main" id="{404B3A2D-FF3E-CA15-8753-DADC98CD9A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AC1AB1F-8D58-E825-DE30-48D17C97F35C}"/>
                </a:ext>
              </a:extLst>
            </p:cNvPr>
            <p:cNvCxnSpPr/>
            <p:nvPr/>
          </p:nvCxnSpPr>
          <p:spPr>
            <a:xfrm flipH="1">
              <a:off x="2440331" y="4663410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21F160B-B33A-3DFA-F718-C2834BBB75F6}"/>
              </a:ext>
            </a:extLst>
          </p:cNvPr>
          <p:cNvGrpSpPr/>
          <p:nvPr/>
        </p:nvGrpSpPr>
        <p:grpSpPr>
          <a:xfrm>
            <a:off x="5260450" y="4889974"/>
            <a:ext cx="811781" cy="365760"/>
            <a:chOff x="2073166" y="4477399"/>
            <a:chExt cx="811781" cy="36576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EF08CFA-5098-41F7-BB11-D4E19A44B4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3166" y="4477399"/>
              <a:ext cx="365760" cy="365760"/>
              <a:chOff x="2073166" y="4477399"/>
              <a:chExt cx="646386" cy="646386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9B20F8E-3CBA-248F-3D36-3B06587672D0}"/>
                  </a:ext>
                </a:extLst>
              </p:cNvPr>
              <p:cNvSpPr/>
              <p:nvPr/>
            </p:nvSpPr>
            <p:spPr>
              <a:xfrm>
                <a:off x="2073166" y="4477399"/>
                <a:ext cx="646386" cy="64638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5" name="Group 25">
                <a:extLst>
                  <a:ext uri="{FF2B5EF4-FFF2-40B4-BE49-F238E27FC236}">
                    <a16:creationId xmlns:a16="http://schemas.microsoft.com/office/drawing/2014/main" id="{366D754D-511C-7809-58E5-2EF025FAC6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79345" y="4684271"/>
                <a:ext cx="422983" cy="232641"/>
                <a:chOff x="3846" y="3460"/>
                <a:chExt cx="600" cy="235"/>
              </a:xfrm>
            </p:grpSpPr>
            <p:grpSp>
              <p:nvGrpSpPr>
                <p:cNvPr id="66" name="Group 26">
                  <a:extLst>
                    <a:ext uri="{FF2B5EF4-FFF2-40B4-BE49-F238E27FC236}">
                      <a16:creationId xmlns:a16="http://schemas.microsoft.com/office/drawing/2014/main" id="{3701A2CC-F363-D253-E377-89F329C575E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70" name="Arc 27">
                    <a:extLst>
                      <a:ext uri="{FF2B5EF4-FFF2-40B4-BE49-F238E27FC236}">
                        <a16:creationId xmlns:a16="http://schemas.microsoft.com/office/drawing/2014/main" id="{40813A2C-BC41-BF88-4D42-19DB7FF1A2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1" name="Arc 28">
                    <a:extLst>
                      <a:ext uri="{FF2B5EF4-FFF2-40B4-BE49-F238E27FC236}">
                        <a16:creationId xmlns:a16="http://schemas.microsoft.com/office/drawing/2014/main" id="{8451475F-CCCA-B97E-1DA4-2464D945AF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29">
                  <a:extLst>
                    <a:ext uri="{FF2B5EF4-FFF2-40B4-BE49-F238E27FC236}">
                      <a16:creationId xmlns:a16="http://schemas.microsoft.com/office/drawing/2014/main" id="{CB78A3C5-C57B-C8E8-F17F-125ADAC3B4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68" name="Arc 30">
                    <a:extLst>
                      <a:ext uri="{FF2B5EF4-FFF2-40B4-BE49-F238E27FC236}">
                        <a16:creationId xmlns:a16="http://schemas.microsoft.com/office/drawing/2014/main" id="{C36DF67F-D076-D7E4-35B4-41FEB37F66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Arc 31">
                    <a:extLst>
                      <a:ext uri="{FF2B5EF4-FFF2-40B4-BE49-F238E27FC236}">
                        <a16:creationId xmlns:a16="http://schemas.microsoft.com/office/drawing/2014/main" id="{D48861A6-4AEE-5C7A-B448-A5D7961110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62E0FF1-7389-F325-4B9F-ABE354139151}"/>
                </a:ext>
              </a:extLst>
            </p:cNvPr>
            <p:cNvCxnSpPr/>
            <p:nvPr/>
          </p:nvCxnSpPr>
          <p:spPr>
            <a:xfrm flipH="1">
              <a:off x="2440331" y="4663410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18C4B7C-9186-3452-4F5D-1CC023BC276C}"/>
              </a:ext>
            </a:extLst>
          </p:cNvPr>
          <p:cNvGrpSpPr/>
          <p:nvPr/>
        </p:nvGrpSpPr>
        <p:grpSpPr>
          <a:xfrm>
            <a:off x="5259750" y="3757741"/>
            <a:ext cx="811781" cy="365760"/>
            <a:chOff x="2073166" y="4477399"/>
            <a:chExt cx="811781" cy="36576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8E55BF2-7880-1D00-4CED-18D04CE4E2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3166" y="4477399"/>
              <a:ext cx="365760" cy="365760"/>
              <a:chOff x="2073166" y="4477399"/>
              <a:chExt cx="646386" cy="646386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55955CB-8D7E-909F-5C63-B59835E151CD}"/>
                  </a:ext>
                </a:extLst>
              </p:cNvPr>
              <p:cNvSpPr/>
              <p:nvPr/>
            </p:nvSpPr>
            <p:spPr>
              <a:xfrm>
                <a:off x="2073166" y="4477399"/>
                <a:ext cx="646386" cy="64638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25">
                <a:extLst>
                  <a:ext uri="{FF2B5EF4-FFF2-40B4-BE49-F238E27FC236}">
                    <a16:creationId xmlns:a16="http://schemas.microsoft.com/office/drawing/2014/main" id="{471A22A4-3160-4E26-3987-1430875E66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79345" y="4684271"/>
                <a:ext cx="422983" cy="232641"/>
                <a:chOff x="3846" y="3460"/>
                <a:chExt cx="600" cy="235"/>
              </a:xfrm>
            </p:grpSpPr>
            <p:grpSp>
              <p:nvGrpSpPr>
                <p:cNvPr id="77" name="Group 26">
                  <a:extLst>
                    <a:ext uri="{FF2B5EF4-FFF2-40B4-BE49-F238E27FC236}">
                      <a16:creationId xmlns:a16="http://schemas.microsoft.com/office/drawing/2014/main" id="{FA6EC1F4-794D-6E2E-142B-BE44D5CAD5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81" name="Arc 27">
                    <a:extLst>
                      <a:ext uri="{FF2B5EF4-FFF2-40B4-BE49-F238E27FC236}">
                        <a16:creationId xmlns:a16="http://schemas.microsoft.com/office/drawing/2014/main" id="{41B440CE-9B2E-520A-0928-C7E7FF427A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" name="Arc 28">
                    <a:extLst>
                      <a:ext uri="{FF2B5EF4-FFF2-40B4-BE49-F238E27FC236}">
                        <a16:creationId xmlns:a16="http://schemas.microsoft.com/office/drawing/2014/main" id="{EE2A1E9C-4C1C-A72A-E78A-5395BFC482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8" name="Group 29">
                  <a:extLst>
                    <a:ext uri="{FF2B5EF4-FFF2-40B4-BE49-F238E27FC236}">
                      <a16:creationId xmlns:a16="http://schemas.microsoft.com/office/drawing/2014/main" id="{5CB4DFD1-7037-338C-F4D7-8C091958C3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79" name="Arc 30">
                    <a:extLst>
                      <a:ext uri="{FF2B5EF4-FFF2-40B4-BE49-F238E27FC236}">
                        <a16:creationId xmlns:a16="http://schemas.microsoft.com/office/drawing/2014/main" id="{D00BDDE1-F633-EF8F-4965-01F913C365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Arc 31">
                    <a:extLst>
                      <a:ext uri="{FF2B5EF4-FFF2-40B4-BE49-F238E27FC236}">
                        <a16:creationId xmlns:a16="http://schemas.microsoft.com/office/drawing/2014/main" id="{C6E85B53-66F2-877F-0AA2-1687749394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A33B1FA-266C-FCC0-87E5-F10F9BD5F5AB}"/>
                </a:ext>
              </a:extLst>
            </p:cNvPr>
            <p:cNvCxnSpPr/>
            <p:nvPr/>
          </p:nvCxnSpPr>
          <p:spPr>
            <a:xfrm flipH="1">
              <a:off x="2440331" y="4663410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1ABFD52-3D67-CECC-32EA-FDCFBC8A13A8}"/>
              </a:ext>
            </a:extLst>
          </p:cNvPr>
          <p:cNvGrpSpPr/>
          <p:nvPr/>
        </p:nvGrpSpPr>
        <p:grpSpPr>
          <a:xfrm>
            <a:off x="5237805" y="684794"/>
            <a:ext cx="811781" cy="365760"/>
            <a:chOff x="2073166" y="4477399"/>
            <a:chExt cx="811781" cy="36576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982E3A-09DA-762E-57EA-4259CC67AA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3166" y="4477399"/>
              <a:ext cx="365760" cy="365760"/>
              <a:chOff x="2073166" y="4477399"/>
              <a:chExt cx="646386" cy="646386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02978327-36E6-A0AA-E6C0-BC56904BF00A}"/>
                  </a:ext>
                </a:extLst>
              </p:cNvPr>
              <p:cNvSpPr/>
              <p:nvPr/>
            </p:nvSpPr>
            <p:spPr>
              <a:xfrm>
                <a:off x="2073166" y="4477399"/>
                <a:ext cx="646386" cy="64638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25">
                <a:extLst>
                  <a:ext uri="{FF2B5EF4-FFF2-40B4-BE49-F238E27FC236}">
                    <a16:creationId xmlns:a16="http://schemas.microsoft.com/office/drawing/2014/main" id="{57FCD31D-8369-65AA-1653-EE7842A447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79345" y="4684271"/>
                <a:ext cx="422983" cy="232641"/>
                <a:chOff x="3846" y="3460"/>
                <a:chExt cx="600" cy="235"/>
              </a:xfrm>
            </p:grpSpPr>
            <p:grpSp>
              <p:nvGrpSpPr>
                <p:cNvPr id="88" name="Group 26">
                  <a:extLst>
                    <a:ext uri="{FF2B5EF4-FFF2-40B4-BE49-F238E27FC236}">
                      <a16:creationId xmlns:a16="http://schemas.microsoft.com/office/drawing/2014/main" id="{D9BB1BC7-BAB5-A8D4-3B23-E54A9BE2D7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92" name="Arc 27">
                    <a:extLst>
                      <a:ext uri="{FF2B5EF4-FFF2-40B4-BE49-F238E27FC236}">
                        <a16:creationId xmlns:a16="http://schemas.microsoft.com/office/drawing/2014/main" id="{AD5951BD-D6C8-C179-CD7A-84A9B2022A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Arc 28">
                    <a:extLst>
                      <a:ext uri="{FF2B5EF4-FFF2-40B4-BE49-F238E27FC236}">
                        <a16:creationId xmlns:a16="http://schemas.microsoft.com/office/drawing/2014/main" id="{01B9DCDA-0A01-79C1-0C4B-3560011582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9" name="Group 29">
                  <a:extLst>
                    <a:ext uri="{FF2B5EF4-FFF2-40B4-BE49-F238E27FC236}">
                      <a16:creationId xmlns:a16="http://schemas.microsoft.com/office/drawing/2014/main" id="{AD9EE08D-BA46-592B-F804-A212905771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90" name="Arc 30">
                    <a:extLst>
                      <a:ext uri="{FF2B5EF4-FFF2-40B4-BE49-F238E27FC236}">
                        <a16:creationId xmlns:a16="http://schemas.microsoft.com/office/drawing/2014/main" id="{135FBEBB-334F-68F2-6E5A-EB49DC3EF7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1" name="Arc 31">
                    <a:extLst>
                      <a:ext uri="{FF2B5EF4-FFF2-40B4-BE49-F238E27FC236}">
                        <a16:creationId xmlns:a16="http://schemas.microsoft.com/office/drawing/2014/main" id="{B64A0732-33B7-C963-A3DB-7A96E817C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423A2B6-3562-8BAC-12E8-A631FFCD860B}"/>
                </a:ext>
              </a:extLst>
            </p:cNvPr>
            <p:cNvCxnSpPr/>
            <p:nvPr/>
          </p:nvCxnSpPr>
          <p:spPr>
            <a:xfrm flipH="1">
              <a:off x="2440331" y="4663410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4EECC76-1951-D62B-3A19-B9A04146FD6F}"/>
              </a:ext>
            </a:extLst>
          </p:cNvPr>
          <p:cNvGrpSpPr/>
          <p:nvPr/>
        </p:nvGrpSpPr>
        <p:grpSpPr>
          <a:xfrm>
            <a:off x="6070557" y="1935158"/>
            <a:ext cx="444616" cy="444616"/>
            <a:chOff x="6610525" y="5796041"/>
            <a:chExt cx="444616" cy="444616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125F546-514D-76C6-D814-DC2500B245F0}"/>
                </a:ext>
              </a:extLst>
            </p:cNvPr>
            <p:cNvCxnSpPr/>
            <p:nvPr/>
          </p:nvCxnSpPr>
          <p:spPr>
            <a:xfrm flipH="1">
              <a:off x="6610525" y="5798837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1B9DB10-EF11-5022-41CC-31DB78770D1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30037" y="6018349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DDD40AB-8156-3BAF-497A-C1ACD8F50BEC}"/>
              </a:ext>
            </a:extLst>
          </p:cNvPr>
          <p:cNvGrpSpPr/>
          <p:nvPr/>
        </p:nvGrpSpPr>
        <p:grpSpPr>
          <a:xfrm>
            <a:off x="6088311" y="3739734"/>
            <a:ext cx="444616" cy="444616"/>
            <a:chOff x="6610525" y="5796041"/>
            <a:chExt cx="444616" cy="444616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EB3998-25EF-3FAB-5693-329015084AD3}"/>
                </a:ext>
              </a:extLst>
            </p:cNvPr>
            <p:cNvCxnSpPr/>
            <p:nvPr/>
          </p:nvCxnSpPr>
          <p:spPr>
            <a:xfrm flipH="1">
              <a:off x="6610525" y="5798837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F5DE9E8-0AB3-1D46-D187-1F1C6BEFDDF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30037" y="6018349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25FDF7E-DBFE-2617-F0F3-5E33D97B27B2}"/>
              </a:ext>
            </a:extLst>
          </p:cNvPr>
          <p:cNvGrpSpPr/>
          <p:nvPr/>
        </p:nvGrpSpPr>
        <p:grpSpPr>
          <a:xfrm>
            <a:off x="6079921" y="5905850"/>
            <a:ext cx="444616" cy="444616"/>
            <a:chOff x="6610525" y="5796041"/>
            <a:chExt cx="444616" cy="444616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BAE6F4B-03D6-4A9A-3AFD-4CD749B0A3A4}"/>
                </a:ext>
              </a:extLst>
            </p:cNvPr>
            <p:cNvCxnSpPr/>
            <p:nvPr/>
          </p:nvCxnSpPr>
          <p:spPr>
            <a:xfrm flipH="1">
              <a:off x="6610525" y="5798837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12CBCA9-694A-E060-ECDA-CC81D541766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30037" y="6018349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793C642-9E0C-C6C9-D3B2-5FB42B200453}"/>
              </a:ext>
            </a:extLst>
          </p:cNvPr>
          <p:cNvGrpSpPr/>
          <p:nvPr/>
        </p:nvGrpSpPr>
        <p:grpSpPr>
          <a:xfrm>
            <a:off x="9854270" y="4249515"/>
            <a:ext cx="444616" cy="444616"/>
            <a:chOff x="6610525" y="5796041"/>
            <a:chExt cx="444616" cy="44461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C80BAB3-A371-11F4-C872-C04A652FC894}"/>
                </a:ext>
              </a:extLst>
            </p:cNvPr>
            <p:cNvCxnSpPr/>
            <p:nvPr/>
          </p:nvCxnSpPr>
          <p:spPr>
            <a:xfrm flipH="1">
              <a:off x="6610525" y="5798837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6AAC0AC-8E46-F59F-9C38-5EDF2E01F01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30037" y="6018349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B174782-7E12-B6C6-75B0-3BE260A40E95}"/>
                  </a:ext>
                </a:extLst>
              </p:cNvPr>
              <p:cNvSpPr txBox="1"/>
              <p:nvPr/>
            </p:nvSpPr>
            <p:spPr>
              <a:xfrm>
                <a:off x="1823476" y="2278234"/>
                <a:ext cx="13342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Bus 1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02</m:t>
                    </m:r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0°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B174782-7E12-B6C6-75B0-3BE260A40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476" y="2278234"/>
                <a:ext cx="1334211" cy="338554"/>
              </a:xfrm>
              <a:prstGeom prst="rect">
                <a:avLst/>
              </a:prstGeom>
              <a:blipFill>
                <a:blip r:embed="rId2"/>
                <a:stretch>
                  <a:fillRect l="-1887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8D59387-9F77-67CE-C578-1939FBED9FF2}"/>
              </a:ext>
            </a:extLst>
          </p:cNvPr>
          <p:cNvGrpSpPr/>
          <p:nvPr/>
        </p:nvGrpSpPr>
        <p:grpSpPr>
          <a:xfrm>
            <a:off x="5255981" y="1469934"/>
            <a:ext cx="811781" cy="365760"/>
            <a:chOff x="2073166" y="4477399"/>
            <a:chExt cx="811781" cy="36576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917B386-F705-D6BA-738D-2AD5A6570F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3166" y="4477399"/>
              <a:ext cx="365760" cy="365760"/>
              <a:chOff x="2073166" y="4477399"/>
              <a:chExt cx="646386" cy="646386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2DB7D4DC-20C7-0AD9-8D01-D46E32FE9F73}"/>
                  </a:ext>
                </a:extLst>
              </p:cNvPr>
              <p:cNvSpPr/>
              <p:nvPr/>
            </p:nvSpPr>
            <p:spPr>
              <a:xfrm>
                <a:off x="2073166" y="4477399"/>
                <a:ext cx="646386" cy="64638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25">
                <a:extLst>
                  <a:ext uri="{FF2B5EF4-FFF2-40B4-BE49-F238E27FC236}">
                    <a16:creationId xmlns:a16="http://schemas.microsoft.com/office/drawing/2014/main" id="{2C94C867-8AB5-AFB0-F42D-1D70DCF787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79345" y="4684271"/>
                <a:ext cx="422983" cy="232641"/>
                <a:chOff x="3846" y="3460"/>
                <a:chExt cx="600" cy="235"/>
              </a:xfrm>
            </p:grpSpPr>
            <p:grpSp>
              <p:nvGrpSpPr>
                <p:cNvPr id="122" name="Group 26">
                  <a:extLst>
                    <a:ext uri="{FF2B5EF4-FFF2-40B4-BE49-F238E27FC236}">
                      <a16:creationId xmlns:a16="http://schemas.microsoft.com/office/drawing/2014/main" id="{1FB49414-C844-3F4C-29D9-854471A95A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126" name="Arc 27">
                    <a:extLst>
                      <a:ext uri="{FF2B5EF4-FFF2-40B4-BE49-F238E27FC236}">
                        <a16:creationId xmlns:a16="http://schemas.microsoft.com/office/drawing/2014/main" id="{810D405E-31EE-BDB4-45FD-24CC971569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7" name="Arc 28">
                    <a:extLst>
                      <a:ext uri="{FF2B5EF4-FFF2-40B4-BE49-F238E27FC236}">
                        <a16:creationId xmlns:a16="http://schemas.microsoft.com/office/drawing/2014/main" id="{4330648E-727A-5218-E738-CB53687A0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3" name="Group 29">
                  <a:extLst>
                    <a:ext uri="{FF2B5EF4-FFF2-40B4-BE49-F238E27FC236}">
                      <a16:creationId xmlns:a16="http://schemas.microsoft.com/office/drawing/2014/main" id="{FCFE6032-3AD8-03A0-F88C-617F84CB8C6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124" name="Arc 30">
                    <a:extLst>
                      <a:ext uri="{FF2B5EF4-FFF2-40B4-BE49-F238E27FC236}">
                        <a16:creationId xmlns:a16="http://schemas.microsoft.com/office/drawing/2014/main" id="{AD819781-0789-6551-970B-344426D8E7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Arc 31">
                    <a:extLst>
                      <a:ext uri="{FF2B5EF4-FFF2-40B4-BE49-F238E27FC236}">
                        <a16:creationId xmlns:a16="http://schemas.microsoft.com/office/drawing/2014/main" id="{91970889-1B43-DA42-6173-F43591323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F85630C-7EA8-4B5A-37E8-7133FE3C510D}"/>
                </a:ext>
              </a:extLst>
            </p:cNvPr>
            <p:cNvCxnSpPr/>
            <p:nvPr/>
          </p:nvCxnSpPr>
          <p:spPr>
            <a:xfrm flipH="1">
              <a:off x="2440331" y="4663410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D7E315FD-A127-8EEA-2BEB-C0F6B86B78D3}"/>
              </a:ext>
            </a:extLst>
          </p:cNvPr>
          <p:cNvSpPr txBox="1"/>
          <p:nvPr/>
        </p:nvSpPr>
        <p:spPr>
          <a:xfrm>
            <a:off x="5028705" y="1202210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Thermal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9959C7C-47B9-5F19-5C9A-C4C2B68FF265}"/>
              </a:ext>
            </a:extLst>
          </p:cNvPr>
          <p:cNvSpPr txBox="1"/>
          <p:nvPr/>
        </p:nvSpPr>
        <p:spPr>
          <a:xfrm>
            <a:off x="5148129" y="422922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Solar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8EB5610-2FBE-3239-DBF4-3D1638B5C155}"/>
              </a:ext>
            </a:extLst>
          </p:cNvPr>
          <p:cNvSpPr txBox="1"/>
          <p:nvPr/>
        </p:nvSpPr>
        <p:spPr>
          <a:xfrm>
            <a:off x="5171805" y="3519782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Solar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AE54FC5-E5AE-A805-7403-B64FDCED10A6}"/>
              </a:ext>
            </a:extLst>
          </p:cNvPr>
          <p:cNvSpPr txBox="1"/>
          <p:nvPr/>
        </p:nvSpPr>
        <p:spPr>
          <a:xfrm>
            <a:off x="5163029" y="4648428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Wind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984DB89-6B37-20E7-0F1C-93C5882B7934}"/>
              </a:ext>
            </a:extLst>
          </p:cNvPr>
          <p:cNvSpPr txBox="1"/>
          <p:nvPr/>
        </p:nvSpPr>
        <p:spPr>
          <a:xfrm>
            <a:off x="1290781" y="3068842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Thermal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7A244E7-FB55-7233-8B41-C92908E8A78E}"/>
              </a:ext>
            </a:extLst>
          </p:cNvPr>
          <p:cNvGrpSpPr/>
          <p:nvPr/>
        </p:nvGrpSpPr>
        <p:grpSpPr>
          <a:xfrm>
            <a:off x="1147272" y="4586386"/>
            <a:ext cx="2077572" cy="406316"/>
            <a:chOff x="151278" y="4927314"/>
            <a:chExt cx="2077572" cy="406316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26BADA62-0A23-4578-11B8-BF51A6F69012}"/>
                </a:ext>
              </a:extLst>
            </p:cNvPr>
            <p:cNvCxnSpPr/>
            <p:nvPr/>
          </p:nvCxnSpPr>
          <p:spPr>
            <a:xfrm>
              <a:off x="1843589" y="506977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691CFD27-3907-BA95-E5E2-5075896A24B3}"/>
                </a:ext>
              </a:extLst>
            </p:cNvPr>
            <p:cNvCxnSpPr>
              <a:cxnSpLocks/>
            </p:cNvCxnSpPr>
            <p:nvPr/>
          </p:nvCxnSpPr>
          <p:spPr>
            <a:xfrm>
              <a:off x="1843589" y="521823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29AD7D7-B518-5F5A-06C9-61DE9F7198C7}"/>
                </a:ext>
              </a:extLst>
            </p:cNvPr>
            <p:cNvCxnSpPr>
              <a:cxnSpLocks/>
            </p:cNvCxnSpPr>
            <p:nvPr/>
          </p:nvCxnSpPr>
          <p:spPr>
            <a:xfrm>
              <a:off x="1932266" y="513867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89BD9EC-D8BB-D0AB-22E1-ED1F3F0491A5}"/>
                </a:ext>
              </a:extLst>
            </p:cNvPr>
            <p:cNvSpPr txBox="1"/>
            <p:nvPr/>
          </p:nvSpPr>
          <p:spPr>
            <a:xfrm>
              <a:off x="368588" y="4927314"/>
              <a:ext cx="155363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Active flow or load (MW)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63F7482-543B-39DC-BCB8-8A33B1125333}"/>
                </a:ext>
              </a:extLst>
            </p:cNvPr>
            <p:cNvSpPr txBox="1"/>
            <p:nvPr/>
          </p:nvSpPr>
          <p:spPr>
            <a:xfrm>
              <a:off x="151278" y="5079714"/>
              <a:ext cx="17620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Reactive flow or load (MVAr)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323B9A0-10AA-D1DB-C424-09161610817D}"/>
              </a:ext>
            </a:extLst>
          </p:cNvPr>
          <p:cNvGrpSpPr/>
          <p:nvPr/>
        </p:nvGrpSpPr>
        <p:grpSpPr>
          <a:xfrm>
            <a:off x="2285498" y="2592660"/>
            <a:ext cx="856645" cy="406316"/>
            <a:chOff x="2649155" y="5628834"/>
            <a:chExt cx="856645" cy="406316"/>
          </a:xfrm>
        </p:grpSpPr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857A9CA6-0731-DAB9-6433-B67D1B79AF81}"/>
                </a:ext>
              </a:extLst>
            </p:cNvPr>
            <p:cNvCxnSpPr/>
            <p:nvPr/>
          </p:nvCxnSpPr>
          <p:spPr>
            <a:xfrm>
              <a:off x="3120539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E694958C-0343-22FC-983C-3BC77AE1C0F9}"/>
                </a:ext>
              </a:extLst>
            </p:cNvPr>
            <p:cNvCxnSpPr>
              <a:cxnSpLocks/>
            </p:cNvCxnSpPr>
            <p:nvPr/>
          </p:nvCxnSpPr>
          <p:spPr>
            <a:xfrm>
              <a:off x="3120539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71CECAB-06C7-087B-C5D5-C9578AFBB06D}"/>
                </a:ext>
              </a:extLst>
            </p:cNvPr>
            <p:cNvCxnSpPr>
              <a:cxnSpLocks/>
            </p:cNvCxnSpPr>
            <p:nvPr/>
          </p:nvCxnSpPr>
          <p:spPr>
            <a:xfrm>
              <a:off x="3186858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6854513-D98D-AE96-10B6-0C949DA26C69}"/>
                </a:ext>
              </a:extLst>
            </p:cNvPr>
            <p:cNvSpPr txBox="1"/>
            <p:nvPr/>
          </p:nvSpPr>
          <p:spPr>
            <a:xfrm>
              <a:off x="2649155" y="5628834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-11.04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503A3748-48AB-1B25-B4FB-8E119C31E3B9}"/>
                </a:ext>
              </a:extLst>
            </p:cNvPr>
            <p:cNvSpPr txBox="1"/>
            <p:nvPr/>
          </p:nvSpPr>
          <p:spPr>
            <a:xfrm>
              <a:off x="2717427" y="5781234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0.58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C3A879D-44CD-7B43-42DE-9544EAC2164F}"/>
              </a:ext>
            </a:extLst>
          </p:cNvPr>
          <p:cNvGrpSpPr/>
          <p:nvPr/>
        </p:nvGrpSpPr>
        <p:grpSpPr>
          <a:xfrm>
            <a:off x="6517185" y="5771998"/>
            <a:ext cx="555333" cy="583454"/>
            <a:chOff x="1494440" y="5701070"/>
            <a:chExt cx="555333" cy="583454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DB3F6E0B-EDE7-A87E-6D93-F9124BA3C1AB}"/>
                </a:ext>
              </a:extLst>
            </p:cNvPr>
            <p:cNvGrpSpPr/>
            <p:nvPr/>
          </p:nvGrpSpPr>
          <p:grpSpPr>
            <a:xfrm>
              <a:off x="1494440" y="5701070"/>
              <a:ext cx="352982" cy="583454"/>
              <a:chOff x="1494440" y="5701070"/>
              <a:chExt cx="352982" cy="583454"/>
            </a:xfrm>
          </p:grpSpPr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DBE29EAB-E20E-C9F5-D64D-4C261DDDC3DE}"/>
                  </a:ext>
                </a:extLst>
              </p:cNvPr>
              <p:cNvCxnSpPr/>
              <p:nvPr/>
            </p:nvCxnSpPr>
            <p:spPr>
              <a:xfrm rot="5400000">
                <a:off x="1475897" y="6091894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8FBC02D-F752-A016-4347-21E87A79B2D6}"/>
                  </a:ext>
                </a:extLst>
              </p:cNvPr>
              <p:cNvSpPr txBox="1"/>
              <p:nvPr/>
            </p:nvSpPr>
            <p:spPr>
              <a:xfrm>
                <a:off x="1494440" y="5701070"/>
                <a:ext cx="35298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10 </a:t>
                </a:r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663E4D33-653A-14FA-E44D-B64CDF50D646}"/>
                </a:ext>
              </a:extLst>
            </p:cNvPr>
            <p:cNvGrpSpPr/>
            <p:nvPr/>
          </p:nvGrpSpPr>
          <p:grpSpPr>
            <a:xfrm>
              <a:off x="1693585" y="5706633"/>
              <a:ext cx="356188" cy="577891"/>
              <a:chOff x="1659295" y="5706633"/>
              <a:chExt cx="356188" cy="577891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CBE44CD1-C7E4-1CFD-C7BD-9F15BAD38574}"/>
                  </a:ext>
                </a:extLst>
              </p:cNvPr>
              <p:cNvGrpSpPr/>
              <p:nvPr/>
            </p:nvGrpSpPr>
            <p:grpSpPr>
              <a:xfrm>
                <a:off x="1777679" y="5899263"/>
                <a:ext cx="159131" cy="385261"/>
                <a:chOff x="1440494" y="5899263"/>
                <a:chExt cx="159131" cy="385261"/>
              </a:xfrm>
            </p:grpSpPr>
            <p:cxnSp>
              <p:nvCxnSpPr>
                <p:cNvPr id="155" name="Straight Arrow Connector 154">
                  <a:extLst>
                    <a:ext uri="{FF2B5EF4-FFF2-40B4-BE49-F238E27FC236}">
                      <a16:creationId xmlns:a16="http://schemas.microsoft.com/office/drawing/2014/main" id="{7A285997-AB8F-6FF1-C039-82D9EA1D3E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27430" y="6091894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84BF5347-683C-B60D-D57C-B361E16337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520060" y="5886017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FA81B211-FC29-ECD9-1F82-2EC6B15917F9}"/>
                  </a:ext>
                </a:extLst>
              </p:cNvPr>
              <p:cNvSpPr txBox="1"/>
              <p:nvPr/>
            </p:nvSpPr>
            <p:spPr>
              <a:xfrm>
                <a:off x="1659295" y="5706633"/>
                <a:ext cx="35618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2.0</a:t>
                </a:r>
              </a:p>
            </p:txBody>
          </p: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9CC74A68-6C08-1941-DEBE-7E33E540059F}"/>
              </a:ext>
            </a:extLst>
          </p:cNvPr>
          <p:cNvGrpSpPr/>
          <p:nvPr/>
        </p:nvGrpSpPr>
        <p:grpSpPr>
          <a:xfrm>
            <a:off x="6512570" y="3605400"/>
            <a:ext cx="555333" cy="583454"/>
            <a:chOff x="1494440" y="5701070"/>
            <a:chExt cx="555333" cy="583454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171B72A7-1AF4-5E30-1CFE-34E1C1D8FB8F}"/>
                </a:ext>
              </a:extLst>
            </p:cNvPr>
            <p:cNvGrpSpPr/>
            <p:nvPr/>
          </p:nvGrpSpPr>
          <p:grpSpPr>
            <a:xfrm>
              <a:off x="1494440" y="5701070"/>
              <a:ext cx="352982" cy="583454"/>
              <a:chOff x="1494440" y="5701070"/>
              <a:chExt cx="352982" cy="583454"/>
            </a:xfrm>
          </p:grpSpPr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2B30B2CD-9A9A-6D01-7EDD-D8BD49C70436}"/>
                  </a:ext>
                </a:extLst>
              </p:cNvPr>
              <p:cNvCxnSpPr/>
              <p:nvPr/>
            </p:nvCxnSpPr>
            <p:spPr>
              <a:xfrm rot="5400000">
                <a:off x="1475897" y="6091894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EDAE576F-E59A-9AED-A873-3BFAC93D74AD}"/>
                  </a:ext>
                </a:extLst>
              </p:cNvPr>
              <p:cNvSpPr txBox="1"/>
              <p:nvPr/>
            </p:nvSpPr>
            <p:spPr>
              <a:xfrm>
                <a:off x="1494440" y="5701070"/>
                <a:ext cx="35298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15 </a:t>
                </a: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ACCC27F-6889-D0DC-4921-EB1961973EE4}"/>
                </a:ext>
              </a:extLst>
            </p:cNvPr>
            <p:cNvGrpSpPr/>
            <p:nvPr/>
          </p:nvGrpSpPr>
          <p:grpSpPr>
            <a:xfrm>
              <a:off x="1693585" y="5706633"/>
              <a:ext cx="356188" cy="577891"/>
              <a:chOff x="1659295" y="5706633"/>
              <a:chExt cx="356188" cy="577891"/>
            </a:xfrm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6E853234-E018-1959-5E96-3D86308554C2}"/>
                  </a:ext>
                </a:extLst>
              </p:cNvPr>
              <p:cNvGrpSpPr/>
              <p:nvPr/>
            </p:nvGrpSpPr>
            <p:grpSpPr>
              <a:xfrm>
                <a:off x="1777679" y="5899263"/>
                <a:ext cx="159131" cy="385261"/>
                <a:chOff x="1440494" y="5899263"/>
                <a:chExt cx="159131" cy="385261"/>
              </a:xfrm>
            </p:grpSpPr>
            <p:cxnSp>
              <p:nvCxnSpPr>
                <p:cNvPr id="169" name="Straight Arrow Connector 168">
                  <a:extLst>
                    <a:ext uri="{FF2B5EF4-FFF2-40B4-BE49-F238E27FC236}">
                      <a16:creationId xmlns:a16="http://schemas.microsoft.com/office/drawing/2014/main" id="{41E09ACE-355F-25CF-FD06-7E2F93571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27430" y="6091894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DA35A383-7947-6863-E911-835B7C2055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520060" y="5886017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E1D21446-0446-8755-E6C8-EA303B0A4237}"/>
                  </a:ext>
                </a:extLst>
              </p:cNvPr>
              <p:cNvSpPr txBox="1"/>
              <p:nvPr/>
            </p:nvSpPr>
            <p:spPr>
              <a:xfrm>
                <a:off x="1659295" y="5706633"/>
                <a:ext cx="35618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3.5</a:t>
                </a:r>
              </a:p>
            </p:txBody>
          </p:sp>
        </p:grp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B41069D2-2A84-8359-7BF1-E3B3DB0F74EF}"/>
              </a:ext>
            </a:extLst>
          </p:cNvPr>
          <p:cNvGrpSpPr/>
          <p:nvPr/>
        </p:nvGrpSpPr>
        <p:grpSpPr>
          <a:xfrm>
            <a:off x="6507955" y="1798847"/>
            <a:ext cx="555333" cy="583454"/>
            <a:chOff x="1494440" y="5701070"/>
            <a:chExt cx="555333" cy="583454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D1F1D051-0398-6CE5-5BBB-290445E2BB7E}"/>
                </a:ext>
              </a:extLst>
            </p:cNvPr>
            <p:cNvGrpSpPr/>
            <p:nvPr/>
          </p:nvGrpSpPr>
          <p:grpSpPr>
            <a:xfrm>
              <a:off x="1494440" y="5701070"/>
              <a:ext cx="352982" cy="583454"/>
              <a:chOff x="1494440" y="5701070"/>
              <a:chExt cx="352982" cy="583454"/>
            </a:xfrm>
          </p:grpSpPr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4CCE5ABD-A3B9-E423-0676-B351586D54DD}"/>
                  </a:ext>
                </a:extLst>
              </p:cNvPr>
              <p:cNvCxnSpPr/>
              <p:nvPr/>
            </p:nvCxnSpPr>
            <p:spPr>
              <a:xfrm rot="5400000">
                <a:off x="1475897" y="6091894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B7320642-D9F9-D802-E22B-224FFC7E84FC}"/>
                  </a:ext>
                </a:extLst>
              </p:cNvPr>
              <p:cNvSpPr txBox="1"/>
              <p:nvPr/>
            </p:nvSpPr>
            <p:spPr>
              <a:xfrm>
                <a:off x="1494440" y="5701070"/>
                <a:ext cx="35298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15 </a:t>
                </a: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38E0423-9373-B606-3C75-FF4CBFBDEA66}"/>
                </a:ext>
              </a:extLst>
            </p:cNvPr>
            <p:cNvGrpSpPr/>
            <p:nvPr/>
          </p:nvGrpSpPr>
          <p:grpSpPr>
            <a:xfrm>
              <a:off x="1693585" y="5706633"/>
              <a:ext cx="356188" cy="577891"/>
              <a:chOff x="1659295" y="5706633"/>
              <a:chExt cx="356188" cy="577891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53173555-4AC2-A5AE-CBBC-886BCF5FA10A}"/>
                  </a:ext>
                </a:extLst>
              </p:cNvPr>
              <p:cNvGrpSpPr/>
              <p:nvPr/>
            </p:nvGrpSpPr>
            <p:grpSpPr>
              <a:xfrm>
                <a:off x="1777679" y="5899263"/>
                <a:ext cx="159131" cy="385261"/>
                <a:chOff x="1440494" y="5899263"/>
                <a:chExt cx="159131" cy="385261"/>
              </a:xfrm>
            </p:grpSpPr>
            <p:cxnSp>
              <p:nvCxnSpPr>
                <p:cNvPr id="178" name="Straight Arrow Connector 177">
                  <a:extLst>
                    <a:ext uri="{FF2B5EF4-FFF2-40B4-BE49-F238E27FC236}">
                      <a16:creationId xmlns:a16="http://schemas.microsoft.com/office/drawing/2014/main" id="{411D67BB-8844-0FAC-3B05-C3372260E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27430" y="6091894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E52B14D5-0774-AAEC-E1A1-1D5AD68EA3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520060" y="5886017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6107A5D4-FD90-803F-7A5C-49CC179DB2CE}"/>
                  </a:ext>
                </a:extLst>
              </p:cNvPr>
              <p:cNvSpPr txBox="1"/>
              <p:nvPr/>
            </p:nvSpPr>
            <p:spPr>
              <a:xfrm>
                <a:off x="1659295" y="5706633"/>
                <a:ext cx="35618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3.5</a:t>
                </a:r>
              </a:p>
            </p:txBody>
          </p: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D959CAC6-D755-8C3F-8E46-8E2C02458E08}"/>
              </a:ext>
            </a:extLst>
          </p:cNvPr>
          <p:cNvGrpSpPr/>
          <p:nvPr/>
        </p:nvGrpSpPr>
        <p:grpSpPr>
          <a:xfrm>
            <a:off x="10255437" y="4113961"/>
            <a:ext cx="593805" cy="585216"/>
            <a:chOff x="1455968" y="5701070"/>
            <a:chExt cx="593805" cy="583454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66BBC3D8-73B9-1917-822A-993AAE0C21A6}"/>
                </a:ext>
              </a:extLst>
            </p:cNvPr>
            <p:cNvGrpSpPr/>
            <p:nvPr/>
          </p:nvGrpSpPr>
          <p:grpSpPr>
            <a:xfrm>
              <a:off x="1455968" y="5701070"/>
              <a:ext cx="391454" cy="583454"/>
              <a:chOff x="1455968" y="5701070"/>
              <a:chExt cx="391454" cy="583454"/>
            </a:xfrm>
          </p:grpSpPr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481C0BF9-DEC3-8B9A-656F-35BF4297389D}"/>
                  </a:ext>
                </a:extLst>
              </p:cNvPr>
              <p:cNvCxnSpPr/>
              <p:nvPr/>
            </p:nvCxnSpPr>
            <p:spPr>
              <a:xfrm rot="5400000">
                <a:off x="1475897" y="6091894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CE0C4721-ACA7-AC9C-9CB4-71999AB9BDDA}"/>
                  </a:ext>
                </a:extLst>
              </p:cNvPr>
              <p:cNvSpPr txBox="1"/>
              <p:nvPr/>
            </p:nvSpPr>
            <p:spPr>
              <a:xfrm>
                <a:off x="1455968" y="5701070"/>
                <a:ext cx="391454" cy="253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180</a:t>
                </a: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9EBED3F-0DB1-43AA-9FEA-4C4E7716AC1E}"/>
                </a:ext>
              </a:extLst>
            </p:cNvPr>
            <p:cNvGrpSpPr/>
            <p:nvPr/>
          </p:nvGrpSpPr>
          <p:grpSpPr>
            <a:xfrm>
              <a:off x="1727249" y="5706633"/>
              <a:ext cx="322524" cy="577891"/>
              <a:chOff x="1692959" y="5706633"/>
              <a:chExt cx="322524" cy="577891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35DCB575-B5BC-A7D0-6565-C23D4BFFEBF3}"/>
                  </a:ext>
                </a:extLst>
              </p:cNvPr>
              <p:cNvGrpSpPr/>
              <p:nvPr/>
            </p:nvGrpSpPr>
            <p:grpSpPr>
              <a:xfrm>
                <a:off x="1777679" y="5899263"/>
                <a:ext cx="159131" cy="385261"/>
                <a:chOff x="1440494" y="5899263"/>
                <a:chExt cx="159131" cy="385261"/>
              </a:xfrm>
            </p:grpSpPr>
            <p:cxnSp>
              <p:nvCxnSpPr>
                <p:cNvPr id="187" name="Straight Arrow Connector 186">
                  <a:extLst>
                    <a:ext uri="{FF2B5EF4-FFF2-40B4-BE49-F238E27FC236}">
                      <a16:creationId xmlns:a16="http://schemas.microsoft.com/office/drawing/2014/main" id="{2A7D3C0C-8FD2-8E47-5DFB-11CE78398B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27430" y="6091894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337FEB1F-CCFC-7401-48DD-D39BE17E9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520060" y="5886017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B9F4F0E1-22C3-039E-9B12-E20D24E24C0F}"/>
                  </a:ext>
                </a:extLst>
              </p:cNvPr>
              <p:cNvSpPr txBox="1"/>
              <p:nvPr/>
            </p:nvSpPr>
            <p:spPr>
              <a:xfrm>
                <a:off x="1692959" y="5706633"/>
                <a:ext cx="322524" cy="2531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25</a:t>
                </a:r>
              </a:p>
            </p:txBody>
          </p: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BF204862-A616-8CEE-6F98-6CC6341035A8}"/>
              </a:ext>
            </a:extLst>
          </p:cNvPr>
          <p:cNvGrpSpPr/>
          <p:nvPr/>
        </p:nvGrpSpPr>
        <p:grpSpPr>
          <a:xfrm>
            <a:off x="1554523" y="2571045"/>
            <a:ext cx="814647" cy="406316"/>
            <a:chOff x="3008631" y="6101049"/>
            <a:chExt cx="814647" cy="406316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760A3055-5EEC-AC4F-3F42-44C6E92C2C02}"/>
                </a:ext>
              </a:extLst>
            </p:cNvPr>
            <p:cNvGrpSpPr/>
            <p:nvPr/>
          </p:nvGrpSpPr>
          <p:grpSpPr>
            <a:xfrm flipH="1">
              <a:off x="3008631" y="6245743"/>
              <a:ext cx="385261" cy="222318"/>
              <a:chOff x="3008631" y="6245743"/>
              <a:chExt cx="385261" cy="222318"/>
            </a:xfrm>
          </p:grpSpPr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01032549-359D-D709-CE99-99BEF6AC365C}"/>
                  </a:ext>
                </a:extLst>
              </p:cNvPr>
              <p:cNvCxnSpPr/>
              <p:nvPr/>
            </p:nvCxnSpPr>
            <p:spPr>
              <a:xfrm>
                <a:off x="3008631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0AC6D628-8B8E-B9A8-FC28-9155C17F5C8B}"/>
                  </a:ext>
                </a:extLst>
              </p:cNvPr>
              <p:cNvGrpSpPr/>
              <p:nvPr/>
            </p:nvGrpSpPr>
            <p:grpSpPr>
              <a:xfrm>
                <a:off x="3008631" y="6308930"/>
                <a:ext cx="385261" cy="159131"/>
                <a:chOff x="3008631" y="6308930"/>
                <a:chExt cx="385261" cy="159131"/>
              </a:xfrm>
            </p:grpSpPr>
            <p:cxnSp>
              <p:nvCxnSpPr>
                <p:cNvPr id="193" name="Straight Arrow Connector 192">
                  <a:extLst>
                    <a:ext uri="{FF2B5EF4-FFF2-40B4-BE49-F238E27FC236}">
                      <a16:creationId xmlns:a16="http://schemas.microsoft.com/office/drawing/2014/main" id="{73EF0EC0-1718-A20C-C292-A340450D4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8631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E91B83AF-C29B-A438-5CDE-4DA4DD81E7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29A3DEC-9723-3FB4-39DC-077FA2881154}"/>
                </a:ext>
              </a:extLst>
            </p:cNvPr>
            <p:cNvSpPr txBox="1"/>
            <p:nvPr/>
          </p:nvSpPr>
          <p:spPr>
            <a:xfrm>
              <a:off x="3329232" y="6101049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49.92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3C021F4-753C-3A2A-CB2A-357682E77ECF}"/>
                </a:ext>
              </a:extLst>
            </p:cNvPr>
            <p:cNvSpPr txBox="1"/>
            <p:nvPr/>
          </p:nvSpPr>
          <p:spPr>
            <a:xfrm>
              <a:off x="3329232" y="6253449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17.16</a:t>
              </a: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7D03CC51-4F6F-BFD5-36D6-EF6166A62825}"/>
              </a:ext>
            </a:extLst>
          </p:cNvPr>
          <p:cNvGrpSpPr/>
          <p:nvPr/>
        </p:nvGrpSpPr>
        <p:grpSpPr>
          <a:xfrm>
            <a:off x="624311" y="3306238"/>
            <a:ext cx="809596" cy="406316"/>
            <a:chOff x="2624645" y="5628834"/>
            <a:chExt cx="809596" cy="406316"/>
          </a:xfrm>
        </p:grpSpPr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213B3C4A-0665-6947-3F81-8D7370F13065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A40AE3F7-11D3-ECF5-4488-A0ABA31BF58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6A819264-8341-28FE-1E34-9D682070D8F0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9D0BE49-D36F-EDAC-8EF7-06F8B1D96CCB}"/>
                </a:ext>
              </a:extLst>
            </p:cNvPr>
            <p:cNvSpPr txBox="1"/>
            <p:nvPr/>
          </p:nvSpPr>
          <p:spPr>
            <a:xfrm>
              <a:off x="2624645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15.77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0D55BC06-A5A8-B5C8-242F-53ED249DA2A6}"/>
                </a:ext>
              </a:extLst>
            </p:cNvPr>
            <p:cNvSpPr txBox="1"/>
            <p:nvPr/>
          </p:nvSpPr>
          <p:spPr>
            <a:xfrm>
              <a:off x="2624645" y="57812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28.06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127B5205-B2E1-7803-66BF-652CDA915811}"/>
              </a:ext>
            </a:extLst>
          </p:cNvPr>
          <p:cNvGrpSpPr/>
          <p:nvPr/>
        </p:nvGrpSpPr>
        <p:grpSpPr>
          <a:xfrm>
            <a:off x="4389749" y="661435"/>
            <a:ext cx="809596" cy="406316"/>
            <a:chOff x="2624645" y="5628834"/>
            <a:chExt cx="809596" cy="406316"/>
          </a:xfrm>
        </p:grpSpPr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77D18566-5B4C-6D17-92A1-6BB54D841BE7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A56F0072-BB33-A0EF-869D-5D59A283FEB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FC2074A8-6D66-3884-975E-AC554769F96C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E4F8EE22-D64A-607D-F550-C51B2AD452E4}"/>
                </a:ext>
              </a:extLst>
            </p:cNvPr>
            <p:cNvSpPr txBox="1"/>
            <p:nvPr/>
          </p:nvSpPr>
          <p:spPr>
            <a:xfrm>
              <a:off x="2624645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90.00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AF064B5-AE13-CC26-58F8-33B7A80F13BD}"/>
                </a:ext>
              </a:extLst>
            </p:cNvPr>
            <p:cNvSpPr txBox="1"/>
            <p:nvPr/>
          </p:nvSpPr>
          <p:spPr>
            <a:xfrm>
              <a:off x="2624646" y="5781234"/>
              <a:ext cx="49404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26.55</a:t>
              </a:r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B5B37CA0-1BCB-8C7F-46F3-7D83F5AE41AB}"/>
              </a:ext>
            </a:extLst>
          </p:cNvPr>
          <p:cNvGrpSpPr/>
          <p:nvPr/>
        </p:nvGrpSpPr>
        <p:grpSpPr>
          <a:xfrm>
            <a:off x="4628873" y="1452870"/>
            <a:ext cx="569146" cy="406316"/>
            <a:chOff x="2865095" y="5628834"/>
            <a:chExt cx="569146" cy="406316"/>
          </a:xfrm>
        </p:grpSpPr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C5352D9F-57B9-8C8C-89D7-7F6450946B1C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530E5A80-B788-F998-4777-92BE6259959F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CDC8C13D-602C-6D31-4D9F-8A8A39596DD4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2B32A983-7ABD-D0E1-111C-B13644CAF904}"/>
                </a:ext>
              </a:extLst>
            </p:cNvPr>
            <p:cNvSpPr txBox="1"/>
            <p:nvPr/>
          </p:nvSpPr>
          <p:spPr>
            <a:xfrm>
              <a:off x="2865095" y="5628834"/>
              <a:ext cx="2535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968B225-BE7A-D016-993C-B5CC97897F0F}"/>
                </a:ext>
              </a:extLst>
            </p:cNvPr>
            <p:cNvSpPr txBox="1"/>
            <p:nvPr/>
          </p:nvSpPr>
          <p:spPr>
            <a:xfrm>
              <a:off x="2865095" y="5781234"/>
              <a:ext cx="2535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</a:t>
              </a:r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EEBF9B18-3C95-FE78-81B8-4A410EF647B8}"/>
              </a:ext>
            </a:extLst>
          </p:cNvPr>
          <p:cNvGrpSpPr/>
          <p:nvPr/>
        </p:nvGrpSpPr>
        <p:grpSpPr>
          <a:xfrm>
            <a:off x="6296874" y="3084772"/>
            <a:ext cx="569146" cy="406316"/>
            <a:chOff x="2880997" y="5628834"/>
            <a:chExt cx="569146" cy="406316"/>
          </a:xfrm>
        </p:grpSpPr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D470148E-87D0-492E-B231-C20F79A2E3C7}"/>
                </a:ext>
              </a:extLst>
            </p:cNvPr>
            <p:cNvCxnSpPr/>
            <p:nvPr/>
          </p:nvCxnSpPr>
          <p:spPr>
            <a:xfrm>
              <a:off x="3064882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4168C5C4-3115-1C80-3CFC-3AF595A92554}"/>
                </a:ext>
              </a:extLst>
            </p:cNvPr>
            <p:cNvCxnSpPr>
              <a:cxnSpLocks/>
            </p:cNvCxnSpPr>
            <p:nvPr/>
          </p:nvCxnSpPr>
          <p:spPr>
            <a:xfrm>
              <a:off x="3064882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5D2196F-DB1E-7CB3-141C-8786AF5DEF0A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1D1B523B-55D7-019D-A26A-48DAC260732C}"/>
                </a:ext>
              </a:extLst>
            </p:cNvPr>
            <p:cNvSpPr txBox="1"/>
            <p:nvPr/>
          </p:nvSpPr>
          <p:spPr>
            <a:xfrm>
              <a:off x="2880997" y="5628834"/>
              <a:ext cx="2535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6425CA23-2762-6D04-82C7-FB1C6D91135A}"/>
                </a:ext>
              </a:extLst>
            </p:cNvPr>
            <p:cNvSpPr txBox="1"/>
            <p:nvPr/>
          </p:nvSpPr>
          <p:spPr>
            <a:xfrm>
              <a:off x="2880997" y="5781234"/>
              <a:ext cx="2535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</a:t>
              </a: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FEA96C6D-8C72-03A3-D342-420CCFDC682D}"/>
              </a:ext>
            </a:extLst>
          </p:cNvPr>
          <p:cNvGrpSpPr/>
          <p:nvPr/>
        </p:nvGrpSpPr>
        <p:grpSpPr>
          <a:xfrm>
            <a:off x="4420151" y="3749665"/>
            <a:ext cx="809596" cy="406316"/>
            <a:chOff x="2624645" y="5628834"/>
            <a:chExt cx="809596" cy="406316"/>
          </a:xfrm>
        </p:grpSpPr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82B85DBC-AB0B-0E8B-FC19-19250BCEB7AF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5FBFAA49-1E29-6A4C-BF75-C874F4945B47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C05C24DA-F871-5C1E-0B35-CBF6DF976627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429D7282-CA7B-C2D7-F3FE-7B9FB053CC01}"/>
                </a:ext>
              </a:extLst>
            </p:cNvPr>
            <p:cNvSpPr txBox="1"/>
            <p:nvPr/>
          </p:nvSpPr>
          <p:spPr>
            <a:xfrm>
              <a:off x="2624645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90.00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99F21989-C11F-66DD-9D4B-EE13DD9A40F4}"/>
                </a:ext>
              </a:extLst>
            </p:cNvPr>
            <p:cNvSpPr txBox="1"/>
            <p:nvPr/>
          </p:nvSpPr>
          <p:spPr>
            <a:xfrm>
              <a:off x="2651896" y="5781234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-5.27</a:t>
              </a: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4EC6C15-E25A-3824-5AF7-420CC0F4D828}"/>
              </a:ext>
            </a:extLst>
          </p:cNvPr>
          <p:cNvGrpSpPr/>
          <p:nvPr/>
        </p:nvGrpSpPr>
        <p:grpSpPr>
          <a:xfrm>
            <a:off x="4414017" y="4876556"/>
            <a:ext cx="809596" cy="406316"/>
            <a:chOff x="2624645" y="5628834"/>
            <a:chExt cx="809596" cy="406316"/>
          </a:xfrm>
        </p:grpSpPr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1869B30E-7DCD-456E-3130-092F86CDA869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990E9392-7C5B-5267-9844-E434DBAAF75E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C27BA4C5-D759-E3A6-92E0-BC1638C529DF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13E29487-9232-A6D4-246A-6B51CB4172C9}"/>
                </a:ext>
              </a:extLst>
            </p:cNvPr>
            <p:cNvSpPr txBox="1"/>
            <p:nvPr/>
          </p:nvSpPr>
          <p:spPr>
            <a:xfrm>
              <a:off x="2624645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30.00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375CFFBD-112E-7875-FE9C-D52696789564}"/>
                </a:ext>
              </a:extLst>
            </p:cNvPr>
            <p:cNvSpPr txBox="1"/>
            <p:nvPr/>
          </p:nvSpPr>
          <p:spPr>
            <a:xfrm>
              <a:off x="2624645" y="57812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11.74</a:t>
              </a: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F603743B-4527-4ACD-28CF-2DC4FB3DDDF9}"/>
              </a:ext>
            </a:extLst>
          </p:cNvPr>
          <p:cNvGrpSpPr/>
          <p:nvPr/>
        </p:nvGrpSpPr>
        <p:grpSpPr>
          <a:xfrm>
            <a:off x="6077372" y="5119232"/>
            <a:ext cx="809596" cy="406316"/>
            <a:chOff x="2664400" y="5628834"/>
            <a:chExt cx="809596" cy="406316"/>
          </a:xfrm>
        </p:grpSpPr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336939B7-6FD4-E81B-183F-781DE357D0B3}"/>
                </a:ext>
              </a:extLst>
            </p:cNvPr>
            <p:cNvCxnSpPr/>
            <p:nvPr/>
          </p:nvCxnSpPr>
          <p:spPr>
            <a:xfrm>
              <a:off x="3088735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71784BF2-E554-7F6A-2BD9-0C9E347DC270}"/>
                </a:ext>
              </a:extLst>
            </p:cNvPr>
            <p:cNvCxnSpPr>
              <a:cxnSpLocks/>
            </p:cNvCxnSpPr>
            <p:nvPr/>
          </p:nvCxnSpPr>
          <p:spPr>
            <a:xfrm>
              <a:off x="3088735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9C744A82-9A33-02D7-7127-A63DB2F246CC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26ED5CD9-E90E-D9B7-F419-48404A0CBC1D}"/>
                </a:ext>
              </a:extLst>
            </p:cNvPr>
            <p:cNvSpPr txBox="1"/>
            <p:nvPr/>
          </p:nvSpPr>
          <p:spPr>
            <a:xfrm>
              <a:off x="2664400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38.58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C3C5486D-B542-70CA-551C-C0967A46C7FE}"/>
                </a:ext>
              </a:extLst>
            </p:cNvPr>
            <p:cNvSpPr txBox="1"/>
            <p:nvPr/>
          </p:nvSpPr>
          <p:spPr>
            <a:xfrm>
              <a:off x="2664400" y="57812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15.31</a:t>
              </a:r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A4397CCD-25E9-9BFC-1702-18D3D7DF697B}"/>
              </a:ext>
            </a:extLst>
          </p:cNvPr>
          <p:cNvGrpSpPr/>
          <p:nvPr/>
        </p:nvGrpSpPr>
        <p:grpSpPr>
          <a:xfrm>
            <a:off x="5215861" y="3138171"/>
            <a:ext cx="814647" cy="406316"/>
            <a:chOff x="2960925" y="6109000"/>
            <a:chExt cx="814647" cy="406316"/>
          </a:xfrm>
        </p:grpSpPr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1D12AF0C-DF49-3964-615C-AC4BAA2E14E0}"/>
                </a:ext>
              </a:extLst>
            </p:cNvPr>
            <p:cNvGrpSpPr/>
            <p:nvPr/>
          </p:nvGrpSpPr>
          <p:grpSpPr>
            <a:xfrm flipH="1">
              <a:off x="2960925" y="6245743"/>
              <a:ext cx="385261" cy="222318"/>
              <a:chOff x="3056337" y="6245743"/>
              <a:chExt cx="385261" cy="222318"/>
            </a:xfrm>
          </p:grpSpPr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FF2D07F2-66E5-5474-A4AC-01F7E00A464E}"/>
                  </a:ext>
                </a:extLst>
              </p:cNvPr>
              <p:cNvCxnSpPr/>
              <p:nvPr/>
            </p:nvCxnSpPr>
            <p:spPr>
              <a:xfrm>
                <a:off x="3056337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CD53622E-CA85-D141-3E23-29EEE98645AD}"/>
                  </a:ext>
                </a:extLst>
              </p:cNvPr>
              <p:cNvGrpSpPr/>
              <p:nvPr/>
            </p:nvGrpSpPr>
            <p:grpSpPr>
              <a:xfrm>
                <a:off x="3056337" y="6308930"/>
                <a:ext cx="385261" cy="159131"/>
                <a:chOff x="3056337" y="6308930"/>
                <a:chExt cx="385261" cy="159131"/>
              </a:xfrm>
            </p:grpSpPr>
            <p:cxnSp>
              <p:nvCxnSpPr>
                <p:cNvPr id="296" name="Straight Arrow Connector 295">
                  <a:extLst>
                    <a:ext uri="{FF2B5EF4-FFF2-40B4-BE49-F238E27FC236}">
                      <a16:creationId xmlns:a16="http://schemas.microsoft.com/office/drawing/2014/main" id="{8DDE18DD-9D4D-C25E-E5CB-965536C49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6337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6F2B3A91-54F6-E579-E435-8CE75155D9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A83F80A3-717F-6E00-16CD-67CF58C8454A}"/>
                </a:ext>
              </a:extLst>
            </p:cNvPr>
            <p:cNvSpPr txBox="1"/>
            <p:nvPr/>
          </p:nvSpPr>
          <p:spPr>
            <a:xfrm>
              <a:off x="3281527" y="6109000"/>
              <a:ext cx="49404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42.39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7F4CB084-4EA0-407E-BF16-3CA29D482EB3}"/>
                </a:ext>
              </a:extLst>
            </p:cNvPr>
            <p:cNvSpPr txBox="1"/>
            <p:nvPr/>
          </p:nvSpPr>
          <p:spPr>
            <a:xfrm>
              <a:off x="3308777" y="62614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-5.73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C512C077-A4B1-F54E-3C30-8A8A4702362C}"/>
              </a:ext>
            </a:extLst>
          </p:cNvPr>
          <p:cNvGrpSpPr/>
          <p:nvPr/>
        </p:nvGrpSpPr>
        <p:grpSpPr>
          <a:xfrm>
            <a:off x="5223131" y="5459029"/>
            <a:ext cx="864417" cy="406316"/>
            <a:chOff x="2911155" y="6109000"/>
            <a:chExt cx="864417" cy="406316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A0867425-5533-B928-730A-EFA72FAFC9EF}"/>
                </a:ext>
              </a:extLst>
            </p:cNvPr>
            <p:cNvGrpSpPr/>
            <p:nvPr/>
          </p:nvGrpSpPr>
          <p:grpSpPr>
            <a:xfrm flipH="1">
              <a:off x="2911155" y="6245743"/>
              <a:ext cx="393728" cy="222318"/>
              <a:chOff x="3097640" y="6245743"/>
              <a:chExt cx="393728" cy="222318"/>
            </a:xfrm>
          </p:grpSpPr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7C0EE7FF-8548-3E85-86EC-1C8E9F8E8753}"/>
                  </a:ext>
                </a:extLst>
              </p:cNvPr>
              <p:cNvCxnSpPr/>
              <p:nvPr/>
            </p:nvCxnSpPr>
            <p:spPr>
              <a:xfrm>
                <a:off x="3106107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5B480BD2-3792-5614-ADC5-C603B21F39C8}"/>
                  </a:ext>
                </a:extLst>
              </p:cNvPr>
              <p:cNvGrpSpPr/>
              <p:nvPr/>
            </p:nvGrpSpPr>
            <p:grpSpPr>
              <a:xfrm>
                <a:off x="3097640" y="6308930"/>
                <a:ext cx="385261" cy="159131"/>
                <a:chOff x="3097640" y="6308930"/>
                <a:chExt cx="385261" cy="159131"/>
              </a:xfrm>
            </p:grpSpPr>
            <p:cxnSp>
              <p:nvCxnSpPr>
                <p:cNvPr id="304" name="Straight Arrow Connector 303">
                  <a:extLst>
                    <a:ext uri="{FF2B5EF4-FFF2-40B4-BE49-F238E27FC236}">
                      <a16:creationId xmlns:a16="http://schemas.microsoft.com/office/drawing/2014/main" id="{F92A32E9-3CA3-52C8-873C-664548D2D0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7640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5F4F6D6C-7230-9061-4470-1A50E5E646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4641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BA81226D-0A06-FE99-D94D-379355318132}"/>
                </a:ext>
              </a:extLst>
            </p:cNvPr>
            <p:cNvSpPr txBox="1"/>
            <p:nvPr/>
          </p:nvSpPr>
          <p:spPr>
            <a:xfrm>
              <a:off x="3239848" y="61090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-18.58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6CA313D9-B6C0-2BE7-1BAB-FA7232D7B821}"/>
                </a:ext>
              </a:extLst>
            </p:cNvPr>
            <p:cNvSpPr txBox="1"/>
            <p:nvPr/>
          </p:nvSpPr>
          <p:spPr>
            <a:xfrm>
              <a:off x="3308777" y="62614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-5.56</a:t>
              </a: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A696E6FA-F61C-6DB0-D1DF-B520C7623029}"/>
              </a:ext>
            </a:extLst>
          </p:cNvPr>
          <p:cNvGrpSpPr/>
          <p:nvPr/>
        </p:nvGrpSpPr>
        <p:grpSpPr>
          <a:xfrm>
            <a:off x="8976398" y="2621969"/>
            <a:ext cx="822598" cy="406316"/>
            <a:chOff x="2952974" y="6109000"/>
            <a:chExt cx="822598" cy="406316"/>
          </a:xfrm>
        </p:grpSpPr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6FD4C2C6-C63F-1C40-FE69-B1006697BD79}"/>
                </a:ext>
              </a:extLst>
            </p:cNvPr>
            <p:cNvGrpSpPr/>
            <p:nvPr/>
          </p:nvGrpSpPr>
          <p:grpSpPr>
            <a:xfrm flipH="1">
              <a:off x="2952974" y="6245743"/>
              <a:ext cx="385261" cy="222318"/>
              <a:chOff x="3064288" y="6245743"/>
              <a:chExt cx="385261" cy="222318"/>
            </a:xfrm>
          </p:grpSpPr>
          <p:cxnSp>
            <p:nvCxnSpPr>
              <p:cNvPr id="312" name="Straight Arrow Connector 311">
                <a:extLst>
                  <a:ext uri="{FF2B5EF4-FFF2-40B4-BE49-F238E27FC236}">
                    <a16:creationId xmlns:a16="http://schemas.microsoft.com/office/drawing/2014/main" id="{8B89DD5D-93F0-C2C7-4A37-1F7FAEFDD758}"/>
                  </a:ext>
                </a:extLst>
              </p:cNvPr>
              <p:cNvCxnSpPr/>
              <p:nvPr/>
            </p:nvCxnSpPr>
            <p:spPr>
              <a:xfrm>
                <a:off x="3064288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74B6D556-653C-4966-7132-39DB2EFDCBB7}"/>
                  </a:ext>
                </a:extLst>
              </p:cNvPr>
              <p:cNvGrpSpPr/>
              <p:nvPr/>
            </p:nvGrpSpPr>
            <p:grpSpPr>
              <a:xfrm>
                <a:off x="3064288" y="6308930"/>
                <a:ext cx="385261" cy="159131"/>
                <a:chOff x="3064288" y="6308930"/>
                <a:chExt cx="385261" cy="159131"/>
              </a:xfrm>
            </p:grpSpPr>
            <p:cxnSp>
              <p:nvCxnSpPr>
                <p:cNvPr id="314" name="Straight Arrow Connector 313">
                  <a:extLst>
                    <a:ext uri="{FF2B5EF4-FFF2-40B4-BE49-F238E27FC236}">
                      <a16:creationId xmlns:a16="http://schemas.microsoft.com/office/drawing/2014/main" id="{2200A43A-9C59-AB58-314B-5C58916218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64288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61CF7131-91FE-B5EE-C654-B6C0E2C2FB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007079E-B3CC-69DF-E0AF-1423C4135078}"/>
                </a:ext>
              </a:extLst>
            </p:cNvPr>
            <p:cNvSpPr txBox="1"/>
            <p:nvPr/>
          </p:nvSpPr>
          <p:spPr>
            <a:xfrm>
              <a:off x="3239848" y="61090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-92.75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BF86F8CB-9AF1-B221-6D8D-E320DE26963B}"/>
                </a:ext>
              </a:extLst>
            </p:cNvPr>
            <p:cNvSpPr txBox="1"/>
            <p:nvPr/>
          </p:nvSpPr>
          <p:spPr>
            <a:xfrm>
              <a:off x="3308777" y="62614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-2.38</a:t>
              </a: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F7D77C52-F6CE-B30E-EF7F-E4C0A6CA9BB5}"/>
              </a:ext>
            </a:extLst>
          </p:cNvPr>
          <p:cNvGrpSpPr/>
          <p:nvPr/>
        </p:nvGrpSpPr>
        <p:grpSpPr>
          <a:xfrm>
            <a:off x="9843502" y="2957023"/>
            <a:ext cx="851274" cy="406316"/>
            <a:chOff x="2582967" y="5628834"/>
            <a:chExt cx="851274" cy="406316"/>
          </a:xfrm>
        </p:grpSpPr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99063B18-0E7C-54E9-585A-13BB88BF6071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D4F68E78-0B06-1150-8AB0-556A7594534A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A7816D6E-9DC8-F808-AA25-F051960AA7FB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F75DECA-DEFC-2AA6-76F4-46DA04F28E20}"/>
                </a:ext>
              </a:extLst>
            </p:cNvPr>
            <p:cNvSpPr txBox="1"/>
            <p:nvPr/>
          </p:nvSpPr>
          <p:spPr>
            <a:xfrm>
              <a:off x="2582967" y="5628834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-48.90</a:t>
              </a: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F925604E-E40E-BA70-0B05-D80AC634F321}"/>
                </a:ext>
              </a:extLst>
            </p:cNvPr>
            <p:cNvSpPr txBox="1"/>
            <p:nvPr/>
          </p:nvSpPr>
          <p:spPr>
            <a:xfrm>
              <a:off x="2582967" y="5781234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-10.06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D60111A3-2C71-E823-AD38-B0B5BF2ABC9F}"/>
                  </a:ext>
                </a:extLst>
              </p:cNvPr>
              <p:cNvSpPr txBox="1"/>
              <p:nvPr/>
            </p:nvSpPr>
            <p:spPr>
              <a:xfrm>
                <a:off x="5621741" y="384046"/>
                <a:ext cx="15842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Bus 2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015</m:t>
                    </m:r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2.41°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D60111A3-2C71-E823-AD38-B0B5BF2AB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741" y="384046"/>
                <a:ext cx="1584280" cy="338554"/>
              </a:xfrm>
              <a:prstGeom prst="rect">
                <a:avLst/>
              </a:prstGeom>
              <a:blipFill>
                <a:blip r:embed="rId3"/>
                <a:stretch>
                  <a:fillRect l="-1587" t="-7143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3A9EDB4D-C164-950B-E5F6-DBCAC6D4C038}"/>
                  </a:ext>
                </a:extLst>
              </p:cNvPr>
              <p:cNvSpPr txBox="1"/>
              <p:nvPr/>
            </p:nvSpPr>
            <p:spPr>
              <a:xfrm>
                <a:off x="5621741" y="2656116"/>
                <a:ext cx="15842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Bus 3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015</m:t>
                    </m:r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7.22°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3A9EDB4D-C164-950B-E5F6-DBCAC6D4C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741" y="2656116"/>
                <a:ext cx="1584280" cy="338554"/>
              </a:xfrm>
              <a:prstGeom prst="rect">
                <a:avLst/>
              </a:prstGeom>
              <a:blipFill>
                <a:blip r:embed="rId4"/>
                <a:stretch>
                  <a:fillRect l="-1587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B996FB6D-1624-1209-C8B6-8FE356804566}"/>
                  </a:ext>
                </a:extLst>
              </p:cNvPr>
              <p:cNvSpPr txBox="1"/>
              <p:nvPr/>
            </p:nvSpPr>
            <p:spPr>
              <a:xfrm>
                <a:off x="5610015" y="4551285"/>
                <a:ext cx="15976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Bus 4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−3.49°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B996FB6D-1624-1209-C8B6-8FE356804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015" y="4551285"/>
                <a:ext cx="1597681" cy="338554"/>
              </a:xfrm>
              <a:prstGeom prst="rect">
                <a:avLst/>
              </a:prstGeom>
              <a:blipFill>
                <a:blip r:embed="rId5"/>
                <a:stretch>
                  <a:fillRect l="-1575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3852B5BF-C9FE-4707-1A1B-E0A3774D0CB1}"/>
                  </a:ext>
                </a:extLst>
              </p:cNvPr>
              <p:cNvSpPr txBox="1"/>
              <p:nvPr/>
            </p:nvSpPr>
            <p:spPr>
              <a:xfrm>
                <a:off x="8860108" y="2402138"/>
                <a:ext cx="182210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Bus 5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05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.949</m:t>
                    </m:r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−10.85°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3852B5BF-C9FE-4707-1A1B-E0A3774D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108" y="2402138"/>
                <a:ext cx="1822102" cy="338554"/>
              </a:xfrm>
              <a:prstGeom prst="rect">
                <a:avLst/>
              </a:prstGeom>
              <a:blipFill>
                <a:blip r:embed="rId6"/>
                <a:stretch>
                  <a:fillRect l="-1389" t="-7143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BD570D9C-AEA9-E162-5AC9-079ABC878C72}"/>
              </a:ext>
            </a:extLst>
          </p:cNvPr>
          <p:cNvCxnSpPr/>
          <p:nvPr/>
        </p:nvCxnSpPr>
        <p:spPr>
          <a:xfrm flipH="1">
            <a:off x="9879773" y="3516385"/>
            <a:ext cx="4446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198DF593-CB45-BE7F-8E87-8B0868BEAB07}"/>
              </a:ext>
            </a:extLst>
          </p:cNvPr>
          <p:cNvGrpSpPr/>
          <p:nvPr/>
        </p:nvGrpSpPr>
        <p:grpSpPr>
          <a:xfrm>
            <a:off x="10126465" y="3502771"/>
            <a:ext cx="386336" cy="710910"/>
            <a:chOff x="10086479" y="5007033"/>
            <a:chExt cx="386336" cy="710910"/>
          </a:xfrm>
        </p:grpSpPr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DC4DD799-1121-F63C-3920-2045B7A57137}"/>
                </a:ext>
              </a:extLst>
            </p:cNvPr>
            <p:cNvGrpSpPr/>
            <p:nvPr/>
          </p:nvGrpSpPr>
          <p:grpSpPr>
            <a:xfrm>
              <a:off x="10086479" y="5007033"/>
              <a:ext cx="386336" cy="710910"/>
              <a:chOff x="3843813" y="1969700"/>
              <a:chExt cx="386336" cy="710910"/>
            </a:xfrm>
          </p:grpSpPr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230C3426-22F6-0306-8EE8-D2454AD34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8276" y="1969700"/>
                <a:ext cx="2" cy="1806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D0626287-5DCC-8980-9AAA-229D720FB5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4177" y="2150333"/>
                <a:ext cx="26560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4" name="Arc 343">
                <a:extLst>
                  <a:ext uri="{FF2B5EF4-FFF2-40B4-BE49-F238E27FC236}">
                    <a16:creationId xmlns:a16="http://schemas.microsoft.com/office/drawing/2014/main" id="{2097E8FB-2AFA-DF9F-FDFE-3C1F416703BA}"/>
                  </a:ext>
                </a:extLst>
              </p:cNvPr>
              <p:cNvSpPr/>
              <p:nvPr/>
            </p:nvSpPr>
            <p:spPr>
              <a:xfrm>
                <a:off x="3843813" y="2228756"/>
                <a:ext cx="386336" cy="451854"/>
              </a:xfrm>
              <a:prstGeom prst="arc">
                <a:avLst>
                  <a:gd name="adj1" fmla="val 14431447"/>
                  <a:gd name="adj2" fmla="val 1813314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1ACDF797-F1E0-A261-3EC8-04962D8E0C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66227" y="5261246"/>
              <a:ext cx="233663" cy="236876"/>
              <a:chOff x="7415996" y="5674048"/>
              <a:chExt cx="482144" cy="488777"/>
            </a:xfrm>
          </p:grpSpPr>
          <p:sp>
            <p:nvSpPr>
              <p:cNvPr id="346" name="Line 1067">
                <a:extLst>
                  <a:ext uri="{FF2B5EF4-FFF2-40B4-BE49-F238E27FC236}">
                    <a16:creationId xmlns:a16="http://schemas.microsoft.com/office/drawing/2014/main" id="{B12AC8E3-7464-0941-A78D-6BD72FC28F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722" y="5674048"/>
                <a:ext cx="1" cy="2887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7" name="Line 1072">
                <a:extLst>
                  <a:ext uri="{FF2B5EF4-FFF2-40B4-BE49-F238E27FC236}">
                    <a16:creationId xmlns:a16="http://schemas.microsoft.com/office/drawing/2014/main" id="{ED86D277-2A53-6036-880F-E6C24C931B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" name="Line 1073">
                <a:extLst>
                  <a:ext uri="{FF2B5EF4-FFF2-40B4-BE49-F238E27FC236}">
                    <a16:creationId xmlns:a16="http://schemas.microsoft.com/office/drawing/2014/main" id="{5D477910-1BAA-BDCB-49B3-EC69EA7E25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" name="Line 1074">
                <a:extLst>
                  <a:ext uri="{FF2B5EF4-FFF2-40B4-BE49-F238E27FC236}">
                    <a16:creationId xmlns:a16="http://schemas.microsoft.com/office/drawing/2014/main" id="{CE7E60A2-9A5F-0691-FB4A-1A35DE3D7A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A8C278BD-E321-A907-7D8E-D878AD462A45}"/>
              </a:ext>
            </a:extLst>
          </p:cNvPr>
          <p:cNvGrpSpPr/>
          <p:nvPr/>
        </p:nvGrpSpPr>
        <p:grpSpPr>
          <a:xfrm>
            <a:off x="10468466" y="3423941"/>
            <a:ext cx="284052" cy="579636"/>
            <a:chOff x="10468466" y="3423941"/>
            <a:chExt cx="284052" cy="579636"/>
          </a:xfrm>
        </p:grpSpPr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22275249-FE9A-08FF-63A7-56748DBA28CE}"/>
                </a:ext>
              </a:extLst>
            </p:cNvPr>
            <p:cNvGrpSpPr/>
            <p:nvPr/>
          </p:nvGrpSpPr>
          <p:grpSpPr>
            <a:xfrm flipV="1">
              <a:off x="10514714" y="3617153"/>
              <a:ext cx="159131" cy="386424"/>
              <a:chOff x="1440494" y="5899263"/>
              <a:chExt cx="159131" cy="385261"/>
            </a:xfrm>
          </p:grpSpPr>
          <p:cxnSp>
            <p:nvCxnSpPr>
              <p:cNvPr id="359" name="Straight Arrow Connector 358">
                <a:extLst>
                  <a:ext uri="{FF2B5EF4-FFF2-40B4-BE49-F238E27FC236}">
                    <a16:creationId xmlns:a16="http://schemas.microsoft.com/office/drawing/2014/main" id="{9F8ECD6A-7C29-E080-DBA4-57BFA2D6503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27430" y="6091894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85C83EE2-C1A1-6AE9-6468-AF4E60B7F0B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520060" y="5886017"/>
                <a:ext cx="0" cy="1591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6CFFE015-D191-F362-D5C5-656FF6A9DEDD}"/>
                </a:ext>
              </a:extLst>
            </p:cNvPr>
            <p:cNvSpPr txBox="1"/>
            <p:nvPr/>
          </p:nvSpPr>
          <p:spPr>
            <a:xfrm>
              <a:off x="10468466" y="3423941"/>
              <a:ext cx="28405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 </a:t>
              </a:r>
            </a:p>
          </p:txBody>
        </p:sp>
      </p:grpSp>
      <p:sp>
        <p:nvSpPr>
          <p:cNvPr id="364" name="Rectangle 363">
            <a:extLst>
              <a:ext uri="{FF2B5EF4-FFF2-40B4-BE49-F238E27FC236}">
                <a16:creationId xmlns:a16="http://schemas.microsoft.com/office/drawing/2014/main" id="{87EEA767-439B-74BD-D77C-CBFEA2A7995A}"/>
              </a:ext>
            </a:extLst>
          </p:cNvPr>
          <p:cNvSpPr>
            <a:spLocks noChangeAspect="1"/>
          </p:cNvSpPr>
          <p:nvPr/>
        </p:nvSpPr>
        <p:spPr>
          <a:xfrm>
            <a:off x="9999137" y="3461857"/>
            <a:ext cx="109056" cy="10905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97AC5A4D-2472-1BEB-5249-7A2A4E4EEDFE}"/>
              </a:ext>
            </a:extLst>
          </p:cNvPr>
          <p:cNvSpPr>
            <a:spLocks noChangeAspect="1"/>
          </p:cNvSpPr>
          <p:nvPr/>
        </p:nvSpPr>
        <p:spPr>
          <a:xfrm>
            <a:off x="5764423" y="1599870"/>
            <a:ext cx="109056" cy="10905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11A29937-6AB2-5505-45E7-FCB8646BA9EC}"/>
              </a:ext>
            </a:extLst>
          </p:cNvPr>
          <p:cNvSpPr>
            <a:spLocks noChangeAspect="1"/>
          </p:cNvSpPr>
          <p:nvPr/>
        </p:nvSpPr>
        <p:spPr>
          <a:xfrm>
            <a:off x="5762363" y="809997"/>
            <a:ext cx="109056" cy="109056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0440DCDA-5527-1E19-5EA4-0A59E78E005B}"/>
              </a:ext>
            </a:extLst>
          </p:cNvPr>
          <p:cNvSpPr>
            <a:spLocks noChangeAspect="1"/>
          </p:cNvSpPr>
          <p:nvPr/>
        </p:nvSpPr>
        <p:spPr>
          <a:xfrm>
            <a:off x="5761476" y="3891710"/>
            <a:ext cx="109056" cy="109056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00992045-DB25-A84F-E24C-42E5BEFF0AFB}"/>
              </a:ext>
            </a:extLst>
          </p:cNvPr>
          <p:cNvSpPr>
            <a:spLocks noChangeAspect="1"/>
          </p:cNvSpPr>
          <p:nvPr/>
        </p:nvSpPr>
        <p:spPr>
          <a:xfrm>
            <a:off x="5758783" y="5021958"/>
            <a:ext cx="109056" cy="109056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ECA4A32A-5874-F5C2-1B48-DD04389A1942}"/>
              </a:ext>
            </a:extLst>
          </p:cNvPr>
          <p:cNvSpPr>
            <a:spLocks noChangeAspect="1"/>
          </p:cNvSpPr>
          <p:nvPr/>
        </p:nvSpPr>
        <p:spPr>
          <a:xfrm>
            <a:off x="1970418" y="3457045"/>
            <a:ext cx="109056" cy="109056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00B1D4-0E6F-D58A-8802-8D5F4B9BCBF7}"/>
              </a:ext>
            </a:extLst>
          </p:cNvPr>
          <p:cNvGrpSpPr/>
          <p:nvPr/>
        </p:nvGrpSpPr>
        <p:grpSpPr>
          <a:xfrm>
            <a:off x="2285498" y="3117720"/>
            <a:ext cx="851274" cy="406316"/>
            <a:chOff x="2606820" y="5628834"/>
            <a:chExt cx="851274" cy="406316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36E421D-545A-EA88-4F34-A98D0E5DB550}"/>
                </a:ext>
              </a:extLst>
            </p:cNvPr>
            <p:cNvCxnSpPr/>
            <p:nvPr/>
          </p:nvCxnSpPr>
          <p:spPr>
            <a:xfrm>
              <a:off x="3072833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98B1E45-F42D-9743-BC02-1981F59D72B9}"/>
                </a:ext>
              </a:extLst>
            </p:cNvPr>
            <p:cNvCxnSpPr>
              <a:cxnSpLocks/>
            </p:cNvCxnSpPr>
            <p:nvPr/>
          </p:nvCxnSpPr>
          <p:spPr>
            <a:xfrm>
              <a:off x="3072833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0690DEA-7A73-DD3C-4474-FE80E41C6812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C9D11C-EA83-4057-16CB-83044C0B2864}"/>
                </a:ext>
              </a:extLst>
            </p:cNvPr>
            <p:cNvSpPr txBox="1"/>
            <p:nvPr/>
          </p:nvSpPr>
          <p:spPr>
            <a:xfrm>
              <a:off x="2606820" y="5628834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-41.79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33FCAE-1EE3-FBE1-DA59-EAFF78826D0D}"/>
                </a:ext>
              </a:extLst>
            </p:cNvPr>
            <p:cNvSpPr txBox="1"/>
            <p:nvPr/>
          </p:nvSpPr>
          <p:spPr>
            <a:xfrm>
              <a:off x="2717427" y="5781234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7.02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294148-5405-9C5D-F1A4-110E38F2DAA1}"/>
              </a:ext>
            </a:extLst>
          </p:cNvPr>
          <p:cNvGrpSpPr/>
          <p:nvPr/>
        </p:nvGrpSpPr>
        <p:grpSpPr>
          <a:xfrm>
            <a:off x="2284841" y="3571221"/>
            <a:ext cx="809596" cy="406316"/>
            <a:chOff x="2648498" y="5628834"/>
            <a:chExt cx="809596" cy="40631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6D47321-75C3-86E9-BC0F-B2D559D8808B}"/>
                </a:ext>
              </a:extLst>
            </p:cNvPr>
            <p:cNvCxnSpPr/>
            <p:nvPr/>
          </p:nvCxnSpPr>
          <p:spPr>
            <a:xfrm>
              <a:off x="3072833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C0DC168-B255-1761-2555-15775764AB23}"/>
                </a:ext>
              </a:extLst>
            </p:cNvPr>
            <p:cNvCxnSpPr>
              <a:cxnSpLocks/>
            </p:cNvCxnSpPr>
            <p:nvPr/>
          </p:nvCxnSpPr>
          <p:spPr>
            <a:xfrm>
              <a:off x="3072833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88452D-7C7B-47C5-DB93-D0FE8303748B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EE76E9-794E-950B-CFEF-ADB692352204}"/>
                </a:ext>
              </a:extLst>
            </p:cNvPr>
            <p:cNvSpPr txBox="1"/>
            <p:nvPr/>
          </p:nvSpPr>
          <p:spPr>
            <a:xfrm>
              <a:off x="2648498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18.68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E0967E-325A-3786-C97E-BCC31FBC3F56}"/>
                </a:ext>
              </a:extLst>
            </p:cNvPr>
            <p:cNvSpPr txBox="1"/>
            <p:nvPr/>
          </p:nvSpPr>
          <p:spPr>
            <a:xfrm>
              <a:off x="2717427" y="5781234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3.30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9B8325-D02E-0CBA-D333-730E81E8A04B}"/>
              </a:ext>
            </a:extLst>
          </p:cNvPr>
          <p:cNvGrpSpPr/>
          <p:nvPr/>
        </p:nvGrpSpPr>
        <p:grpSpPr>
          <a:xfrm>
            <a:off x="6053101" y="790417"/>
            <a:ext cx="809596" cy="406316"/>
            <a:chOff x="2640547" y="5628834"/>
            <a:chExt cx="809596" cy="40631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15FC706-787F-FA5B-A0BC-B25AEDA4CC8B}"/>
                </a:ext>
              </a:extLst>
            </p:cNvPr>
            <p:cNvCxnSpPr/>
            <p:nvPr/>
          </p:nvCxnSpPr>
          <p:spPr>
            <a:xfrm>
              <a:off x="3064882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C227198-BD89-00AD-B34C-0E318AAA1564}"/>
                </a:ext>
              </a:extLst>
            </p:cNvPr>
            <p:cNvCxnSpPr>
              <a:cxnSpLocks/>
            </p:cNvCxnSpPr>
            <p:nvPr/>
          </p:nvCxnSpPr>
          <p:spPr>
            <a:xfrm>
              <a:off x="3064882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1AFD49-69D2-6C00-CBB1-3FD0A858B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83A245-D80A-A4BE-64A3-0B8D39CA9E3F}"/>
                </a:ext>
              </a:extLst>
            </p:cNvPr>
            <p:cNvSpPr txBox="1"/>
            <p:nvPr/>
          </p:nvSpPr>
          <p:spPr>
            <a:xfrm>
              <a:off x="2640547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96.29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B3E40E-8ECE-F18B-EF68-2CFDE4F45328}"/>
                </a:ext>
              </a:extLst>
            </p:cNvPr>
            <p:cNvSpPr txBox="1"/>
            <p:nvPr/>
          </p:nvSpPr>
          <p:spPr>
            <a:xfrm>
              <a:off x="2640547" y="57812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22.85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6FD491-B7D3-F30D-9FCD-D097C0E4B2A5}"/>
              </a:ext>
            </a:extLst>
          </p:cNvPr>
          <p:cNvGrpSpPr/>
          <p:nvPr/>
        </p:nvGrpSpPr>
        <p:grpSpPr>
          <a:xfrm>
            <a:off x="5211797" y="1938781"/>
            <a:ext cx="814647" cy="406316"/>
            <a:chOff x="2960925" y="6109000"/>
            <a:chExt cx="814647" cy="40631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9B5C532-1AEC-CB57-2FDE-E55381B0DD7A}"/>
                </a:ext>
              </a:extLst>
            </p:cNvPr>
            <p:cNvGrpSpPr/>
            <p:nvPr/>
          </p:nvGrpSpPr>
          <p:grpSpPr>
            <a:xfrm flipH="1">
              <a:off x="2960925" y="6245743"/>
              <a:ext cx="385261" cy="222318"/>
              <a:chOff x="3056337" y="6245743"/>
              <a:chExt cx="385261" cy="222318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C394AB3-C1EC-48B0-A7BC-84A02DA70183}"/>
                  </a:ext>
                </a:extLst>
              </p:cNvPr>
              <p:cNvCxnSpPr/>
              <p:nvPr/>
            </p:nvCxnSpPr>
            <p:spPr>
              <a:xfrm>
                <a:off x="3056337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1BFFA1B-3E61-2C30-6ECA-0CDD784AA7F8}"/>
                  </a:ext>
                </a:extLst>
              </p:cNvPr>
              <p:cNvGrpSpPr/>
              <p:nvPr/>
            </p:nvGrpSpPr>
            <p:grpSpPr>
              <a:xfrm>
                <a:off x="3056337" y="6308930"/>
                <a:ext cx="385261" cy="159131"/>
                <a:chOff x="3056337" y="6308930"/>
                <a:chExt cx="385261" cy="159131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C0A7467D-1AFA-B0FF-FB98-E3DF8F938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6337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B630C21-C962-B81C-2383-CBA8AA3F7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1386B93-F229-93FE-36FB-C672D7E1570B}"/>
                </a:ext>
              </a:extLst>
            </p:cNvPr>
            <p:cNvSpPr txBox="1"/>
            <p:nvPr/>
          </p:nvSpPr>
          <p:spPr>
            <a:xfrm>
              <a:off x="3281526" y="6109000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11.06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78FE0A1-03B9-82AE-2DB1-F0AF99932598}"/>
                </a:ext>
              </a:extLst>
            </p:cNvPr>
            <p:cNvSpPr txBox="1"/>
            <p:nvPr/>
          </p:nvSpPr>
          <p:spPr>
            <a:xfrm>
              <a:off x="3308777" y="62614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-3.09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C003FEB-5C85-2B51-73CE-51CD3CF1251E}"/>
              </a:ext>
            </a:extLst>
          </p:cNvPr>
          <p:cNvGrpSpPr/>
          <p:nvPr/>
        </p:nvGrpSpPr>
        <p:grpSpPr>
          <a:xfrm>
            <a:off x="5217693" y="2839254"/>
            <a:ext cx="814647" cy="406316"/>
            <a:chOff x="2960925" y="6109000"/>
            <a:chExt cx="814647" cy="406316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34A4CA2-2045-C7D5-1625-50F494990770}"/>
                </a:ext>
              </a:extLst>
            </p:cNvPr>
            <p:cNvGrpSpPr/>
            <p:nvPr/>
          </p:nvGrpSpPr>
          <p:grpSpPr>
            <a:xfrm flipH="1">
              <a:off x="2960925" y="6245743"/>
              <a:ext cx="385261" cy="222318"/>
              <a:chOff x="3056337" y="6245743"/>
              <a:chExt cx="385261" cy="222318"/>
            </a:xfrm>
          </p:grpSpPr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881C9C8E-AC09-9CC4-4505-EAF1EB975223}"/>
                  </a:ext>
                </a:extLst>
              </p:cNvPr>
              <p:cNvCxnSpPr/>
              <p:nvPr/>
            </p:nvCxnSpPr>
            <p:spPr>
              <a:xfrm>
                <a:off x="3056337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CE8C5B97-B308-BBD9-21A5-1D19D8A81540}"/>
                  </a:ext>
                </a:extLst>
              </p:cNvPr>
              <p:cNvGrpSpPr/>
              <p:nvPr/>
            </p:nvGrpSpPr>
            <p:grpSpPr>
              <a:xfrm>
                <a:off x="3056337" y="6308930"/>
                <a:ext cx="385261" cy="159131"/>
                <a:chOff x="3056337" y="6308930"/>
                <a:chExt cx="385261" cy="159131"/>
              </a:xfrm>
            </p:grpSpPr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E802AF6B-81C8-D98B-540F-908FB2792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6337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28ED4281-6DD7-BE16-5A7F-00FBB6FD6F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323538E-6BE6-EF36-73F1-BCA5F5414F86}"/>
                </a:ext>
              </a:extLst>
            </p:cNvPr>
            <p:cNvSpPr txBox="1"/>
            <p:nvPr/>
          </p:nvSpPr>
          <p:spPr>
            <a:xfrm>
              <a:off x="3281526" y="6109000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32.61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651143E-D867-CCA1-F13A-221A17C51B51}"/>
                </a:ext>
              </a:extLst>
            </p:cNvPr>
            <p:cNvSpPr txBox="1"/>
            <p:nvPr/>
          </p:nvSpPr>
          <p:spPr>
            <a:xfrm>
              <a:off x="3308777" y="62614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-3.04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586ABCB-2724-DD41-8DD2-4EF1F0118592}"/>
              </a:ext>
            </a:extLst>
          </p:cNvPr>
          <p:cNvGrpSpPr/>
          <p:nvPr/>
        </p:nvGrpSpPr>
        <p:grpSpPr>
          <a:xfrm>
            <a:off x="9063611" y="3083337"/>
            <a:ext cx="636846" cy="406316"/>
            <a:chOff x="2960925" y="6109000"/>
            <a:chExt cx="636846" cy="406316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02B2AF9-31F6-B519-FAB5-ACA98437AAFC}"/>
                </a:ext>
              </a:extLst>
            </p:cNvPr>
            <p:cNvGrpSpPr/>
            <p:nvPr/>
          </p:nvGrpSpPr>
          <p:grpSpPr>
            <a:xfrm flipH="1">
              <a:off x="2960925" y="6245743"/>
              <a:ext cx="385261" cy="222318"/>
              <a:chOff x="3056337" y="6245743"/>
              <a:chExt cx="385261" cy="222318"/>
            </a:xfrm>
          </p:grpSpPr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0D85320B-CC4F-4F66-0ADA-8DB3BA4E0875}"/>
                  </a:ext>
                </a:extLst>
              </p:cNvPr>
              <p:cNvCxnSpPr/>
              <p:nvPr/>
            </p:nvCxnSpPr>
            <p:spPr>
              <a:xfrm>
                <a:off x="3056337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C59089DC-63DA-0A05-6898-D662F8C09F50}"/>
                  </a:ext>
                </a:extLst>
              </p:cNvPr>
              <p:cNvGrpSpPr/>
              <p:nvPr/>
            </p:nvGrpSpPr>
            <p:grpSpPr>
              <a:xfrm>
                <a:off x="3056337" y="6308930"/>
                <a:ext cx="385261" cy="159131"/>
                <a:chOff x="3056337" y="6308930"/>
                <a:chExt cx="385261" cy="159131"/>
              </a:xfrm>
            </p:grpSpPr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4DC5CF8C-7B98-0658-B30E-AC0B09A43A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6337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9571A5AB-C77D-18E8-0A9C-57375A05E6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94C5A3B-6777-DC93-C830-FEE7B102CC65}"/>
                </a:ext>
              </a:extLst>
            </p:cNvPr>
            <p:cNvSpPr txBox="1"/>
            <p:nvPr/>
          </p:nvSpPr>
          <p:spPr>
            <a:xfrm>
              <a:off x="3344175" y="6109000"/>
              <a:ext cx="2535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AD125A1-DDDA-EE3E-CDAD-40636534CB35}"/>
                </a:ext>
              </a:extLst>
            </p:cNvPr>
            <p:cNvSpPr txBox="1"/>
            <p:nvPr/>
          </p:nvSpPr>
          <p:spPr>
            <a:xfrm>
              <a:off x="3344175" y="6261400"/>
              <a:ext cx="2535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C1CD52C-33E6-BACC-BDAC-757EE8E943EA}"/>
              </a:ext>
            </a:extLst>
          </p:cNvPr>
          <p:cNvGrpSpPr/>
          <p:nvPr/>
        </p:nvGrpSpPr>
        <p:grpSpPr>
          <a:xfrm>
            <a:off x="8986469" y="3943701"/>
            <a:ext cx="873916" cy="406316"/>
            <a:chOff x="2960925" y="6109000"/>
            <a:chExt cx="873916" cy="406316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A54E6BDD-CF14-9EBB-6194-8F3B3C1DA0EA}"/>
                </a:ext>
              </a:extLst>
            </p:cNvPr>
            <p:cNvGrpSpPr/>
            <p:nvPr/>
          </p:nvGrpSpPr>
          <p:grpSpPr>
            <a:xfrm flipH="1">
              <a:off x="2960925" y="6245743"/>
              <a:ext cx="385261" cy="222318"/>
              <a:chOff x="3056337" y="6245743"/>
              <a:chExt cx="385261" cy="222318"/>
            </a:xfrm>
          </p:grpSpPr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5C35DECE-6E19-F5DC-EC7B-041703CFC6BD}"/>
                  </a:ext>
                </a:extLst>
              </p:cNvPr>
              <p:cNvCxnSpPr/>
              <p:nvPr/>
            </p:nvCxnSpPr>
            <p:spPr>
              <a:xfrm>
                <a:off x="3056337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22D6F0E6-2300-4598-FA60-E94AF82D1308}"/>
                  </a:ext>
                </a:extLst>
              </p:cNvPr>
              <p:cNvGrpSpPr/>
              <p:nvPr/>
            </p:nvGrpSpPr>
            <p:grpSpPr>
              <a:xfrm>
                <a:off x="3056337" y="6308930"/>
                <a:ext cx="385261" cy="159131"/>
                <a:chOff x="3056337" y="6308930"/>
                <a:chExt cx="385261" cy="159131"/>
              </a:xfrm>
            </p:grpSpPr>
            <p:cxnSp>
              <p:nvCxnSpPr>
                <p:cNvPr id="202" name="Straight Arrow Connector 201">
                  <a:extLst>
                    <a:ext uri="{FF2B5EF4-FFF2-40B4-BE49-F238E27FC236}">
                      <a16:creationId xmlns:a16="http://schemas.microsoft.com/office/drawing/2014/main" id="{42CB911B-99AF-5763-9C20-D3A4A4877C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6337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4FC94413-D81C-6C5B-B705-3D26B26380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606C2B-344E-8A19-45F0-E80472DC2A61}"/>
                </a:ext>
              </a:extLst>
            </p:cNvPr>
            <p:cNvSpPr txBox="1"/>
            <p:nvPr/>
          </p:nvSpPr>
          <p:spPr>
            <a:xfrm>
              <a:off x="3299117" y="61090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-38.34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43DC3300-D5E3-BD1B-3BE2-3643E7757EE7}"/>
                </a:ext>
              </a:extLst>
            </p:cNvPr>
            <p:cNvSpPr txBox="1"/>
            <p:nvPr/>
          </p:nvSpPr>
          <p:spPr>
            <a:xfrm>
              <a:off x="3299117" y="62614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-12.56</a:t>
              </a:r>
            </a:p>
          </p:txBody>
        </p: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34C0607B-D148-F84D-7305-13B88014EB5B}"/>
              </a:ext>
            </a:extLst>
          </p:cNvPr>
          <p:cNvSpPr txBox="1"/>
          <p:nvPr/>
        </p:nvSpPr>
        <p:spPr>
          <a:xfrm>
            <a:off x="97421" y="6281614"/>
            <a:ext cx="8403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Example 8-12: Midday, line 3-5 disconnected, overload on line 2-5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986F080C-EE77-60FC-113A-0672B461267A}"/>
              </a:ext>
            </a:extLst>
          </p:cNvPr>
          <p:cNvSpPr>
            <a:spLocks noChangeAspect="1"/>
          </p:cNvSpPr>
          <p:nvPr/>
        </p:nvSpPr>
        <p:spPr>
          <a:xfrm>
            <a:off x="9491136" y="3470320"/>
            <a:ext cx="109056" cy="1090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A3A1CB62-526C-8675-D112-9367AE18FDF9}"/>
              </a:ext>
            </a:extLst>
          </p:cNvPr>
          <p:cNvSpPr>
            <a:spLocks noChangeAspect="1"/>
          </p:cNvSpPr>
          <p:nvPr/>
        </p:nvSpPr>
        <p:spPr>
          <a:xfrm>
            <a:off x="6264482" y="3469698"/>
            <a:ext cx="109056" cy="1090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69481BA-9D8C-53D6-DCB9-F6B7F7A32B46}"/>
              </a:ext>
            </a:extLst>
          </p:cNvPr>
          <p:cNvGrpSpPr/>
          <p:nvPr/>
        </p:nvGrpSpPr>
        <p:grpSpPr>
          <a:xfrm>
            <a:off x="5217687" y="2305852"/>
            <a:ext cx="873916" cy="406316"/>
            <a:chOff x="2960925" y="6109000"/>
            <a:chExt cx="873916" cy="406316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7B3F2D4-BD2E-03C0-8167-926C0C82FF6C}"/>
                </a:ext>
              </a:extLst>
            </p:cNvPr>
            <p:cNvGrpSpPr/>
            <p:nvPr/>
          </p:nvGrpSpPr>
          <p:grpSpPr>
            <a:xfrm flipH="1">
              <a:off x="2960925" y="6245743"/>
              <a:ext cx="385261" cy="222318"/>
              <a:chOff x="3056337" y="6245743"/>
              <a:chExt cx="385261" cy="222318"/>
            </a:xfrm>
          </p:grpSpPr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B0FFD615-B02D-9030-6D34-A007543628FC}"/>
                  </a:ext>
                </a:extLst>
              </p:cNvPr>
              <p:cNvCxnSpPr/>
              <p:nvPr/>
            </p:nvCxnSpPr>
            <p:spPr>
              <a:xfrm>
                <a:off x="3056337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88091B4A-D5EF-93CD-2DE3-D23C54C6E4C5}"/>
                  </a:ext>
                </a:extLst>
              </p:cNvPr>
              <p:cNvGrpSpPr/>
              <p:nvPr/>
            </p:nvGrpSpPr>
            <p:grpSpPr>
              <a:xfrm>
                <a:off x="3056337" y="6308930"/>
                <a:ext cx="385261" cy="159131"/>
                <a:chOff x="3056337" y="6308930"/>
                <a:chExt cx="385261" cy="159131"/>
              </a:xfrm>
            </p:grpSpPr>
            <p:cxnSp>
              <p:nvCxnSpPr>
                <p:cNvPr id="219" name="Straight Arrow Connector 218">
                  <a:extLst>
                    <a:ext uri="{FF2B5EF4-FFF2-40B4-BE49-F238E27FC236}">
                      <a16:creationId xmlns:a16="http://schemas.microsoft.com/office/drawing/2014/main" id="{D0CEA4E4-E032-2CD4-AE93-D48F113CA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6337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91E8C447-1AD9-81BC-A3BC-C3B99F149A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3750640-85EC-4997-EDDA-9D8FDA2D1616}"/>
                </a:ext>
              </a:extLst>
            </p:cNvPr>
            <p:cNvSpPr txBox="1"/>
            <p:nvPr/>
          </p:nvSpPr>
          <p:spPr>
            <a:xfrm>
              <a:off x="3299117" y="61090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-32.35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458504B3-E9AA-BE0E-E9F8-3135083E73B7}"/>
                </a:ext>
              </a:extLst>
            </p:cNvPr>
            <p:cNvSpPr txBox="1"/>
            <p:nvPr/>
          </p:nvSpPr>
          <p:spPr>
            <a:xfrm>
              <a:off x="3367389" y="6261400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3.29</a:t>
              </a:r>
            </a:p>
          </p:txBody>
        </p:sp>
      </p:grpSp>
      <p:sp>
        <p:nvSpPr>
          <p:cNvPr id="221" name="Date Placeholder 220">
            <a:extLst>
              <a:ext uri="{FF2B5EF4-FFF2-40B4-BE49-F238E27FC236}">
                <a16:creationId xmlns:a16="http://schemas.microsoft.com/office/drawing/2014/main" id="{4AF5E488-E8EF-A2D6-A0D0-76183D48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 dirty="0"/>
              <a:t>© 2024 D. Kirschen</a:t>
            </a:r>
          </a:p>
        </p:txBody>
      </p:sp>
      <p:sp>
        <p:nvSpPr>
          <p:cNvPr id="222" name="Slide Number Placeholder 221">
            <a:extLst>
              <a:ext uri="{FF2B5EF4-FFF2-40B4-BE49-F238E27FC236}">
                <a16:creationId xmlns:a16="http://schemas.microsoft.com/office/drawing/2014/main" id="{4A976388-8582-B716-1DFC-73E6C5699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7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18BDCD-BBC2-99C8-03B4-0E08ED7A07F1}"/>
              </a:ext>
            </a:extLst>
          </p:cNvPr>
          <p:cNvCxnSpPr>
            <a:cxnSpLocks/>
          </p:cNvCxnSpPr>
          <p:nvPr/>
        </p:nvCxnSpPr>
        <p:spPr>
          <a:xfrm>
            <a:off x="2318401" y="2606076"/>
            <a:ext cx="1" cy="153598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D58BD3-4DDD-FF44-8847-13A9FA284D42}"/>
              </a:ext>
            </a:extLst>
          </p:cNvPr>
          <p:cNvCxnSpPr>
            <a:cxnSpLocks/>
          </p:cNvCxnSpPr>
          <p:nvPr/>
        </p:nvCxnSpPr>
        <p:spPr>
          <a:xfrm>
            <a:off x="6088309" y="2991268"/>
            <a:ext cx="2" cy="115079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3AC78C-9A6F-5D01-88EF-4F66282D369C}"/>
              </a:ext>
            </a:extLst>
          </p:cNvPr>
          <p:cNvCxnSpPr>
            <a:cxnSpLocks/>
          </p:cNvCxnSpPr>
          <p:nvPr/>
        </p:nvCxnSpPr>
        <p:spPr>
          <a:xfrm>
            <a:off x="9876639" y="2734810"/>
            <a:ext cx="0" cy="16992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25CC36-03C1-8837-3A84-A0D2E8E007A8}"/>
              </a:ext>
            </a:extLst>
          </p:cNvPr>
          <p:cNvCxnSpPr>
            <a:cxnSpLocks/>
          </p:cNvCxnSpPr>
          <p:nvPr/>
        </p:nvCxnSpPr>
        <p:spPr>
          <a:xfrm>
            <a:off x="6080432" y="684928"/>
            <a:ext cx="3984" cy="192397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58ABDD-534D-F3DC-8710-F3A5F788FA6B}"/>
              </a:ext>
            </a:extLst>
          </p:cNvPr>
          <p:cNvCxnSpPr>
            <a:cxnSpLocks/>
          </p:cNvCxnSpPr>
          <p:nvPr/>
        </p:nvCxnSpPr>
        <p:spPr>
          <a:xfrm>
            <a:off x="6088311" y="4815978"/>
            <a:ext cx="0" cy="14072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7DB4B85-4909-BA19-326B-2F2F1DD1CFDB}"/>
              </a:ext>
            </a:extLst>
          </p:cNvPr>
          <p:cNvGrpSpPr/>
          <p:nvPr/>
        </p:nvGrpSpPr>
        <p:grpSpPr>
          <a:xfrm>
            <a:off x="1360729" y="265991"/>
            <a:ext cx="9318845" cy="2725277"/>
            <a:chOff x="1351055" y="335560"/>
            <a:chExt cx="8991172" cy="265092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3D4DF6-4010-7DF0-B78A-3BB6B5A9506B}"/>
                </a:ext>
              </a:extLst>
            </p:cNvPr>
            <p:cNvGrpSpPr/>
            <p:nvPr/>
          </p:nvGrpSpPr>
          <p:grpSpPr>
            <a:xfrm>
              <a:off x="1351055" y="335560"/>
              <a:ext cx="955917" cy="2650921"/>
              <a:chOff x="1862356" y="335560"/>
              <a:chExt cx="444616" cy="2650921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1B018B2-CC56-65B1-9437-D8E0C3D7C445}"/>
                  </a:ext>
                </a:extLst>
              </p:cNvPr>
              <p:cNvCxnSpPr/>
              <p:nvPr/>
            </p:nvCxnSpPr>
            <p:spPr>
              <a:xfrm flipH="1">
                <a:off x="1862356" y="2986481"/>
                <a:ext cx="4446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DBC809E-FD45-EEFC-FACB-1971710B89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62356" y="335560"/>
                <a:ext cx="0" cy="265092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45E7866-C0A8-3B7A-C096-2E705EF71994}"/>
                </a:ext>
              </a:extLst>
            </p:cNvPr>
            <p:cNvGrpSpPr/>
            <p:nvPr/>
          </p:nvGrpSpPr>
          <p:grpSpPr>
            <a:xfrm flipH="1">
              <a:off x="9555278" y="335560"/>
              <a:ext cx="786949" cy="2650921"/>
              <a:chOff x="1862356" y="335560"/>
              <a:chExt cx="786949" cy="2650921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9CC460C-E8E7-B5EB-EEB2-2EC137F4DD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62356" y="2986481"/>
                <a:ext cx="78694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EB33152-4164-8089-BB12-7A682B39F6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62356" y="335560"/>
                <a:ext cx="0" cy="265092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78BB92-DDC2-93BD-4826-8D0B767FAF5C}"/>
                </a:ext>
              </a:extLst>
            </p:cNvPr>
            <p:cNvCxnSpPr>
              <a:cxnSpLocks/>
            </p:cNvCxnSpPr>
            <p:nvPr/>
          </p:nvCxnSpPr>
          <p:spPr>
            <a:xfrm>
              <a:off x="1351055" y="335560"/>
              <a:ext cx="899117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2F982CD4-1184-070C-9B4C-27345C90112D}"/>
              </a:ext>
            </a:extLst>
          </p:cNvPr>
          <p:cNvCxnSpPr>
            <a:cxnSpLocks/>
          </p:cNvCxnSpPr>
          <p:nvPr/>
        </p:nvCxnSpPr>
        <p:spPr>
          <a:xfrm flipV="1">
            <a:off x="2315360" y="1938751"/>
            <a:ext cx="3734226" cy="1052517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82914E9C-9D6C-07B4-C6BC-BE9078B31298}"/>
              </a:ext>
            </a:extLst>
          </p:cNvPr>
          <p:cNvCxnSpPr>
            <a:cxnSpLocks/>
          </p:cNvCxnSpPr>
          <p:nvPr/>
        </p:nvCxnSpPr>
        <p:spPr>
          <a:xfrm>
            <a:off x="6093905" y="1191237"/>
            <a:ext cx="3757569" cy="1800688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98407EA-B9C7-E131-EE5B-E5BB3D80635D}"/>
              </a:ext>
            </a:extLst>
          </p:cNvPr>
          <p:cNvCxnSpPr/>
          <p:nvPr/>
        </p:nvCxnSpPr>
        <p:spPr>
          <a:xfrm>
            <a:off x="2315360" y="3514987"/>
            <a:ext cx="37729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A9D576-343B-8902-9CDE-A8B3E64FC6BC}"/>
              </a:ext>
            </a:extLst>
          </p:cNvPr>
          <p:cNvCxnSpPr/>
          <p:nvPr/>
        </p:nvCxnSpPr>
        <p:spPr>
          <a:xfrm>
            <a:off x="6082717" y="3516385"/>
            <a:ext cx="37729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CC6BEF9-F142-9F2C-FA20-2C1B54E0FBFB}"/>
              </a:ext>
            </a:extLst>
          </p:cNvPr>
          <p:cNvGrpSpPr/>
          <p:nvPr/>
        </p:nvGrpSpPr>
        <p:grpSpPr>
          <a:xfrm>
            <a:off x="4924236" y="2312134"/>
            <a:ext cx="1138910" cy="881974"/>
            <a:chOff x="1862356" y="335560"/>
            <a:chExt cx="444616" cy="265092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332B53E-2BAE-A373-6C09-303D2D90AE87}"/>
                </a:ext>
              </a:extLst>
            </p:cNvPr>
            <p:cNvCxnSpPr/>
            <p:nvPr/>
          </p:nvCxnSpPr>
          <p:spPr>
            <a:xfrm flipH="1">
              <a:off x="1862356" y="2986481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192E3CA-C632-E7C5-A3C9-FED66A31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862356" y="335560"/>
              <a:ext cx="0" cy="26509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00EC8E-F0BF-4027-52FB-11E11867AE24}"/>
                </a:ext>
              </a:extLst>
            </p:cNvPr>
            <p:cNvCxnSpPr/>
            <p:nvPr/>
          </p:nvCxnSpPr>
          <p:spPr>
            <a:xfrm flipH="1">
              <a:off x="1862356" y="358057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FFAFB2C9-22FB-9DD6-256D-5A51DB158500}"/>
              </a:ext>
            </a:extLst>
          </p:cNvPr>
          <p:cNvCxnSpPr>
            <a:cxnSpLocks/>
          </p:cNvCxnSpPr>
          <p:nvPr/>
        </p:nvCxnSpPr>
        <p:spPr>
          <a:xfrm>
            <a:off x="2289610" y="3954011"/>
            <a:ext cx="3790311" cy="1549168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1CDA1E51-B633-772A-B9FD-C58453471D0F}"/>
              </a:ext>
            </a:extLst>
          </p:cNvPr>
          <p:cNvCxnSpPr>
            <a:cxnSpLocks/>
          </p:cNvCxnSpPr>
          <p:nvPr/>
        </p:nvCxnSpPr>
        <p:spPr>
          <a:xfrm flipV="1">
            <a:off x="6112081" y="3989032"/>
            <a:ext cx="3761518" cy="1514147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97FFFF0-B843-C6B2-86DA-07ACACFA96DA}"/>
              </a:ext>
            </a:extLst>
          </p:cNvPr>
          <p:cNvGrpSpPr/>
          <p:nvPr/>
        </p:nvGrpSpPr>
        <p:grpSpPr>
          <a:xfrm>
            <a:off x="1477829" y="3323640"/>
            <a:ext cx="811781" cy="365760"/>
            <a:chOff x="2073166" y="4477399"/>
            <a:chExt cx="811781" cy="36576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BB37A25-2B3B-C3DA-40FF-EF28779565E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3166" y="4477399"/>
              <a:ext cx="365760" cy="365760"/>
              <a:chOff x="2073166" y="4477399"/>
              <a:chExt cx="646386" cy="646386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FC9FF71-127C-8323-9F1B-330246C59EE5}"/>
                  </a:ext>
                </a:extLst>
              </p:cNvPr>
              <p:cNvSpPr/>
              <p:nvPr/>
            </p:nvSpPr>
            <p:spPr>
              <a:xfrm>
                <a:off x="2073166" y="4477399"/>
                <a:ext cx="646386" cy="64638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25">
                <a:extLst>
                  <a:ext uri="{FF2B5EF4-FFF2-40B4-BE49-F238E27FC236}">
                    <a16:creationId xmlns:a16="http://schemas.microsoft.com/office/drawing/2014/main" id="{687E0C31-1F08-857C-5F37-D47C6F6EFB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79345" y="4684271"/>
                <a:ext cx="422983" cy="232641"/>
                <a:chOff x="3846" y="3460"/>
                <a:chExt cx="600" cy="235"/>
              </a:xfrm>
            </p:grpSpPr>
            <p:grpSp>
              <p:nvGrpSpPr>
                <p:cNvPr id="52" name="Group 26">
                  <a:extLst>
                    <a:ext uri="{FF2B5EF4-FFF2-40B4-BE49-F238E27FC236}">
                      <a16:creationId xmlns:a16="http://schemas.microsoft.com/office/drawing/2014/main" id="{9F11D035-3CD9-69D6-C9AC-3E1D7B3D66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56" name="Arc 27">
                    <a:extLst>
                      <a:ext uri="{FF2B5EF4-FFF2-40B4-BE49-F238E27FC236}">
                        <a16:creationId xmlns:a16="http://schemas.microsoft.com/office/drawing/2014/main" id="{2309A4CB-AB60-1DEC-7E89-0315E4BFFC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Arc 28">
                    <a:extLst>
                      <a:ext uri="{FF2B5EF4-FFF2-40B4-BE49-F238E27FC236}">
                        <a16:creationId xmlns:a16="http://schemas.microsoft.com/office/drawing/2014/main" id="{F0E98D80-B324-CCD6-494D-7D863655D4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3" name="Group 29">
                  <a:extLst>
                    <a:ext uri="{FF2B5EF4-FFF2-40B4-BE49-F238E27FC236}">
                      <a16:creationId xmlns:a16="http://schemas.microsoft.com/office/drawing/2014/main" id="{EB2CC009-08CF-F3A6-2B9A-97C922A17E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54" name="Arc 30">
                    <a:extLst>
                      <a:ext uri="{FF2B5EF4-FFF2-40B4-BE49-F238E27FC236}">
                        <a16:creationId xmlns:a16="http://schemas.microsoft.com/office/drawing/2014/main" id="{7F80E760-58A7-C2C3-4F25-706EBE07D7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Arc 31">
                    <a:extLst>
                      <a:ext uri="{FF2B5EF4-FFF2-40B4-BE49-F238E27FC236}">
                        <a16:creationId xmlns:a16="http://schemas.microsoft.com/office/drawing/2014/main" id="{404B3A2D-FF3E-CA15-8753-DADC98CD9A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AC1AB1F-8D58-E825-DE30-48D17C97F35C}"/>
                </a:ext>
              </a:extLst>
            </p:cNvPr>
            <p:cNvCxnSpPr/>
            <p:nvPr/>
          </p:nvCxnSpPr>
          <p:spPr>
            <a:xfrm flipH="1">
              <a:off x="2440331" y="4663410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21F160B-B33A-3DFA-F718-C2834BBB75F6}"/>
              </a:ext>
            </a:extLst>
          </p:cNvPr>
          <p:cNvGrpSpPr/>
          <p:nvPr/>
        </p:nvGrpSpPr>
        <p:grpSpPr>
          <a:xfrm>
            <a:off x="5260450" y="4889974"/>
            <a:ext cx="811781" cy="365760"/>
            <a:chOff x="2073166" y="4477399"/>
            <a:chExt cx="811781" cy="36576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EF08CFA-5098-41F7-BB11-D4E19A44B4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3166" y="4477399"/>
              <a:ext cx="365760" cy="365760"/>
              <a:chOff x="2073166" y="4477399"/>
              <a:chExt cx="646386" cy="646386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9B20F8E-3CBA-248F-3D36-3B06587672D0}"/>
                  </a:ext>
                </a:extLst>
              </p:cNvPr>
              <p:cNvSpPr/>
              <p:nvPr/>
            </p:nvSpPr>
            <p:spPr>
              <a:xfrm>
                <a:off x="2073166" y="4477399"/>
                <a:ext cx="646386" cy="64638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5" name="Group 25">
                <a:extLst>
                  <a:ext uri="{FF2B5EF4-FFF2-40B4-BE49-F238E27FC236}">
                    <a16:creationId xmlns:a16="http://schemas.microsoft.com/office/drawing/2014/main" id="{366D754D-511C-7809-58E5-2EF025FAC6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79345" y="4684271"/>
                <a:ext cx="422983" cy="232641"/>
                <a:chOff x="3846" y="3460"/>
                <a:chExt cx="600" cy="235"/>
              </a:xfrm>
            </p:grpSpPr>
            <p:grpSp>
              <p:nvGrpSpPr>
                <p:cNvPr id="66" name="Group 26">
                  <a:extLst>
                    <a:ext uri="{FF2B5EF4-FFF2-40B4-BE49-F238E27FC236}">
                      <a16:creationId xmlns:a16="http://schemas.microsoft.com/office/drawing/2014/main" id="{3701A2CC-F363-D253-E377-89F329C575E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70" name="Arc 27">
                    <a:extLst>
                      <a:ext uri="{FF2B5EF4-FFF2-40B4-BE49-F238E27FC236}">
                        <a16:creationId xmlns:a16="http://schemas.microsoft.com/office/drawing/2014/main" id="{40813A2C-BC41-BF88-4D42-19DB7FF1A2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1" name="Arc 28">
                    <a:extLst>
                      <a:ext uri="{FF2B5EF4-FFF2-40B4-BE49-F238E27FC236}">
                        <a16:creationId xmlns:a16="http://schemas.microsoft.com/office/drawing/2014/main" id="{8451475F-CCCA-B97E-1DA4-2464D945AF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29">
                  <a:extLst>
                    <a:ext uri="{FF2B5EF4-FFF2-40B4-BE49-F238E27FC236}">
                      <a16:creationId xmlns:a16="http://schemas.microsoft.com/office/drawing/2014/main" id="{CB78A3C5-C57B-C8E8-F17F-125ADAC3B4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68" name="Arc 30">
                    <a:extLst>
                      <a:ext uri="{FF2B5EF4-FFF2-40B4-BE49-F238E27FC236}">
                        <a16:creationId xmlns:a16="http://schemas.microsoft.com/office/drawing/2014/main" id="{C36DF67F-D076-D7E4-35B4-41FEB37F66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Arc 31">
                    <a:extLst>
                      <a:ext uri="{FF2B5EF4-FFF2-40B4-BE49-F238E27FC236}">
                        <a16:creationId xmlns:a16="http://schemas.microsoft.com/office/drawing/2014/main" id="{D48861A6-4AEE-5C7A-B448-A5D7961110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62E0FF1-7389-F325-4B9F-ABE354139151}"/>
                </a:ext>
              </a:extLst>
            </p:cNvPr>
            <p:cNvCxnSpPr/>
            <p:nvPr/>
          </p:nvCxnSpPr>
          <p:spPr>
            <a:xfrm flipH="1">
              <a:off x="2440331" y="4663410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18C4B7C-9186-3452-4F5D-1CC023BC276C}"/>
              </a:ext>
            </a:extLst>
          </p:cNvPr>
          <p:cNvGrpSpPr/>
          <p:nvPr/>
        </p:nvGrpSpPr>
        <p:grpSpPr>
          <a:xfrm>
            <a:off x="5259750" y="3757741"/>
            <a:ext cx="811781" cy="365760"/>
            <a:chOff x="2073166" y="4477399"/>
            <a:chExt cx="811781" cy="36576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8E55BF2-7880-1D00-4CED-18D04CE4E2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3166" y="4477399"/>
              <a:ext cx="365760" cy="365760"/>
              <a:chOff x="2073166" y="4477399"/>
              <a:chExt cx="646386" cy="646386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55955CB-8D7E-909F-5C63-B59835E151CD}"/>
                  </a:ext>
                </a:extLst>
              </p:cNvPr>
              <p:cNvSpPr/>
              <p:nvPr/>
            </p:nvSpPr>
            <p:spPr>
              <a:xfrm>
                <a:off x="2073166" y="4477399"/>
                <a:ext cx="646386" cy="64638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25">
                <a:extLst>
                  <a:ext uri="{FF2B5EF4-FFF2-40B4-BE49-F238E27FC236}">
                    <a16:creationId xmlns:a16="http://schemas.microsoft.com/office/drawing/2014/main" id="{471A22A4-3160-4E26-3987-1430875E66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79345" y="4684271"/>
                <a:ext cx="422983" cy="232641"/>
                <a:chOff x="3846" y="3460"/>
                <a:chExt cx="600" cy="235"/>
              </a:xfrm>
            </p:grpSpPr>
            <p:grpSp>
              <p:nvGrpSpPr>
                <p:cNvPr id="77" name="Group 26">
                  <a:extLst>
                    <a:ext uri="{FF2B5EF4-FFF2-40B4-BE49-F238E27FC236}">
                      <a16:creationId xmlns:a16="http://schemas.microsoft.com/office/drawing/2014/main" id="{FA6EC1F4-794D-6E2E-142B-BE44D5CAD5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81" name="Arc 27">
                    <a:extLst>
                      <a:ext uri="{FF2B5EF4-FFF2-40B4-BE49-F238E27FC236}">
                        <a16:creationId xmlns:a16="http://schemas.microsoft.com/office/drawing/2014/main" id="{41B440CE-9B2E-520A-0928-C7E7FF427A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" name="Arc 28">
                    <a:extLst>
                      <a:ext uri="{FF2B5EF4-FFF2-40B4-BE49-F238E27FC236}">
                        <a16:creationId xmlns:a16="http://schemas.microsoft.com/office/drawing/2014/main" id="{EE2A1E9C-4C1C-A72A-E78A-5395BFC482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8" name="Group 29">
                  <a:extLst>
                    <a:ext uri="{FF2B5EF4-FFF2-40B4-BE49-F238E27FC236}">
                      <a16:creationId xmlns:a16="http://schemas.microsoft.com/office/drawing/2014/main" id="{5CB4DFD1-7037-338C-F4D7-8C091958C3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79" name="Arc 30">
                    <a:extLst>
                      <a:ext uri="{FF2B5EF4-FFF2-40B4-BE49-F238E27FC236}">
                        <a16:creationId xmlns:a16="http://schemas.microsoft.com/office/drawing/2014/main" id="{D00BDDE1-F633-EF8F-4965-01F913C365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Arc 31">
                    <a:extLst>
                      <a:ext uri="{FF2B5EF4-FFF2-40B4-BE49-F238E27FC236}">
                        <a16:creationId xmlns:a16="http://schemas.microsoft.com/office/drawing/2014/main" id="{C6E85B53-66F2-877F-0AA2-1687749394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A33B1FA-266C-FCC0-87E5-F10F9BD5F5AB}"/>
                </a:ext>
              </a:extLst>
            </p:cNvPr>
            <p:cNvCxnSpPr/>
            <p:nvPr/>
          </p:nvCxnSpPr>
          <p:spPr>
            <a:xfrm flipH="1">
              <a:off x="2440331" y="4663410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1ABFD52-3D67-CECC-32EA-FDCFBC8A13A8}"/>
              </a:ext>
            </a:extLst>
          </p:cNvPr>
          <p:cNvGrpSpPr/>
          <p:nvPr/>
        </p:nvGrpSpPr>
        <p:grpSpPr>
          <a:xfrm>
            <a:off x="5237805" y="684794"/>
            <a:ext cx="811781" cy="365760"/>
            <a:chOff x="2073166" y="4477399"/>
            <a:chExt cx="811781" cy="36576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982E3A-09DA-762E-57EA-4259CC67AA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3166" y="4477399"/>
              <a:ext cx="365760" cy="365760"/>
              <a:chOff x="2073166" y="4477399"/>
              <a:chExt cx="646386" cy="646386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02978327-36E6-A0AA-E6C0-BC56904BF00A}"/>
                  </a:ext>
                </a:extLst>
              </p:cNvPr>
              <p:cNvSpPr/>
              <p:nvPr/>
            </p:nvSpPr>
            <p:spPr>
              <a:xfrm>
                <a:off x="2073166" y="4477399"/>
                <a:ext cx="646386" cy="64638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25">
                <a:extLst>
                  <a:ext uri="{FF2B5EF4-FFF2-40B4-BE49-F238E27FC236}">
                    <a16:creationId xmlns:a16="http://schemas.microsoft.com/office/drawing/2014/main" id="{57FCD31D-8369-65AA-1653-EE7842A447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79345" y="4684271"/>
                <a:ext cx="422983" cy="232641"/>
                <a:chOff x="3846" y="3460"/>
                <a:chExt cx="600" cy="235"/>
              </a:xfrm>
            </p:grpSpPr>
            <p:grpSp>
              <p:nvGrpSpPr>
                <p:cNvPr id="88" name="Group 26">
                  <a:extLst>
                    <a:ext uri="{FF2B5EF4-FFF2-40B4-BE49-F238E27FC236}">
                      <a16:creationId xmlns:a16="http://schemas.microsoft.com/office/drawing/2014/main" id="{D9BB1BC7-BAB5-A8D4-3B23-E54A9BE2D7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92" name="Arc 27">
                    <a:extLst>
                      <a:ext uri="{FF2B5EF4-FFF2-40B4-BE49-F238E27FC236}">
                        <a16:creationId xmlns:a16="http://schemas.microsoft.com/office/drawing/2014/main" id="{AD5951BD-D6C8-C179-CD7A-84A9B2022A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Arc 28">
                    <a:extLst>
                      <a:ext uri="{FF2B5EF4-FFF2-40B4-BE49-F238E27FC236}">
                        <a16:creationId xmlns:a16="http://schemas.microsoft.com/office/drawing/2014/main" id="{01B9DCDA-0A01-79C1-0C4B-3560011582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9" name="Group 29">
                  <a:extLst>
                    <a:ext uri="{FF2B5EF4-FFF2-40B4-BE49-F238E27FC236}">
                      <a16:creationId xmlns:a16="http://schemas.microsoft.com/office/drawing/2014/main" id="{AD9EE08D-BA46-592B-F804-A212905771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90" name="Arc 30">
                    <a:extLst>
                      <a:ext uri="{FF2B5EF4-FFF2-40B4-BE49-F238E27FC236}">
                        <a16:creationId xmlns:a16="http://schemas.microsoft.com/office/drawing/2014/main" id="{135FBEBB-334F-68F2-6E5A-EB49DC3EF7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1" name="Arc 31">
                    <a:extLst>
                      <a:ext uri="{FF2B5EF4-FFF2-40B4-BE49-F238E27FC236}">
                        <a16:creationId xmlns:a16="http://schemas.microsoft.com/office/drawing/2014/main" id="{B64A0732-33B7-C963-A3DB-7A96E817C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423A2B6-3562-8BAC-12E8-A631FFCD860B}"/>
                </a:ext>
              </a:extLst>
            </p:cNvPr>
            <p:cNvCxnSpPr/>
            <p:nvPr/>
          </p:nvCxnSpPr>
          <p:spPr>
            <a:xfrm flipH="1">
              <a:off x="2440331" y="4663410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4EECC76-1951-D62B-3A19-B9A04146FD6F}"/>
              </a:ext>
            </a:extLst>
          </p:cNvPr>
          <p:cNvGrpSpPr/>
          <p:nvPr/>
        </p:nvGrpSpPr>
        <p:grpSpPr>
          <a:xfrm>
            <a:off x="6070557" y="1935158"/>
            <a:ext cx="444616" cy="444616"/>
            <a:chOff x="6610525" y="5796041"/>
            <a:chExt cx="444616" cy="444616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125F546-514D-76C6-D814-DC2500B245F0}"/>
                </a:ext>
              </a:extLst>
            </p:cNvPr>
            <p:cNvCxnSpPr/>
            <p:nvPr/>
          </p:nvCxnSpPr>
          <p:spPr>
            <a:xfrm flipH="1">
              <a:off x="6610525" y="5798837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1B9DB10-EF11-5022-41CC-31DB78770D1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30037" y="6018349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DDD40AB-8156-3BAF-497A-C1ACD8F50BEC}"/>
              </a:ext>
            </a:extLst>
          </p:cNvPr>
          <p:cNvGrpSpPr/>
          <p:nvPr/>
        </p:nvGrpSpPr>
        <p:grpSpPr>
          <a:xfrm>
            <a:off x="6088311" y="3739734"/>
            <a:ext cx="444616" cy="444616"/>
            <a:chOff x="6610525" y="5796041"/>
            <a:chExt cx="444616" cy="444616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EB3998-25EF-3FAB-5693-329015084AD3}"/>
                </a:ext>
              </a:extLst>
            </p:cNvPr>
            <p:cNvCxnSpPr/>
            <p:nvPr/>
          </p:nvCxnSpPr>
          <p:spPr>
            <a:xfrm flipH="1">
              <a:off x="6610525" y="5798837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F5DE9E8-0AB3-1D46-D187-1F1C6BEFDDF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30037" y="6018349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25FDF7E-DBFE-2617-F0F3-5E33D97B27B2}"/>
              </a:ext>
            </a:extLst>
          </p:cNvPr>
          <p:cNvGrpSpPr/>
          <p:nvPr/>
        </p:nvGrpSpPr>
        <p:grpSpPr>
          <a:xfrm>
            <a:off x="6079921" y="5905850"/>
            <a:ext cx="444616" cy="444616"/>
            <a:chOff x="6610525" y="5796041"/>
            <a:chExt cx="444616" cy="444616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BAE6F4B-03D6-4A9A-3AFD-4CD749B0A3A4}"/>
                </a:ext>
              </a:extLst>
            </p:cNvPr>
            <p:cNvCxnSpPr/>
            <p:nvPr/>
          </p:nvCxnSpPr>
          <p:spPr>
            <a:xfrm flipH="1">
              <a:off x="6610525" y="5798837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12CBCA9-694A-E060-ECDA-CC81D541766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30037" y="6018349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793C642-9E0C-C6C9-D3B2-5FB42B200453}"/>
              </a:ext>
            </a:extLst>
          </p:cNvPr>
          <p:cNvGrpSpPr/>
          <p:nvPr/>
        </p:nvGrpSpPr>
        <p:grpSpPr>
          <a:xfrm>
            <a:off x="9854270" y="4249515"/>
            <a:ext cx="444616" cy="444616"/>
            <a:chOff x="6610525" y="5796041"/>
            <a:chExt cx="444616" cy="44461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C80BAB3-A371-11F4-C872-C04A652FC894}"/>
                </a:ext>
              </a:extLst>
            </p:cNvPr>
            <p:cNvCxnSpPr/>
            <p:nvPr/>
          </p:nvCxnSpPr>
          <p:spPr>
            <a:xfrm flipH="1">
              <a:off x="6610525" y="5798837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6AAC0AC-8E46-F59F-9C38-5EDF2E01F01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30037" y="6018349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B174782-7E12-B6C6-75B0-3BE260A40E95}"/>
                  </a:ext>
                </a:extLst>
              </p:cNvPr>
              <p:cNvSpPr txBox="1"/>
              <p:nvPr/>
            </p:nvSpPr>
            <p:spPr>
              <a:xfrm>
                <a:off x="1823476" y="2278234"/>
                <a:ext cx="13342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Bus 1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02</m:t>
                    </m:r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0°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B174782-7E12-B6C6-75B0-3BE260A40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476" y="2278234"/>
                <a:ext cx="1334211" cy="338554"/>
              </a:xfrm>
              <a:prstGeom prst="rect">
                <a:avLst/>
              </a:prstGeom>
              <a:blipFill>
                <a:blip r:embed="rId2"/>
                <a:stretch>
                  <a:fillRect l="-1887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8D59387-9F77-67CE-C578-1939FBED9FF2}"/>
              </a:ext>
            </a:extLst>
          </p:cNvPr>
          <p:cNvGrpSpPr/>
          <p:nvPr/>
        </p:nvGrpSpPr>
        <p:grpSpPr>
          <a:xfrm>
            <a:off x="5255981" y="1469934"/>
            <a:ext cx="811781" cy="365760"/>
            <a:chOff x="2073166" y="4477399"/>
            <a:chExt cx="811781" cy="36576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917B386-F705-D6BA-738D-2AD5A6570F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3166" y="4477399"/>
              <a:ext cx="365760" cy="365760"/>
              <a:chOff x="2073166" y="4477399"/>
              <a:chExt cx="646386" cy="646386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2DB7D4DC-20C7-0AD9-8D01-D46E32FE9F73}"/>
                  </a:ext>
                </a:extLst>
              </p:cNvPr>
              <p:cNvSpPr/>
              <p:nvPr/>
            </p:nvSpPr>
            <p:spPr>
              <a:xfrm>
                <a:off x="2073166" y="4477399"/>
                <a:ext cx="646386" cy="64638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25">
                <a:extLst>
                  <a:ext uri="{FF2B5EF4-FFF2-40B4-BE49-F238E27FC236}">
                    <a16:creationId xmlns:a16="http://schemas.microsoft.com/office/drawing/2014/main" id="{2C94C867-8AB5-AFB0-F42D-1D70DCF787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79345" y="4684271"/>
                <a:ext cx="422983" cy="232641"/>
                <a:chOff x="3846" y="3460"/>
                <a:chExt cx="600" cy="235"/>
              </a:xfrm>
            </p:grpSpPr>
            <p:grpSp>
              <p:nvGrpSpPr>
                <p:cNvPr id="122" name="Group 26">
                  <a:extLst>
                    <a:ext uri="{FF2B5EF4-FFF2-40B4-BE49-F238E27FC236}">
                      <a16:creationId xmlns:a16="http://schemas.microsoft.com/office/drawing/2014/main" id="{1FB49414-C844-3F4C-29D9-854471A95A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126" name="Arc 27">
                    <a:extLst>
                      <a:ext uri="{FF2B5EF4-FFF2-40B4-BE49-F238E27FC236}">
                        <a16:creationId xmlns:a16="http://schemas.microsoft.com/office/drawing/2014/main" id="{810D405E-31EE-BDB4-45FD-24CC971569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7" name="Arc 28">
                    <a:extLst>
                      <a:ext uri="{FF2B5EF4-FFF2-40B4-BE49-F238E27FC236}">
                        <a16:creationId xmlns:a16="http://schemas.microsoft.com/office/drawing/2014/main" id="{4330648E-727A-5218-E738-CB53687A0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3" name="Group 29">
                  <a:extLst>
                    <a:ext uri="{FF2B5EF4-FFF2-40B4-BE49-F238E27FC236}">
                      <a16:creationId xmlns:a16="http://schemas.microsoft.com/office/drawing/2014/main" id="{FCFE6032-3AD8-03A0-F88C-617F84CB8C6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124" name="Arc 30">
                    <a:extLst>
                      <a:ext uri="{FF2B5EF4-FFF2-40B4-BE49-F238E27FC236}">
                        <a16:creationId xmlns:a16="http://schemas.microsoft.com/office/drawing/2014/main" id="{AD819781-0789-6551-970B-344426D8E7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Arc 31">
                    <a:extLst>
                      <a:ext uri="{FF2B5EF4-FFF2-40B4-BE49-F238E27FC236}">
                        <a16:creationId xmlns:a16="http://schemas.microsoft.com/office/drawing/2014/main" id="{91970889-1B43-DA42-6173-F43591323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F85630C-7EA8-4B5A-37E8-7133FE3C510D}"/>
                </a:ext>
              </a:extLst>
            </p:cNvPr>
            <p:cNvCxnSpPr/>
            <p:nvPr/>
          </p:nvCxnSpPr>
          <p:spPr>
            <a:xfrm flipH="1">
              <a:off x="2440331" y="4663410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D7E315FD-A127-8EEA-2BEB-C0F6B86B78D3}"/>
              </a:ext>
            </a:extLst>
          </p:cNvPr>
          <p:cNvSpPr txBox="1"/>
          <p:nvPr/>
        </p:nvSpPr>
        <p:spPr>
          <a:xfrm>
            <a:off x="5028705" y="1202210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Thermal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9959C7C-47B9-5F19-5C9A-C4C2B68FF265}"/>
              </a:ext>
            </a:extLst>
          </p:cNvPr>
          <p:cNvSpPr txBox="1"/>
          <p:nvPr/>
        </p:nvSpPr>
        <p:spPr>
          <a:xfrm>
            <a:off x="5148129" y="422922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Solar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8EB5610-2FBE-3239-DBF4-3D1638B5C155}"/>
              </a:ext>
            </a:extLst>
          </p:cNvPr>
          <p:cNvSpPr txBox="1"/>
          <p:nvPr/>
        </p:nvSpPr>
        <p:spPr>
          <a:xfrm>
            <a:off x="5171805" y="3519782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Solar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AE54FC5-E5AE-A805-7403-B64FDCED10A6}"/>
              </a:ext>
            </a:extLst>
          </p:cNvPr>
          <p:cNvSpPr txBox="1"/>
          <p:nvPr/>
        </p:nvSpPr>
        <p:spPr>
          <a:xfrm>
            <a:off x="5163029" y="4658702"/>
            <a:ext cx="575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Wind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984DB89-6B37-20E7-0F1C-93C5882B7934}"/>
              </a:ext>
            </a:extLst>
          </p:cNvPr>
          <p:cNvSpPr txBox="1"/>
          <p:nvPr/>
        </p:nvSpPr>
        <p:spPr>
          <a:xfrm>
            <a:off x="1290781" y="3068842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Thermal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7A244E7-FB55-7233-8B41-C92908E8A78E}"/>
              </a:ext>
            </a:extLst>
          </p:cNvPr>
          <p:cNvGrpSpPr/>
          <p:nvPr/>
        </p:nvGrpSpPr>
        <p:grpSpPr>
          <a:xfrm>
            <a:off x="1147272" y="4586386"/>
            <a:ext cx="2077572" cy="406316"/>
            <a:chOff x="151278" y="4927314"/>
            <a:chExt cx="2077572" cy="406316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26BADA62-0A23-4578-11B8-BF51A6F69012}"/>
                </a:ext>
              </a:extLst>
            </p:cNvPr>
            <p:cNvCxnSpPr/>
            <p:nvPr/>
          </p:nvCxnSpPr>
          <p:spPr>
            <a:xfrm>
              <a:off x="1843589" y="506977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691CFD27-3907-BA95-E5E2-5075896A24B3}"/>
                </a:ext>
              </a:extLst>
            </p:cNvPr>
            <p:cNvCxnSpPr>
              <a:cxnSpLocks/>
            </p:cNvCxnSpPr>
            <p:nvPr/>
          </p:nvCxnSpPr>
          <p:spPr>
            <a:xfrm>
              <a:off x="1843589" y="521823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29AD7D7-B518-5F5A-06C9-61DE9F7198C7}"/>
                </a:ext>
              </a:extLst>
            </p:cNvPr>
            <p:cNvCxnSpPr>
              <a:cxnSpLocks/>
            </p:cNvCxnSpPr>
            <p:nvPr/>
          </p:nvCxnSpPr>
          <p:spPr>
            <a:xfrm>
              <a:off x="1932266" y="513867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89BD9EC-D8BB-D0AB-22E1-ED1F3F0491A5}"/>
                </a:ext>
              </a:extLst>
            </p:cNvPr>
            <p:cNvSpPr txBox="1"/>
            <p:nvPr/>
          </p:nvSpPr>
          <p:spPr>
            <a:xfrm>
              <a:off x="368588" y="4927314"/>
              <a:ext cx="155363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Active flow or load (MW)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63F7482-543B-39DC-BCB8-8A33B1125333}"/>
                </a:ext>
              </a:extLst>
            </p:cNvPr>
            <p:cNvSpPr txBox="1"/>
            <p:nvPr/>
          </p:nvSpPr>
          <p:spPr>
            <a:xfrm>
              <a:off x="151278" y="5079714"/>
              <a:ext cx="17620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Reactive flow or load (MVAr)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323B9A0-10AA-D1DB-C424-09161610817D}"/>
              </a:ext>
            </a:extLst>
          </p:cNvPr>
          <p:cNvGrpSpPr/>
          <p:nvPr/>
        </p:nvGrpSpPr>
        <p:grpSpPr>
          <a:xfrm>
            <a:off x="2312092" y="2592660"/>
            <a:ext cx="830051" cy="406316"/>
            <a:chOff x="2675749" y="5628834"/>
            <a:chExt cx="830051" cy="406316"/>
          </a:xfrm>
        </p:grpSpPr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857A9CA6-0731-DAB9-6433-B67D1B79AF81}"/>
                </a:ext>
              </a:extLst>
            </p:cNvPr>
            <p:cNvCxnSpPr/>
            <p:nvPr/>
          </p:nvCxnSpPr>
          <p:spPr>
            <a:xfrm>
              <a:off x="3120539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E694958C-0343-22FC-983C-3BC77AE1C0F9}"/>
                </a:ext>
              </a:extLst>
            </p:cNvPr>
            <p:cNvCxnSpPr>
              <a:cxnSpLocks/>
            </p:cNvCxnSpPr>
            <p:nvPr/>
          </p:nvCxnSpPr>
          <p:spPr>
            <a:xfrm>
              <a:off x="3120539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71CECAB-06C7-087B-C5D5-C9578AFBB06D}"/>
                </a:ext>
              </a:extLst>
            </p:cNvPr>
            <p:cNvCxnSpPr>
              <a:cxnSpLocks/>
            </p:cNvCxnSpPr>
            <p:nvPr/>
          </p:nvCxnSpPr>
          <p:spPr>
            <a:xfrm>
              <a:off x="3186858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6854513-D98D-AE96-10B6-0C949DA26C69}"/>
                </a:ext>
              </a:extLst>
            </p:cNvPr>
            <p:cNvSpPr txBox="1"/>
            <p:nvPr/>
          </p:nvSpPr>
          <p:spPr>
            <a:xfrm>
              <a:off x="2786356" y="5628834"/>
              <a:ext cx="35618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1.2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503A3748-48AB-1B25-B4FB-8E119C31E3B9}"/>
                </a:ext>
              </a:extLst>
            </p:cNvPr>
            <p:cNvSpPr txBox="1"/>
            <p:nvPr/>
          </p:nvSpPr>
          <p:spPr>
            <a:xfrm>
              <a:off x="2675749" y="5781234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-0.25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BF204862-A616-8CEE-6F98-6CC6341035A8}"/>
              </a:ext>
            </a:extLst>
          </p:cNvPr>
          <p:cNvGrpSpPr/>
          <p:nvPr/>
        </p:nvGrpSpPr>
        <p:grpSpPr>
          <a:xfrm>
            <a:off x="1461386" y="2571045"/>
            <a:ext cx="890850" cy="406316"/>
            <a:chOff x="2915494" y="6101049"/>
            <a:chExt cx="890850" cy="406316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760A3055-5EEC-AC4F-3F42-44C6E92C2C02}"/>
                </a:ext>
              </a:extLst>
            </p:cNvPr>
            <p:cNvGrpSpPr/>
            <p:nvPr/>
          </p:nvGrpSpPr>
          <p:grpSpPr>
            <a:xfrm flipH="1">
              <a:off x="2915494" y="6245743"/>
              <a:ext cx="402195" cy="222318"/>
              <a:chOff x="3084834" y="6245743"/>
              <a:chExt cx="402195" cy="222318"/>
            </a:xfrm>
          </p:grpSpPr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01032549-359D-D709-CE99-99BEF6AC365C}"/>
                  </a:ext>
                </a:extLst>
              </p:cNvPr>
              <p:cNvCxnSpPr/>
              <p:nvPr/>
            </p:nvCxnSpPr>
            <p:spPr>
              <a:xfrm>
                <a:off x="3101768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0AC6D628-8B8E-B9A8-FC28-9155C17F5C8B}"/>
                  </a:ext>
                </a:extLst>
              </p:cNvPr>
              <p:cNvGrpSpPr/>
              <p:nvPr/>
            </p:nvGrpSpPr>
            <p:grpSpPr>
              <a:xfrm>
                <a:off x="3084834" y="6308930"/>
                <a:ext cx="385261" cy="159131"/>
                <a:chOff x="3084834" y="6308930"/>
                <a:chExt cx="385261" cy="159131"/>
              </a:xfrm>
            </p:grpSpPr>
            <p:cxnSp>
              <p:nvCxnSpPr>
                <p:cNvPr id="193" name="Straight Arrow Connector 192">
                  <a:extLst>
                    <a:ext uri="{FF2B5EF4-FFF2-40B4-BE49-F238E27FC236}">
                      <a16:creationId xmlns:a16="http://schemas.microsoft.com/office/drawing/2014/main" id="{73EF0EC0-1718-A20C-C292-A340450D4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84834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E91B83AF-C29B-A438-5CDE-4DA4DD81E7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5443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29A3DEC-9723-3FB4-39DC-077FA2881154}"/>
                </a:ext>
              </a:extLst>
            </p:cNvPr>
            <p:cNvSpPr txBox="1"/>
            <p:nvPr/>
          </p:nvSpPr>
          <p:spPr>
            <a:xfrm>
              <a:off x="3303832" y="6101049"/>
              <a:ext cx="49404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55.56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3C021F4-753C-3A2A-CB2A-357682E77ECF}"/>
                </a:ext>
              </a:extLst>
            </p:cNvPr>
            <p:cNvSpPr txBox="1"/>
            <p:nvPr/>
          </p:nvSpPr>
          <p:spPr>
            <a:xfrm>
              <a:off x="3312298" y="6253449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17.40</a:t>
              </a: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7D03CC51-4F6F-BFD5-36D6-EF6166A62825}"/>
              </a:ext>
            </a:extLst>
          </p:cNvPr>
          <p:cNvGrpSpPr/>
          <p:nvPr/>
        </p:nvGrpSpPr>
        <p:grpSpPr>
          <a:xfrm>
            <a:off x="624311" y="3306238"/>
            <a:ext cx="809596" cy="406316"/>
            <a:chOff x="2624645" y="5628834"/>
            <a:chExt cx="809596" cy="406316"/>
          </a:xfrm>
        </p:grpSpPr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213B3C4A-0665-6947-3F81-8D7370F13065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A40AE3F7-11D3-ECF5-4488-A0ABA31BF58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6A819264-8341-28FE-1E34-9D682070D8F0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9D0BE49-D36F-EDAC-8EF7-06F8B1D96CCB}"/>
                </a:ext>
              </a:extLst>
            </p:cNvPr>
            <p:cNvSpPr txBox="1"/>
            <p:nvPr/>
          </p:nvSpPr>
          <p:spPr>
            <a:xfrm>
              <a:off x="2624646" y="5628834"/>
              <a:ext cx="49404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45.33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0D55BC06-A5A8-B5C8-242F-53ED249DA2A6}"/>
                </a:ext>
              </a:extLst>
            </p:cNvPr>
            <p:cNvSpPr txBox="1"/>
            <p:nvPr/>
          </p:nvSpPr>
          <p:spPr>
            <a:xfrm>
              <a:off x="2624645" y="57812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25.54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127B5205-B2E1-7803-66BF-652CDA915811}"/>
              </a:ext>
            </a:extLst>
          </p:cNvPr>
          <p:cNvGrpSpPr/>
          <p:nvPr/>
        </p:nvGrpSpPr>
        <p:grpSpPr>
          <a:xfrm>
            <a:off x="4389749" y="661435"/>
            <a:ext cx="809596" cy="406316"/>
            <a:chOff x="2624645" y="5628834"/>
            <a:chExt cx="809596" cy="406316"/>
          </a:xfrm>
        </p:grpSpPr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77D18566-5B4C-6D17-92A1-6BB54D841BE7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A56F0072-BB33-A0EF-869D-5D59A283FEB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FC2074A8-6D66-3884-975E-AC554769F96C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E4F8EE22-D64A-607D-F550-C51B2AD452E4}"/>
                </a:ext>
              </a:extLst>
            </p:cNvPr>
            <p:cNvSpPr txBox="1"/>
            <p:nvPr/>
          </p:nvSpPr>
          <p:spPr>
            <a:xfrm>
              <a:off x="2624645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60.00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AF064B5-AE13-CC26-58F8-33B7A80F13BD}"/>
                </a:ext>
              </a:extLst>
            </p:cNvPr>
            <p:cNvSpPr txBox="1"/>
            <p:nvPr/>
          </p:nvSpPr>
          <p:spPr>
            <a:xfrm>
              <a:off x="2624645" y="57812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27.33</a:t>
              </a: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F603743B-4527-4ACD-28CF-2DC4FB3DDDF9}"/>
              </a:ext>
            </a:extLst>
          </p:cNvPr>
          <p:cNvGrpSpPr/>
          <p:nvPr/>
        </p:nvGrpSpPr>
        <p:grpSpPr>
          <a:xfrm>
            <a:off x="6077372" y="5119232"/>
            <a:ext cx="809596" cy="406316"/>
            <a:chOff x="2664400" y="5628834"/>
            <a:chExt cx="809596" cy="406316"/>
          </a:xfrm>
        </p:grpSpPr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336939B7-6FD4-E81B-183F-781DE357D0B3}"/>
                </a:ext>
              </a:extLst>
            </p:cNvPr>
            <p:cNvCxnSpPr/>
            <p:nvPr/>
          </p:nvCxnSpPr>
          <p:spPr>
            <a:xfrm>
              <a:off x="3088735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71784BF2-E554-7F6A-2BD9-0C9E347DC270}"/>
                </a:ext>
              </a:extLst>
            </p:cNvPr>
            <p:cNvCxnSpPr>
              <a:cxnSpLocks/>
            </p:cNvCxnSpPr>
            <p:nvPr/>
          </p:nvCxnSpPr>
          <p:spPr>
            <a:xfrm>
              <a:off x="3088735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9C744A82-9A33-02D7-7127-A63DB2F246CC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26ED5CD9-E90E-D9B7-F419-48404A0CBC1D}"/>
                </a:ext>
              </a:extLst>
            </p:cNvPr>
            <p:cNvSpPr txBox="1"/>
            <p:nvPr/>
          </p:nvSpPr>
          <p:spPr>
            <a:xfrm>
              <a:off x="2664400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41.93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C3C5486D-B542-70CA-551C-C0967A46C7FE}"/>
                </a:ext>
              </a:extLst>
            </p:cNvPr>
            <p:cNvSpPr txBox="1"/>
            <p:nvPr/>
          </p:nvSpPr>
          <p:spPr>
            <a:xfrm>
              <a:off x="2664400" y="57812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15.20</a:t>
              </a:r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A4397CCD-25E9-9BFC-1702-18D3D7DF697B}"/>
              </a:ext>
            </a:extLst>
          </p:cNvPr>
          <p:cNvGrpSpPr/>
          <p:nvPr/>
        </p:nvGrpSpPr>
        <p:grpSpPr>
          <a:xfrm>
            <a:off x="5232795" y="3138171"/>
            <a:ext cx="814647" cy="406316"/>
            <a:chOff x="2960925" y="6109000"/>
            <a:chExt cx="814647" cy="406316"/>
          </a:xfrm>
        </p:grpSpPr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1D12AF0C-DF49-3964-615C-AC4BAA2E14E0}"/>
                </a:ext>
              </a:extLst>
            </p:cNvPr>
            <p:cNvGrpSpPr/>
            <p:nvPr/>
          </p:nvGrpSpPr>
          <p:grpSpPr>
            <a:xfrm flipH="1">
              <a:off x="2960925" y="6245743"/>
              <a:ext cx="385261" cy="222318"/>
              <a:chOff x="3056337" y="6245743"/>
              <a:chExt cx="385261" cy="222318"/>
            </a:xfrm>
          </p:grpSpPr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FF2D07F2-66E5-5474-A4AC-01F7E00A464E}"/>
                  </a:ext>
                </a:extLst>
              </p:cNvPr>
              <p:cNvCxnSpPr/>
              <p:nvPr/>
            </p:nvCxnSpPr>
            <p:spPr>
              <a:xfrm>
                <a:off x="3056337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CD53622E-CA85-D141-3E23-29EEE98645AD}"/>
                  </a:ext>
                </a:extLst>
              </p:cNvPr>
              <p:cNvGrpSpPr/>
              <p:nvPr/>
            </p:nvGrpSpPr>
            <p:grpSpPr>
              <a:xfrm>
                <a:off x="3056337" y="6308930"/>
                <a:ext cx="385261" cy="159131"/>
                <a:chOff x="3056337" y="6308930"/>
                <a:chExt cx="385261" cy="159131"/>
              </a:xfrm>
            </p:grpSpPr>
            <p:cxnSp>
              <p:nvCxnSpPr>
                <p:cNvPr id="296" name="Straight Arrow Connector 295">
                  <a:extLst>
                    <a:ext uri="{FF2B5EF4-FFF2-40B4-BE49-F238E27FC236}">
                      <a16:creationId xmlns:a16="http://schemas.microsoft.com/office/drawing/2014/main" id="{8DDE18DD-9D4D-C25E-E5CB-965536C49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6337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6F2B3A91-54F6-E579-E435-8CE75155D9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A83F80A3-717F-6E00-16CD-67CF58C8454A}"/>
                </a:ext>
              </a:extLst>
            </p:cNvPr>
            <p:cNvSpPr txBox="1"/>
            <p:nvPr/>
          </p:nvSpPr>
          <p:spPr>
            <a:xfrm>
              <a:off x="3281526" y="6109000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33.97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7F4CB084-4EA0-407E-BF16-3CA29D482EB3}"/>
                </a:ext>
              </a:extLst>
            </p:cNvPr>
            <p:cNvSpPr txBox="1"/>
            <p:nvPr/>
          </p:nvSpPr>
          <p:spPr>
            <a:xfrm>
              <a:off x="3308777" y="62614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-5.75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C512C077-A4B1-F54E-3C30-8A8A4702362C}"/>
              </a:ext>
            </a:extLst>
          </p:cNvPr>
          <p:cNvGrpSpPr/>
          <p:nvPr/>
        </p:nvGrpSpPr>
        <p:grpSpPr>
          <a:xfrm>
            <a:off x="5256999" y="5459029"/>
            <a:ext cx="830549" cy="406316"/>
            <a:chOff x="2945023" y="6109000"/>
            <a:chExt cx="830549" cy="406316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A0867425-5533-B928-730A-EFA72FAFC9EF}"/>
                </a:ext>
              </a:extLst>
            </p:cNvPr>
            <p:cNvGrpSpPr/>
            <p:nvPr/>
          </p:nvGrpSpPr>
          <p:grpSpPr>
            <a:xfrm flipH="1">
              <a:off x="2945023" y="6245743"/>
              <a:ext cx="385261" cy="222318"/>
              <a:chOff x="3072239" y="6245743"/>
              <a:chExt cx="385261" cy="222318"/>
            </a:xfrm>
          </p:grpSpPr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7C0EE7FF-8548-3E85-86EC-1C8E9F8E8753}"/>
                  </a:ext>
                </a:extLst>
              </p:cNvPr>
              <p:cNvCxnSpPr/>
              <p:nvPr/>
            </p:nvCxnSpPr>
            <p:spPr>
              <a:xfrm>
                <a:off x="3072239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5B480BD2-3792-5614-ADC5-C603B21F39C8}"/>
                  </a:ext>
                </a:extLst>
              </p:cNvPr>
              <p:cNvGrpSpPr/>
              <p:nvPr/>
            </p:nvGrpSpPr>
            <p:grpSpPr>
              <a:xfrm>
                <a:off x="3072239" y="6308930"/>
                <a:ext cx="385261" cy="159131"/>
                <a:chOff x="3072239" y="6308930"/>
                <a:chExt cx="385261" cy="159131"/>
              </a:xfrm>
            </p:grpSpPr>
            <p:cxnSp>
              <p:nvCxnSpPr>
                <p:cNvPr id="304" name="Straight Arrow Connector 303">
                  <a:extLst>
                    <a:ext uri="{FF2B5EF4-FFF2-40B4-BE49-F238E27FC236}">
                      <a16:creationId xmlns:a16="http://schemas.microsoft.com/office/drawing/2014/main" id="{F92A32E9-3CA3-52C8-873C-664548D2D0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239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5F4F6D6C-7230-9061-4470-1A50E5E646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BA81226D-0A06-FE99-D94D-379355318132}"/>
                </a:ext>
              </a:extLst>
            </p:cNvPr>
            <p:cNvSpPr txBox="1"/>
            <p:nvPr/>
          </p:nvSpPr>
          <p:spPr>
            <a:xfrm>
              <a:off x="3239848" y="61090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-21.93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6CA313D9-B6C0-2BE7-1BAB-FA7232D7B821}"/>
                </a:ext>
              </a:extLst>
            </p:cNvPr>
            <p:cNvSpPr txBox="1"/>
            <p:nvPr/>
          </p:nvSpPr>
          <p:spPr>
            <a:xfrm>
              <a:off x="3308778" y="6261400"/>
              <a:ext cx="46679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-5.07</a:t>
              </a: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A696E6FA-F61C-6DB0-D1DF-B520C7623029}"/>
              </a:ext>
            </a:extLst>
          </p:cNvPr>
          <p:cNvGrpSpPr/>
          <p:nvPr/>
        </p:nvGrpSpPr>
        <p:grpSpPr>
          <a:xfrm>
            <a:off x="8917826" y="2631015"/>
            <a:ext cx="924202" cy="406316"/>
            <a:chOff x="2902172" y="6109000"/>
            <a:chExt cx="924202" cy="406316"/>
          </a:xfrm>
        </p:grpSpPr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6FD4C2C6-C63F-1C40-FE69-B1006697BD79}"/>
                </a:ext>
              </a:extLst>
            </p:cNvPr>
            <p:cNvGrpSpPr/>
            <p:nvPr/>
          </p:nvGrpSpPr>
          <p:grpSpPr>
            <a:xfrm flipH="1">
              <a:off x="2902172" y="6245743"/>
              <a:ext cx="402195" cy="222318"/>
              <a:chOff x="3098156" y="6245743"/>
              <a:chExt cx="402195" cy="222318"/>
            </a:xfrm>
          </p:grpSpPr>
          <p:cxnSp>
            <p:nvCxnSpPr>
              <p:cNvPr id="312" name="Straight Arrow Connector 311">
                <a:extLst>
                  <a:ext uri="{FF2B5EF4-FFF2-40B4-BE49-F238E27FC236}">
                    <a16:creationId xmlns:a16="http://schemas.microsoft.com/office/drawing/2014/main" id="{8B89DD5D-93F0-C2C7-4A37-1F7FAEFDD758}"/>
                  </a:ext>
                </a:extLst>
              </p:cNvPr>
              <p:cNvCxnSpPr/>
              <p:nvPr/>
            </p:nvCxnSpPr>
            <p:spPr>
              <a:xfrm>
                <a:off x="3115090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74B6D556-653C-4966-7132-39DB2EFDCBB7}"/>
                  </a:ext>
                </a:extLst>
              </p:cNvPr>
              <p:cNvGrpSpPr/>
              <p:nvPr/>
            </p:nvGrpSpPr>
            <p:grpSpPr>
              <a:xfrm>
                <a:off x="3098156" y="6308930"/>
                <a:ext cx="385261" cy="159131"/>
                <a:chOff x="3098156" y="6308930"/>
                <a:chExt cx="385261" cy="159131"/>
              </a:xfrm>
            </p:grpSpPr>
            <p:cxnSp>
              <p:nvCxnSpPr>
                <p:cNvPr id="314" name="Straight Arrow Connector 313">
                  <a:extLst>
                    <a:ext uri="{FF2B5EF4-FFF2-40B4-BE49-F238E27FC236}">
                      <a16:creationId xmlns:a16="http://schemas.microsoft.com/office/drawing/2014/main" id="{2200A43A-9C59-AB58-314B-5C58916218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98156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61CF7131-91FE-B5EE-C654-B6C0E2C2FB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43108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007079E-B3CC-69DF-E0AF-1423C4135078}"/>
                </a:ext>
              </a:extLst>
            </p:cNvPr>
            <p:cNvSpPr txBox="1"/>
            <p:nvPr/>
          </p:nvSpPr>
          <p:spPr>
            <a:xfrm>
              <a:off x="3290650" y="61090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-83.92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BF86F8CB-9AF1-B221-6D8D-E320DE26963B}"/>
                </a:ext>
              </a:extLst>
            </p:cNvPr>
            <p:cNvSpPr txBox="1"/>
            <p:nvPr/>
          </p:nvSpPr>
          <p:spPr>
            <a:xfrm>
              <a:off x="3359579" y="62614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-5.34</a:t>
              </a: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F7D77C52-F6CE-B30E-EF7F-E4C0A6CA9BB5}"/>
              </a:ext>
            </a:extLst>
          </p:cNvPr>
          <p:cNvGrpSpPr/>
          <p:nvPr/>
        </p:nvGrpSpPr>
        <p:grpSpPr>
          <a:xfrm>
            <a:off x="9860436" y="2957023"/>
            <a:ext cx="851274" cy="406316"/>
            <a:chOff x="2582967" y="5628834"/>
            <a:chExt cx="851274" cy="406316"/>
          </a:xfrm>
        </p:grpSpPr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99063B18-0E7C-54E9-585A-13BB88BF6071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D4F68E78-0B06-1150-8AB0-556A7594534A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A7816D6E-9DC8-F808-AA25-F051960AA7FB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F75DECA-DEFC-2AA6-76F4-46DA04F28E20}"/>
                </a:ext>
              </a:extLst>
            </p:cNvPr>
            <p:cNvSpPr txBox="1"/>
            <p:nvPr/>
          </p:nvSpPr>
          <p:spPr>
            <a:xfrm>
              <a:off x="2582967" y="5628834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-54.42</a:t>
              </a: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F925604E-E40E-BA70-0B05-D80AC634F321}"/>
                </a:ext>
              </a:extLst>
            </p:cNvPr>
            <p:cNvSpPr txBox="1"/>
            <p:nvPr/>
          </p:nvSpPr>
          <p:spPr>
            <a:xfrm>
              <a:off x="2651896" y="5781234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-8.06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D60111A3-2C71-E823-AD38-B0B5BF2ABC9F}"/>
                  </a:ext>
                </a:extLst>
              </p:cNvPr>
              <p:cNvSpPr txBox="1"/>
              <p:nvPr/>
            </p:nvSpPr>
            <p:spPr>
              <a:xfrm>
                <a:off x="5621741" y="384046"/>
                <a:ext cx="18204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Bus 2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015</m:t>
                    </m:r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−0.247°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D60111A3-2C71-E823-AD38-B0B5BF2AB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741" y="384046"/>
                <a:ext cx="1820498" cy="338554"/>
              </a:xfrm>
              <a:prstGeom prst="rect">
                <a:avLst/>
              </a:prstGeom>
              <a:blipFill>
                <a:blip r:embed="rId3"/>
                <a:stretch>
                  <a:fillRect l="-1379" t="-7143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3A9EDB4D-C164-950B-E5F6-DBCAC6D4C038}"/>
                  </a:ext>
                </a:extLst>
              </p:cNvPr>
              <p:cNvSpPr txBox="1"/>
              <p:nvPr/>
            </p:nvSpPr>
            <p:spPr>
              <a:xfrm>
                <a:off x="5621741" y="2630715"/>
                <a:ext cx="16580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Bus 3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015</m:t>
                    </m:r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5.796°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3A9EDB4D-C164-950B-E5F6-DBCAC6D4C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741" y="2630715"/>
                <a:ext cx="1658018" cy="338554"/>
              </a:xfrm>
              <a:prstGeom prst="rect">
                <a:avLst/>
              </a:prstGeom>
              <a:blipFill>
                <a:blip r:embed="rId4"/>
                <a:stretch>
                  <a:fillRect l="-1515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B996FB6D-1624-1209-C8B6-8FE356804566}"/>
                  </a:ext>
                </a:extLst>
              </p:cNvPr>
              <p:cNvSpPr txBox="1"/>
              <p:nvPr/>
            </p:nvSpPr>
            <p:spPr>
              <a:xfrm>
                <a:off x="5610015" y="4551285"/>
                <a:ext cx="1746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Bus 4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00</m:t>
                    </m:r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−4.137°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B996FB6D-1624-1209-C8B6-8FE356804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015" y="4551285"/>
                <a:ext cx="1746760" cy="338554"/>
              </a:xfrm>
              <a:prstGeom prst="rect">
                <a:avLst/>
              </a:prstGeom>
              <a:blipFill>
                <a:blip r:embed="rId5"/>
                <a:stretch>
                  <a:fillRect l="-143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3852B5BF-C9FE-4707-1A1B-E0A3774D0CB1}"/>
                  </a:ext>
                </a:extLst>
              </p:cNvPr>
              <p:cNvSpPr txBox="1"/>
              <p:nvPr/>
            </p:nvSpPr>
            <p:spPr>
              <a:xfrm>
                <a:off x="8835113" y="2411057"/>
                <a:ext cx="182210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Bus 5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05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.950</m:t>
                    </m:r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−12.15°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3852B5BF-C9FE-4707-1A1B-E0A3774D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5113" y="2411057"/>
                <a:ext cx="1822102" cy="338554"/>
              </a:xfrm>
              <a:prstGeom prst="rect">
                <a:avLst/>
              </a:prstGeom>
              <a:blipFill>
                <a:blip r:embed="rId6"/>
                <a:stretch>
                  <a:fillRect l="-137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BD570D9C-AEA9-E162-5AC9-079ABC878C72}"/>
              </a:ext>
            </a:extLst>
          </p:cNvPr>
          <p:cNvCxnSpPr/>
          <p:nvPr/>
        </p:nvCxnSpPr>
        <p:spPr>
          <a:xfrm flipH="1">
            <a:off x="9879773" y="3516385"/>
            <a:ext cx="4446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198DF593-CB45-BE7F-8E87-8B0868BEAB07}"/>
              </a:ext>
            </a:extLst>
          </p:cNvPr>
          <p:cNvGrpSpPr/>
          <p:nvPr/>
        </p:nvGrpSpPr>
        <p:grpSpPr>
          <a:xfrm>
            <a:off x="10126465" y="3502771"/>
            <a:ext cx="386336" cy="710910"/>
            <a:chOff x="10086479" y="5007033"/>
            <a:chExt cx="386336" cy="710910"/>
          </a:xfrm>
        </p:grpSpPr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DC4DD799-1121-F63C-3920-2045B7A57137}"/>
                </a:ext>
              </a:extLst>
            </p:cNvPr>
            <p:cNvGrpSpPr/>
            <p:nvPr/>
          </p:nvGrpSpPr>
          <p:grpSpPr>
            <a:xfrm>
              <a:off x="10086479" y="5007033"/>
              <a:ext cx="386336" cy="710910"/>
              <a:chOff x="3843813" y="1969700"/>
              <a:chExt cx="386336" cy="710910"/>
            </a:xfrm>
          </p:grpSpPr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230C3426-22F6-0306-8EE8-D2454AD34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8276" y="1969700"/>
                <a:ext cx="2" cy="1806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D0626287-5DCC-8980-9AAA-229D720FB5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4177" y="2150333"/>
                <a:ext cx="26560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4" name="Arc 343">
                <a:extLst>
                  <a:ext uri="{FF2B5EF4-FFF2-40B4-BE49-F238E27FC236}">
                    <a16:creationId xmlns:a16="http://schemas.microsoft.com/office/drawing/2014/main" id="{2097E8FB-2AFA-DF9F-FDFE-3C1F416703BA}"/>
                  </a:ext>
                </a:extLst>
              </p:cNvPr>
              <p:cNvSpPr/>
              <p:nvPr/>
            </p:nvSpPr>
            <p:spPr>
              <a:xfrm>
                <a:off x="3843813" y="2228756"/>
                <a:ext cx="386336" cy="451854"/>
              </a:xfrm>
              <a:prstGeom prst="arc">
                <a:avLst>
                  <a:gd name="adj1" fmla="val 14431447"/>
                  <a:gd name="adj2" fmla="val 1813314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1ACDF797-F1E0-A261-3EC8-04962D8E0C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66227" y="5261246"/>
              <a:ext cx="233663" cy="236876"/>
              <a:chOff x="7415996" y="5674048"/>
              <a:chExt cx="482144" cy="488777"/>
            </a:xfrm>
          </p:grpSpPr>
          <p:sp>
            <p:nvSpPr>
              <p:cNvPr id="346" name="Line 1067">
                <a:extLst>
                  <a:ext uri="{FF2B5EF4-FFF2-40B4-BE49-F238E27FC236}">
                    <a16:creationId xmlns:a16="http://schemas.microsoft.com/office/drawing/2014/main" id="{B12AC8E3-7464-0941-A78D-6BD72FC28F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722" y="5674048"/>
                <a:ext cx="1" cy="2887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7" name="Line 1072">
                <a:extLst>
                  <a:ext uri="{FF2B5EF4-FFF2-40B4-BE49-F238E27FC236}">
                    <a16:creationId xmlns:a16="http://schemas.microsoft.com/office/drawing/2014/main" id="{ED86D277-2A53-6036-880F-E6C24C931B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" name="Line 1073">
                <a:extLst>
                  <a:ext uri="{FF2B5EF4-FFF2-40B4-BE49-F238E27FC236}">
                    <a16:creationId xmlns:a16="http://schemas.microsoft.com/office/drawing/2014/main" id="{5D477910-1BAA-BDCB-49B3-EC69EA7E25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" name="Line 1074">
                <a:extLst>
                  <a:ext uri="{FF2B5EF4-FFF2-40B4-BE49-F238E27FC236}">
                    <a16:creationId xmlns:a16="http://schemas.microsoft.com/office/drawing/2014/main" id="{CE7E60A2-9A5F-0691-FB4A-1A35DE3D7A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64" name="Rectangle 363">
            <a:extLst>
              <a:ext uri="{FF2B5EF4-FFF2-40B4-BE49-F238E27FC236}">
                <a16:creationId xmlns:a16="http://schemas.microsoft.com/office/drawing/2014/main" id="{87EEA767-439B-74BD-D77C-CBFEA2A7995A}"/>
              </a:ext>
            </a:extLst>
          </p:cNvPr>
          <p:cNvSpPr>
            <a:spLocks noChangeAspect="1"/>
          </p:cNvSpPr>
          <p:nvPr/>
        </p:nvSpPr>
        <p:spPr>
          <a:xfrm>
            <a:off x="9999137" y="3461857"/>
            <a:ext cx="109056" cy="10905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97AC5A4D-2472-1BEB-5249-7A2A4E4EEDFE}"/>
              </a:ext>
            </a:extLst>
          </p:cNvPr>
          <p:cNvSpPr>
            <a:spLocks noChangeAspect="1"/>
          </p:cNvSpPr>
          <p:nvPr/>
        </p:nvSpPr>
        <p:spPr>
          <a:xfrm>
            <a:off x="5764423" y="1599870"/>
            <a:ext cx="109056" cy="10905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11A29937-6AB2-5505-45E7-FCB8646BA9EC}"/>
              </a:ext>
            </a:extLst>
          </p:cNvPr>
          <p:cNvSpPr>
            <a:spLocks noChangeAspect="1"/>
          </p:cNvSpPr>
          <p:nvPr/>
        </p:nvSpPr>
        <p:spPr>
          <a:xfrm>
            <a:off x="5762363" y="809997"/>
            <a:ext cx="109056" cy="109056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0440DCDA-5527-1E19-5EA4-0A59E78E005B}"/>
              </a:ext>
            </a:extLst>
          </p:cNvPr>
          <p:cNvSpPr>
            <a:spLocks noChangeAspect="1"/>
          </p:cNvSpPr>
          <p:nvPr/>
        </p:nvSpPr>
        <p:spPr>
          <a:xfrm>
            <a:off x="5761476" y="3891710"/>
            <a:ext cx="109056" cy="109056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00992045-DB25-A84F-E24C-42E5BEFF0AFB}"/>
              </a:ext>
            </a:extLst>
          </p:cNvPr>
          <p:cNvSpPr>
            <a:spLocks noChangeAspect="1"/>
          </p:cNvSpPr>
          <p:nvPr/>
        </p:nvSpPr>
        <p:spPr>
          <a:xfrm>
            <a:off x="5758783" y="5021958"/>
            <a:ext cx="109056" cy="109056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ECA4A32A-5874-F5C2-1B48-DD04389A1942}"/>
              </a:ext>
            </a:extLst>
          </p:cNvPr>
          <p:cNvSpPr>
            <a:spLocks noChangeAspect="1"/>
          </p:cNvSpPr>
          <p:nvPr/>
        </p:nvSpPr>
        <p:spPr>
          <a:xfrm>
            <a:off x="1970418" y="3457045"/>
            <a:ext cx="109056" cy="109056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00B1D4-0E6F-D58A-8802-8D5F4B9BCBF7}"/>
              </a:ext>
            </a:extLst>
          </p:cNvPr>
          <p:cNvGrpSpPr/>
          <p:nvPr/>
        </p:nvGrpSpPr>
        <p:grpSpPr>
          <a:xfrm>
            <a:off x="2310899" y="3117720"/>
            <a:ext cx="851274" cy="406316"/>
            <a:chOff x="2606820" y="5628834"/>
            <a:chExt cx="851274" cy="406316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36E421D-545A-EA88-4F34-A98D0E5DB550}"/>
                </a:ext>
              </a:extLst>
            </p:cNvPr>
            <p:cNvCxnSpPr/>
            <p:nvPr/>
          </p:nvCxnSpPr>
          <p:spPr>
            <a:xfrm>
              <a:off x="3072833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98B1E45-F42D-9743-BC02-1981F59D72B9}"/>
                </a:ext>
              </a:extLst>
            </p:cNvPr>
            <p:cNvCxnSpPr>
              <a:cxnSpLocks/>
            </p:cNvCxnSpPr>
            <p:nvPr/>
          </p:nvCxnSpPr>
          <p:spPr>
            <a:xfrm>
              <a:off x="3072833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0690DEA-7A73-DD3C-4474-FE80E41C6812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C9D11C-EA83-4057-16CB-83044C0B2864}"/>
                </a:ext>
              </a:extLst>
            </p:cNvPr>
            <p:cNvSpPr txBox="1"/>
            <p:nvPr/>
          </p:nvSpPr>
          <p:spPr>
            <a:xfrm>
              <a:off x="2606820" y="5628834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-33.59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33FCAE-1EE3-FBE1-DA59-EAFF78826D0D}"/>
                </a:ext>
              </a:extLst>
            </p:cNvPr>
            <p:cNvSpPr txBox="1"/>
            <p:nvPr/>
          </p:nvSpPr>
          <p:spPr>
            <a:xfrm>
              <a:off x="2717427" y="5781234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5.14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294148-5405-9C5D-F1A4-110E38F2DAA1}"/>
              </a:ext>
            </a:extLst>
          </p:cNvPr>
          <p:cNvGrpSpPr/>
          <p:nvPr/>
        </p:nvGrpSpPr>
        <p:grpSpPr>
          <a:xfrm>
            <a:off x="2327176" y="3571221"/>
            <a:ext cx="809596" cy="406316"/>
            <a:chOff x="2648498" y="5628834"/>
            <a:chExt cx="809596" cy="40631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6D47321-75C3-86E9-BC0F-B2D559D8808B}"/>
                </a:ext>
              </a:extLst>
            </p:cNvPr>
            <p:cNvCxnSpPr/>
            <p:nvPr/>
          </p:nvCxnSpPr>
          <p:spPr>
            <a:xfrm>
              <a:off x="3072833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C0DC168-B255-1761-2555-15775764AB23}"/>
                </a:ext>
              </a:extLst>
            </p:cNvPr>
            <p:cNvCxnSpPr>
              <a:cxnSpLocks/>
            </p:cNvCxnSpPr>
            <p:nvPr/>
          </p:nvCxnSpPr>
          <p:spPr>
            <a:xfrm>
              <a:off x="3072833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88452D-7C7B-47C5-DB93-D0FE8303748B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EE76E9-794E-950B-CFEF-ADB692352204}"/>
                </a:ext>
              </a:extLst>
            </p:cNvPr>
            <p:cNvSpPr txBox="1"/>
            <p:nvPr/>
          </p:nvSpPr>
          <p:spPr>
            <a:xfrm>
              <a:off x="2648498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22.06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E0967E-325A-3786-C97E-BCC31FBC3F56}"/>
                </a:ext>
              </a:extLst>
            </p:cNvPr>
            <p:cNvSpPr txBox="1"/>
            <p:nvPr/>
          </p:nvSpPr>
          <p:spPr>
            <a:xfrm>
              <a:off x="2717427" y="5781234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3.26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9B8325-D02E-0CBA-D333-730E81E8A04B}"/>
              </a:ext>
            </a:extLst>
          </p:cNvPr>
          <p:cNvGrpSpPr/>
          <p:nvPr/>
        </p:nvGrpSpPr>
        <p:grpSpPr>
          <a:xfrm>
            <a:off x="6053101" y="790417"/>
            <a:ext cx="809596" cy="406316"/>
            <a:chOff x="2640547" y="5628834"/>
            <a:chExt cx="809596" cy="40631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15FC706-787F-FA5B-A0BC-B25AEDA4CC8B}"/>
                </a:ext>
              </a:extLst>
            </p:cNvPr>
            <p:cNvCxnSpPr/>
            <p:nvPr/>
          </p:nvCxnSpPr>
          <p:spPr>
            <a:xfrm>
              <a:off x="3064882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C227198-BD89-00AD-B34C-0E318AAA1564}"/>
                </a:ext>
              </a:extLst>
            </p:cNvPr>
            <p:cNvCxnSpPr>
              <a:cxnSpLocks/>
            </p:cNvCxnSpPr>
            <p:nvPr/>
          </p:nvCxnSpPr>
          <p:spPr>
            <a:xfrm>
              <a:off x="3064882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1AFD49-69D2-6C00-CBB1-3FD0A858B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83A245-D80A-A4BE-64A3-0B8D39CA9E3F}"/>
                </a:ext>
              </a:extLst>
            </p:cNvPr>
            <p:cNvSpPr txBox="1"/>
            <p:nvPr/>
          </p:nvSpPr>
          <p:spPr>
            <a:xfrm>
              <a:off x="2640547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86.81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B3E40E-8ECE-F18B-EF68-2CFDE4F45328}"/>
                </a:ext>
              </a:extLst>
            </p:cNvPr>
            <p:cNvSpPr txBox="1"/>
            <p:nvPr/>
          </p:nvSpPr>
          <p:spPr>
            <a:xfrm>
              <a:off x="2640547" y="57812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21.65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6FD491-B7D3-F30D-9FCD-D097C0E4B2A5}"/>
              </a:ext>
            </a:extLst>
          </p:cNvPr>
          <p:cNvGrpSpPr/>
          <p:nvPr/>
        </p:nvGrpSpPr>
        <p:grpSpPr>
          <a:xfrm>
            <a:off x="5211797" y="1871045"/>
            <a:ext cx="814647" cy="406316"/>
            <a:chOff x="2960925" y="6109000"/>
            <a:chExt cx="814647" cy="40631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9B5C532-1AEC-CB57-2FDE-E55381B0DD7A}"/>
                </a:ext>
              </a:extLst>
            </p:cNvPr>
            <p:cNvGrpSpPr/>
            <p:nvPr/>
          </p:nvGrpSpPr>
          <p:grpSpPr>
            <a:xfrm flipH="1">
              <a:off x="2960925" y="6245743"/>
              <a:ext cx="385261" cy="222318"/>
              <a:chOff x="3056337" y="6245743"/>
              <a:chExt cx="385261" cy="222318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C394AB3-C1EC-48B0-A7BC-84A02DA70183}"/>
                  </a:ext>
                </a:extLst>
              </p:cNvPr>
              <p:cNvCxnSpPr/>
              <p:nvPr/>
            </p:nvCxnSpPr>
            <p:spPr>
              <a:xfrm>
                <a:off x="3056337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1BFFA1B-3E61-2C30-6ECA-0CDD784AA7F8}"/>
                  </a:ext>
                </a:extLst>
              </p:cNvPr>
              <p:cNvGrpSpPr/>
              <p:nvPr/>
            </p:nvGrpSpPr>
            <p:grpSpPr>
              <a:xfrm>
                <a:off x="3056337" y="6308930"/>
                <a:ext cx="385261" cy="159131"/>
                <a:chOff x="3056337" y="6308930"/>
                <a:chExt cx="385261" cy="159131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C0A7467D-1AFA-B0FF-FB98-E3DF8F938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6337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B630C21-C962-B81C-2383-CBA8AA3F7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1386B93-F229-93FE-36FB-C672D7E1570B}"/>
                </a:ext>
              </a:extLst>
            </p:cNvPr>
            <p:cNvSpPr txBox="1"/>
            <p:nvPr/>
          </p:nvSpPr>
          <p:spPr>
            <a:xfrm>
              <a:off x="3377706" y="6109000"/>
              <a:ext cx="39786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-1.2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78FE0A1-03B9-82AE-2DB1-F0AF99932598}"/>
                </a:ext>
              </a:extLst>
            </p:cNvPr>
            <p:cNvSpPr txBox="1"/>
            <p:nvPr/>
          </p:nvSpPr>
          <p:spPr>
            <a:xfrm>
              <a:off x="3308777" y="62614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-2.72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C003FEB-5C85-2B51-73CE-51CD3CF1251E}"/>
              </a:ext>
            </a:extLst>
          </p:cNvPr>
          <p:cNvGrpSpPr/>
          <p:nvPr/>
        </p:nvGrpSpPr>
        <p:grpSpPr>
          <a:xfrm>
            <a:off x="5217693" y="2813853"/>
            <a:ext cx="814647" cy="406316"/>
            <a:chOff x="2960925" y="6109000"/>
            <a:chExt cx="814647" cy="406316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34A4CA2-2045-C7D5-1625-50F494990770}"/>
                </a:ext>
              </a:extLst>
            </p:cNvPr>
            <p:cNvGrpSpPr/>
            <p:nvPr/>
          </p:nvGrpSpPr>
          <p:grpSpPr>
            <a:xfrm flipH="1">
              <a:off x="2960925" y="6245743"/>
              <a:ext cx="385261" cy="222318"/>
              <a:chOff x="3056337" y="6245743"/>
              <a:chExt cx="385261" cy="222318"/>
            </a:xfrm>
          </p:grpSpPr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881C9C8E-AC09-9CC4-4505-EAF1EB975223}"/>
                  </a:ext>
                </a:extLst>
              </p:cNvPr>
              <p:cNvCxnSpPr/>
              <p:nvPr/>
            </p:nvCxnSpPr>
            <p:spPr>
              <a:xfrm>
                <a:off x="3056337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CE8C5B97-B308-BBD9-21A5-1D19D8A81540}"/>
                  </a:ext>
                </a:extLst>
              </p:cNvPr>
              <p:cNvGrpSpPr/>
              <p:nvPr/>
            </p:nvGrpSpPr>
            <p:grpSpPr>
              <a:xfrm>
                <a:off x="3056337" y="6308930"/>
                <a:ext cx="385261" cy="159131"/>
                <a:chOff x="3056337" y="6308930"/>
                <a:chExt cx="385261" cy="159131"/>
              </a:xfrm>
            </p:grpSpPr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E802AF6B-81C8-D98B-540F-908FB2792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6337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28ED4281-6DD7-BE16-5A7F-00FBB6FD6F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323538E-6BE6-EF36-73F1-BCA5F5414F86}"/>
                </a:ext>
              </a:extLst>
            </p:cNvPr>
            <p:cNvSpPr txBox="1"/>
            <p:nvPr/>
          </p:nvSpPr>
          <p:spPr>
            <a:xfrm>
              <a:off x="3281526" y="6109000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41.03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651143E-D867-CCA1-F13A-221A17C51B51}"/>
                </a:ext>
              </a:extLst>
            </p:cNvPr>
            <p:cNvSpPr txBox="1"/>
            <p:nvPr/>
          </p:nvSpPr>
          <p:spPr>
            <a:xfrm>
              <a:off x="3308777" y="62614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-3.06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C1CD52C-33E6-BACC-BDAC-757EE8E943EA}"/>
              </a:ext>
            </a:extLst>
          </p:cNvPr>
          <p:cNvGrpSpPr/>
          <p:nvPr/>
        </p:nvGrpSpPr>
        <p:grpSpPr>
          <a:xfrm>
            <a:off x="8986469" y="3943701"/>
            <a:ext cx="882383" cy="406316"/>
            <a:chOff x="2960925" y="6109000"/>
            <a:chExt cx="882383" cy="406316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A54E6BDD-CF14-9EBB-6194-8F3B3C1DA0EA}"/>
                </a:ext>
              </a:extLst>
            </p:cNvPr>
            <p:cNvGrpSpPr/>
            <p:nvPr/>
          </p:nvGrpSpPr>
          <p:grpSpPr>
            <a:xfrm flipH="1">
              <a:off x="2960925" y="6245743"/>
              <a:ext cx="385261" cy="222318"/>
              <a:chOff x="3056337" y="6245743"/>
              <a:chExt cx="385261" cy="222318"/>
            </a:xfrm>
          </p:grpSpPr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5C35DECE-6E19-F5DC-EC7B-041703CFC6BD}"/>
                  </a:ext>
                </a:extLst>
              </p:cNvPr>
              <p:cNvCxnSpPr/>
              <p:nvPr/>
            </p:nvCxnSpPr>
            <p:spPr>
              <a:xfrm>
                <a:off x="3056337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22D6F0E6-2300-4598-FA60-E94AF82D1308}"/>
                  </a:ext>
                </a:extLst>
              </p:cNvPr>
              <p:cNvGrpSpPr/>
              <p:nvPr/>
            </p:nvGrpSpPr>
            <p:grpSpPr>
              <a:xfrm>
                <a:off x="3056337" y="6308930"/>
                <a:ext cx="385261" cy="159131"/>
                <a:chOff x="3056337" y="6308930"/>
                <a:chExt cx="385261" cy="159131"/>
              </a:xfrm>
            </p:grpSpPr>
            <p:cxnSp>
              <p:nvCxnSpPr>
                <p:cNvPr id="202" name="Straight Arrow Connector 201">
                  <a:extLst>
                    <a:ext uri="{FF2B5EF4-FFF2-40B4-BE49-F238E27FC236}">
                      <a16:creationId xmlns:a16="http://schemas.microsoft.com/office/drawing/2014/main" id="{42CB911B-99AF-5763-9C20-D3A4A4877C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6337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4FC94413-D81C-6C5B-B705-3D26B26380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606C2B-344E-8A19-45F0-E80472DC2A61}"/>
                </a:ext>
              </a:extLst>
            </p:cNvPr>
            <p:cNvSpPr txBox="1"/>
            <p:nvPr/>
          </p:nvSpPr>
          <p:spPr>
            <a:xfrm>
              <a:off x="3307584" y="61090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-41.66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43DC3300-D5E3-BD1B-3BE2-3643E7757EE7}"/>
                </a:ext>
              </a:extLst>
            </p:cNvPr>
            <p:cNvSpPr txBox="1"/>
            <p:nvPr/>
          </p:nvSpPr>
          <p:spPr>
            <a:xfrm>
              <a:off x="3307584" y="62614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-11.60</a:t>
              </a:r>
            </a:p>
          </p:txBody>
        </p: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F39F8E15-1758-B6AB-90D4-B01D1BDB22F2}"/>
              </a:ext>
            </a:extLst>
          </p:cNvPr>
          <p:cNvSpPr txBox="1"/>
          <p:nvPr/>
        </p:nvSpPr>
        <p:spPr>
          <a:xfrm>
            <a:off x="54220" y="5846027"/>
            <a:ext cx="119562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Example 8.13: Midday, line 3-5 disconnected, </a:t>
            </a:r>
          </a:p>
          <a:p>
            <a:r>
              <a:rPr lang="en-US" dirty="0">
                <a:cs typeface="Times New Roman" panose="02020603050405020304" pitchFamily="18" charset="0"/>
              </a:rPr>
              <a:t>decreased generation at 2, </a:t>
            </a:r>
          </a:p>
          <a:p>
            <a:r>
              <a:rPr lang="en-US" dirty="0">
                <a:cs typeface="Times New Roman" panose="02020603050405020304" pitchFamily="18" charset="0"/>
              </a:rPr>
              <a:t>and increased generation at 1 to remove overload on line 2-5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687569B6-D02F-3686-02B3-F063AC0DA13E}"/>
              </a:ext>
            </a:extLst>
          </p:cNvPr>
          <p:cNvGrpSpPr/>
          <p:nvPr/>
        </p:nvGrpSpPr>
        <p:grpSpPr>
          <a:xfrm>
            <a:off x="6296874" y="3084772"/>
            <a:ext cx="569146" cy="406316"/>
            <a:chOff x="2880997" y="5628834"/>
            <a:chExt cx="569146" cy="406316"/>
          </a:xfrm>
        </p:grpSpPr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E54EEE44-DC6B-C2D1-865D-B8C7746617AF}"/>
                </a:ext>
              </a:extLst>
            </p:cNvPr>
            <p:cNvCxnSpPr/>
            <p:nvPr/>
          </p:nvCxnSpPr>
          <p:spPr>
            <a:xfrm>
              <a:off x="3064882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990B48F9-7DB5-7859-E3E2-87BB4918455D}"/>
                </a:ext>
              </a:extLst>
            </p:cNvPr>
            <p:cNvCxnSpPr>
              <a:cxnSpLocks/>
            </p:cNvCxnSpPr>
            <p:nvPr/>
          </p:nvCxnSpPr>
          <p:spPr>
            <a:xfrm>
              <a:off x="3064882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B4EEA303-070D-0ABF-9081-2EB58A6CFB11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0A880F1-49C3-C1EA-4BB3-B6F66D1E732E}"/>
                </a:ext>
              </a:extLst>
            </p:cNvPr>
            <p:cNvSpPr txBox="1"/>
            <p:nvPr/>
          </p:nvSpPr>
          <p:spPr>
            <a:xfrm>
              <a:off x="2880997" y="5628834"/>
              <a:ext cx="2535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287E4A43-07B0-70D1-28F5-F4EEFBC8A35D}"/>
                </a:ext>
              </a:extLst>
            </p:cNvPr>
            <p:cNvSpPr txBox="1"/>
            <p:nvPr/>
          </p:nvSpPr>
          <p:spPr>
            <a:xfrm>
              <a:off x="2880997" y="5781234"/>
              <a:ext cx="2535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06B24953-8170-6E41-A002-AD295FF0B688}"/>
              </a:ext>
            </a:extLst>
          </p:cNvPr>
          <p:cNvGrpSpPr/>
          <p:nvPr/>
        </p:nvGrpSpPr>
        <p:grpSpPr>
          <a:xfrm>
            <a:off x="9063611" y="3083337"/>
            <a:ext cx="636846" cy="406316"/>
            <a:chOff x="2960925" y="6109000"/>
            <a:chExt cx="636846" cy="406316"/>
          </a:xfrm>
        </p:grpSpPr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3346E392-173D-95E4-78FB-24CC530BE787}"/>
                </a:ext>
              </a:extLst>
            </p:cNvPr>
            <p:cNvGrpSpPr/>
            <p:nvPr/>
          </p:nvGrpSpPr>
          <p:grpSpPr>
            <a:xfrm flipH="1">
              <a:off x="2960925" y="6245743"/>
              <a:ext cx="385261" cy="222318"/>
              <a:chOff x="3056337" y="6245743"/>
              <a:chExt cx="385261" cy="222318"/>
            </a:xfrm>
          </p:grpSpPr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6B349D89-86BD-7675-86B2-44461CF52BD5}"/>
                  </a:ext>
                </a:extLst>
              </p:cNvPr>
              <p:cNvCxnSpPr/>
              <p:nvPr/>
            </p:nvCxnSpPr>
            <p:spPr>
              <a:xfrm>
                <a:off x="3056337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2C1647FA-FDCC-3AA1-6C14-D11148EF02E1}"/>
                  </a:ext>
                </a:extLst>
              </p:cNvPr>
              <p:cNvGrpSpPr/>
              <p:nvPr/>
            </p:nvGrpSpPr>
            <p:grpSpPr>
              <a:xfrm>
                <a:off x="3056337" y="6308930"/>
                <a:ext cx="385261" cy="159131"/>
                <a:chOff x="3056337" y="6308930"/>
                <a:chExt cx="385261" cy="159131"/>
              </a:xfrm>
            </p:grpSpPr>
            <p:cxnSp>
              <p:nvCxnSpPr>
                <p:cNvPr id="223" name="Straight Arrow Connector 222">
                  <a:extLst>
                    <a:ext uri="{FF2B5EF4-FFF2-40B4-BE49-F238E27FC236}">
                      <a16:creationId xmlns:a16="http://schemas.microsoft.com/office/drawing/2014/main" id="{110013BF-B02A-BC63-5213-C7CC0606D2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6337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921F0B23-E5CE-5961-6C9C-23B9B8799D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A91A5630-306D-8ECF-3623-8D67BC5D9B2F}"/>
                </a:ext>
              </a:extLst>
            </p:cNvPr>
            <p:cNvSpPr txBox="1"/>
            <p:nvPr/>
          </p:nvSpPr>
          <p:spPr>
            <a:xfrm>
              <a:off x="3344175" y="6109000"/>
              <a:ext cx="2535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55038E2-56A3-C909-8DDB-8041D860432B}"/>
                </a:ext>
              </a:extLst>
            </p:cNvPr>
            <p:cNvSpPr txBox="1"/>
            <p:nvPr/>
          </p:nvSpPr>
          <p:spPr>
            <a:xfrm>
              <a:off x="3344175" y="6261400"/>
              <a:ext cx="2535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</a:t>
              </a:r>
            </a:p>
          </p:txBody>
        </p:sp>
      </p:grpSp>
      <p:sp>
        <p:nvSpPr>
          <p:cNvPr id="225" name="Rectangle 224">
            <a:extLst>
              <a:ext uri="{FF2B5EF4-FFF2-40B4-BE49-F238E27FC236}">
                <a16:creationId xmlns:a16="http://schemas.microsoft.com/office/drawing/2014/main" id="{20F96211-08EE-D787-0824-C67928D65118}"/>
              </a:ext>
            </a:extLst>
          </p:cNvPr>
          <p:cNvSpPr>
            <a:spLocks noChangeAspect="1"/>
          </p:cNvSpPr>
          <p:nvPr/>
        </p:nvSpPr>
        <p:spPr>
          <a:xfrm>
            <a:off x="9491136" y="3453386"/>
            <a:ext cx="109056" cy="1090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F03E26AA-604F-738D-2803-F4ABFC528574}"/>
              </a:ext>
            </a:extLst>
          </p:cNvPr>
          <p:cNvSpPr>
            <a:spLocks noChangeAspect="1"/>
          </p:cNvSpPr>
          <p:nvPr/>
        </p:nvSpPr>
        <p:spPr>
          <a:xfrm>
            <a:off x="6264482" y="3452764"/>
            <a:ext cx="109056" cy="1090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D260CF45-AE96-1F88-E335-C0768A6A4E84}"/>
              </a:ext>
            </a:extLst>
          </p:cNvPr>
          <p:cNvGrpSpPr/>
          <p:nvPr/>
        </p:nvGrpSpPr>
        <p:grpSpPr>
          <a:xfrm>
            <a:off x="6517185" y="5771998"/>
            <a:ext cx="555333" cy="583454"/>
            <a:chOff x="1494440" y="5701070"/>
            <a:chExt cx="555333" cy="583454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2B1D3C99-F793-F135-BFEE-DCD2E305E721}"/>
                </a:ext>
              </a:extLst>
            </p:cNvPr>
            <p:cNvGrpSpPr/>
            <p:nvPr/>
          </p:nvGrpSpPr>
          <p:grpSpPr>
            <a:xfrm>
              <a:off x="1494440" y="5701070"/>
              <a:ext cx="352982" cy="583454"/>
              <a:chOff x="1494440" y="5701070"/>
              <a:chExt cx="352982" cy="583454"/>
            </a:xfrm>
          </p:grpSpPr>
          <p:cxnSp>
            <p:nvCxnSpPr>
              <p:cNvPr id="240" name="Straight Arrow Connector 239">
                <a:extLst>
                  <a:ext uri="{FF2B5EF4-FFF2-40B4-BE49-F238E27FC236}">
                    <a16:creationId xmlns:a16="http://schemas.microsoft.com/office/drawing/2014/main" id="{BA8089B9-CDDE-0117-EED5-0F52703F1CD7}"/>
                  </a:ext>
                </a:extLst>
              </p:cNvPr>
              <p:cNvCxnSpPr/>
              <p:nvPr/>
            </p:nvCxnSpPr>
            <p:spPr>
              <a:xfrm rot="5400000">
                <a:off x="1475897" y="6091894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3637176C-7B61-9CA5-47A0-4B22043FCD52}"/>
                  </a:ext>
                </a:extLst>
              </p:cNvPr>
              <p:cNvSpPr txBox="1"/>
              <p:nvPr/>
            </p:nvSpPr>
            <p:spPr>
              <a:xfrm>
                <a:off x="1494440" y="5701070"/>
                <a:ext cx="35298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10 </a:t>
                </a: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E11D14D8-D1F7-29E5-7040-833923F55BFE}"/>
                </a:ext>
              </a:extLst>
            </p:cNvPr>
            <p:cNvGrpSpPr/>
            <p:nvPr/>
          </p:nvGrpSpPr>
          <p:grpSpPr>
            <a:xfrm>
              <a:off x="1693585" y="5706633"/>
              <a:ext cx="356188" cy="577891"/>
              <a:chOff x="1659295" y="5706633"/>
              <a:chExt cx="356188" cy="577891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5DF382E0-A516-3EC3-A484-8D8FEE15821F}"/>
                  </a:ext>
                </a:extLst>
              </p:cNvPr>
              <p:cNvGrpSpPr/>
              <p:nvPr/>
            </p:nvGrpSpPr>
            <p:grpSpPr>
              <a:xfrm>
                <a:off x="1777679" y="5899263"/>
                <a:ext cx="159131" cy="385261"/>
                <a:chOff x="1440494" y="5899263"/>
                <a:chExt cx="159131" cy="385261"/>
              </a:xfrm>
            </p:grpSpPr>
            <p:cxnSp>
              <p:nvCxnSpPr>
                <p:cNvPr id="238" name="Straight Arrow Connector 237">
                  <a:extLst>
                    <a:ext uri="{FF2B5EF4-FFF2-40B4-BE49-F238E27FC236}">
                      <a16:creationId xmlns:a16="http://schemas.microsoft.com/office/drawing/2014/main" id="{1792DAAC-CE91-04FA-86EA-72464DE79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27430" y="6091894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34764743-E7C8-41DB-A173-1A7BDD2FD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520060" y="5886017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03A19034-251C-DA5C-CA27-012483DE42AD}"/>
                  </a:ext>
                </a:extLst>
              </p:cNvPr>
              <p:cNvSpPr txBox="1"/>
              <p:nvPr/>
            </p:nvSpPr>
            <p:spPr>
              <a:xfrm>
                <a:off x="1659295" y="5706633"/>
                <a:ext cx="35618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2.0</a:t>
                </a:r>
              </a:p>
            </p:txBody>
          </p: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AA81DE1F-0594-3B4B-ADD2-0275C9765919}"/>
              </a:ext>
            </a:extLst>
          </p:cNvPr>
          <p:cNvGrpSpPr/>
          <p:nvPr/>
        </p:nvGrpSpPr>
        <p:grpSpPr>
          <a:xfrm>
            <a:off x="6512570" y="3605400"/>
            <a:ext cx="555333" cy="583454"/>
            <a:chOff x="1494440" y="5701070"/>
            <a:chExt cx="555333" cy="583454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C1AA1C0-9450-2811-0DCE-32684CF9199A}"/>
                </a:ext>
              </a:extLst>
            </p:cNvPr>
            <p:cNvGrpSpPr/>
            <p:nvPr/>
          </p:nvGrpSpPr>
          <p:grpSpPr>
            <a:xfrm>
              <a:off x="1494440" y="5701070"/>
              <a:ext cx="352982" cy="583454"/>
              <a:chOff x="1494440" y="5701070"/>
              <a:chExt cx="352982" cy="583454"/>
            </a:xfrm>
          </p:grpSpPr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1F58C98D-BDF1-EC61-8B83-A88E22CC6356}"/>
                  </a:ext>
                </a:extLst>
              </p:cNvPr>
              <p:cNvCxnSpPr/>
              <p:nvPr/>
            </p:nvCxnSpPr>
            <p:spPr>
              <a:xfrm rot="5400000">
                <a:off x="1475897" y="6091894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B62D71C4-7848-16DC-1BA3-686798AEC76C}"/>
                  </a:ext>
                </a:extLst>
              </p:cNvPr>
              <p:cNvSpPr txBox="1"/>
              <p:nvPr/>
            </p:nvSpPr>
            <p:spPr>
              <a:xfrm>
                <a:off x="1494440" y="5701070"/>
                <a:ext cx="35298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15 </a:t>
                </a:r>
              </a:p>
            </p:txBody>
          </p: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AE7579F4-4CF6-5D17-278B-044195D2960D}"/>
                </a:ext>
              </a:extLst>
            </p:cNvPr>
            <p:cNvGrpSpPr/>
            <p:nvPr/>
          </p:nvGrpSpPr>
          <p:grpSpPr>
            <a:xfrm>
              <a:off x="1693585" y="5706633"/>
              <a:ext cx="356188" cy="577891"/>
              <a:chOff x="1659295" y="5706633"/>
              <a:chExt cx="356188" cy="577891"/>
            </a:xfrm>
          </p:grpSpPr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6A0C35FD-9C90-4887-7F9E-A889135D2138}"/>
                  </a:ext>
                </a:extLst>
              </p:cNvPr>
              <p:cNvGrpSpPr/>
              <p:nvPr/>
            </p:nvGrpSpPr>
            <p:grpSpPr>
              <a:xfrm>
                <a:off x="1777679" y="5899263"/>
                <a:ext cx="159131" cy="385261"/>
                <a:chOff x="1440494" y="5899263"/>
                <a:chExt cx="159131" cy="385261"/>
              </a:xfrm>
            </p:grpSpPr>
            <p:cxnSp>
              <p:nvCxnSpPr>
                <p:cNvPr id="253" name="Straight Arrow Connector 252">
                  <a:extLst>
                    <a:ext uri="{FF2B5EF4-FFF2-40B4-BE49-F238E27FC236}">
                      <a16:creationId xmlns:a16="http://schemas.microsoft.com/office/drawing/2014/main" id="{43453292-14EF-B264-0970-E6AF5C68FC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27430" y="6091894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600001E0-8047-F5C1-6662-01B14DD427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520060" y="5886017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8A9FA4DD-9706-7A43-51D3-E176F0711F07}"/>
                  </a:ext>
                </a:extLst>
              </p:cNvPr>
              <p:cNvSpPr txBox="1"/>
              <p:nvPr/>
            </p:nvSpPr>
            <p:spPr>
              <a:xfrm>
                <a:off x="1659295" y="5706633"/>
                <a:ext cx="35618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3.5</a:t>
                </a:r>
              </a:p>
            </p:txBody>
          </p:sp>
        </p:grp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E14B694D-6164-B8A3-404F-30DC157376D5}"/>
              </a:ext>
            </a:extLst>
          </p:cNvPr>
          <p:cNvGrpSpPr/>
          <p:nvPr/>
        </p:nvGrpSpPr>
        <p:grpSpPr>
          <a:xfrm>
            <a:off x="6507955" y="1798847"/>
            <a:ext cx="555333" cy="583454"/>
            <a:chOff x="1494440" y="5701070"/>
            <a:chExt cx="555333" cy="583454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1436E875-89EB-8265-1212-0A5D2A938CC6}"/>
                </a:ext>
              </a:extLst>
            </p:cNvPr>
            <p:cNvGrpSpPr/>
            <p:nvPr/>
          </p:nvGrpSpPr>
          <p:grpSpPr>
            <a:xfrm>
              <a:off x="1494440" y="5701070"/>
              <a:ext cx="352982" cy="583454"/>
              <a:chOff x="1494440" y="5701070"/>
              <a:chExt cx="352982" cy="583454"/>
            </a:xfrm>
          </p:grpSpPr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01A63D70-CFE5-2C0C-5BC6-3CDDAC3AE8A6}"/>
                  </a:ext>
                </a:extLst>
              </p:cNvPr>
              <p:cNvCxnSpPr/>
              <p:nvPr/>
            </p:nvCxnSpPr>
            <p:spPr>
              <a:xfrm rot="5400000">
                <a:off x="1475897" y="6091894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981F444F-8352-4BF4-1CF0-46EDFB9B65D1}"/>
                  </a:ext>
                </a:extLst>
              </p:cNvPr>
              <p:cNvSpPr txBox="1"/>
              <p:nvPr/>
            </p:nvSpPr>
            <p:spPr>
              <a:xfrm>
                <a:off x="1494440" y="5701070"/>
                <a:ext cx="35298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15 </a:t>
                </a:r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EE658251-C193-B291-8A87-FBC8E7B67086}"/>
                </a:ext>
              </a:extLst>
            </p:cNvPr>
            <p:cNvGrpSpPr/>
            <p:nvPr/>
          </p:nvGrpSpPr>
          <p:grpSpPr>
            <a:xfrm>
              <a:off x="1693585" y="5706633"/>
              <a:ext cx="356188" cy="577891"/>
              <a:chOff x="1659295" y="5706633"/>
              <a:chExt cx="356188" cy="577891"/>
            </a:xfrm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76C5B085-C0A3-38C6-7295-5452BD7A51EA}"/>
                  </a:ext>
                </a:extLst>
              </p:cNvPr>
              <p:cNvGrpSpPr/>
              <p:nvPr/>
            </p:nvGrpSpPr>
            <p:grpSpPr>
              <a:xfrm>
                <a:off x="1777679" y="5899263"/>
                <a:ext cx="159131" cy="385261"/>
                <a:chOff x="1440494" y="5899263"/>
                <a:chExt cx="159131" cy="385261"/>
              </a:xfrm>
            </p:grpSpPr>
            <p:cxnSp>
              <p:nvCxnSpPr>
                <p:cNvPr id="262" name="Straight Arrow Connector 261">
                  <a:extLst>
                    <a:ext uri="{FF2B5EF4-FFF2-40B4-BE49-F238E27FC236}">
                      <a16:creationId xmlns:a16="http://schemas.microsoft.com/office/drawing/2014/main" id="{49995BEF-3631-C46A-76D6-60A06C3F17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27430" y="6091894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4EE3C074-6A83-F7CA-3CA4-4B34CBD266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520060" y="5886017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5C5888E0-7640-AF31-E5B0-CA6538548D83}"/>
                  </a:ext>
                </a:extLst>
              </p:cNvPr>
              <p:cNvSpPr txBox="1"/>
              <p:nvPr/>
            </p:nvSpPr>
            <p:spPr>
              <a:xfrm>
                <a:off x="1659295" y="5706633"/>
                <a:ext cx="35618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3.5</a:t>
                </a:r>
              </a:p>
            </p:txBody>
          </p:sp>
        </p:grp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BD1B6E58-1DC2-754A-5FEE-D2F5FA220268}"/>
              </a:ext>
            </a:extLst>
          </p:cNvPr>
          <p:cNvGrpSpPr/>
          <p:nvPr/>
        </p:nvGrpSpPr>
        <p:grpSpPr>
          <a:xfrm>
            <a:off x="10255437" y="4113961"/>
            <a:ext cx="593805" cy="585216"/>
            <a:chOff x="1455968" y="5701070"/>
            <a:chExt cx="593805" cy="583454"/>
          </a:xfrm>
        </p:grpSpPr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0A588F2D-62BC-E7D2-4A03-5D143D9C095E}"/>
                </a:ext>
              </a:extLst>
            </p:cNvPr>
            <p:cNvGrpSpPr/>
            <p:nvPr/>
          </p:nvGrpSpPr>
          <p:grpSpPr>
            <a:xfrm>
              <a:off x="1455968" y="5701070"/>
              <a:ext cx="391454" cy="583454"/>
              <a:chOff x="1455968" y="5701070"/>
              <a:chExt cx="391454" cy="583454"/>
            </a:xfrm>
          </p:grpSpPr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44DFD322-832B-F8A0-9681-4881027AC39E}"/>
                  </a:ext>
                </a:extLst>
              </p:cNvPr>
              <p:cNvCxnSpPr/>
              <p:nvPr/>
            </p:nvCxnSpPr>
            <p:spPr>
              <a:xfrm rot="5400000">
                <a:off x="1475897" y="6091894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78412687-5BE1-26DE-6007-68623C27B305}"/>
                  </a:ext>
                </a:extLst>
              </p:cNvPr>
              <p:cNvSpPr txBox="1"/>
              <p:nvPr/>
            </p:nvSpPr>
            <p:spPr>
              <a:xfrm>
                <a:off x="1455968" y="5701070"/>
                <a:ext cx="391454" cy="253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180</a:t>
                </a:r>
              </a:p>
            </p:txBody>
          </p:sp>
        </p:grp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EBFD5D4C-6DA0-041A-6A77-7642E503DB99}"/>
                </a:ext>
              </a:extLst>
            </p:cNvPr>
            <p:cNvGrpSpPr/>
            <p:nvPr/>
          </p:nvGrpSpPr>
          <p:grpSpPr>
            <a:xfrm>
              <a:off x="1727249" y="5706633"/>
              <a:ext cx="322524" cy="577891"/>
              <a:chOff x="1692959" y="5706633"/>
              <a:chExt cx="322524" cy="577891"/>
            </a:xfrm>
          </p:grpSpPr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6CF14BDD-4A6B-982F-322A-78530F2FE3C9}"/>
                  </a:ext>
                </a:extLst>
              </p:cNvPr>
              <p:cNvGrpSpPr/>
              <p:nvPr/>
            </p:nvGrpSpPr>
            <p:grpSpPr>
              <a:xfrm>
                <a:off x="1777679" y="5899263"/>
                <a:ext cx="159131" cy="385261"/>
                <a:chOff x="1440494" y="5899263"/>
                <a:chExt cx="159131" cy="385261"/>
              </a:xfrm>
            </p:grpSpPr>
            <p:cxnSp>
              <p:nvCxnSpPr>
                <p:cNvPr id="325" name="Straight Arrow Connector 324">
                  <a:extLst>
                    <a:ext uri="{FF2B5EF4-FFF2-40B4-BE49-F238E27FC236}">
                      <a16:creationId xmlns:a16="http://schemas.microsoft.com/office/drawing/2014/main" id="{600DFA81-487D-4E4D-D012-651FEE55BF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27430" y="6091894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ACA26BC9-2D29-22F7-595F-73C3E5C34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520060" y="5886017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8402F48A-3E66-DBB2-D12C-A527C5A64CB3}"/>
                  </a:ext>
                </a:extLst>
              </p:cNvPr>
              <p:cNvSpPr txBox="1"/>
              <p:nvPr/>
            </p:nvSpPr>
            <p:spPr>
              <a:xfrm>
                <a:off x="1692959" y="5706633"/>
                <a:ext cx="322524" cy="2531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25</a:t>
                </a:r>
              </a:p>
            </p:txBody>
          </p:sp>
        </p:grp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BCB178E0-A6EB-313F-B4DA-BAB0D12F36E3}"/>
              </a:ext>
            </a:extLst>
          </p:cNvPr>
          <p:cNvGrpSpPr/>
          <p:nvPr/>
        </p:nvGrpSpPr>
        <p:grpSpPr>
          <a:xfrm>
            <a:off x="4628873" y="1452870"/>
            <a:ext cx="569146" cy="406316"/>
            <a:chOff x="2865095" y="5628834"/>
            <a:chExt cx="569146" cy="406316"/>
          </a:xfrm>
        </p:grpSpPr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34E7A26B-5EAB-EAAE-702F-7AFD4DB87F8C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B3B467DB-E6E6-66F2-4925-FF9B9DA4FEC5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A0A749C4-4D0A-0988-C31F-2F07251B3292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A436AB0-E868-8682-CEF8-616E9939718A}"/>
                </a:ext>
              </a:extLst>
            </p:cNvPr>
            <p:cNvSpPr txBox="1"/>
            <p:nvPr/>
          </p:nvSpPr>
          <p:spPr>
            <a:xfrm>
              <a:off x="2865095" y="5628834"/>
              <a:ext cx="2535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5F3CBE40-234B-C9A2-C8BC-AD9781B418EE}"/>
                </a:ext>
              </a:extLst>
            </p:cNvPr>
            <p:cNvSpPr txBox="1"/>
            <p:nvPr/>
          </p:nvSpPr>
          <p:spPr>
            <a:xfrm>
              <a:off x="2865095" y="5781234"/>
              <a:ext cx="2535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</a:t>
              </a:r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827CB4FE-56E9-ADE5-B916-17686AB62F46}"/>
              </a:ext>
            </a:extLst>
          </p:cNvPr>
          <p:cNvGrpSpPr/>
          <p:nvPr/>
        </p:nvGrpSpPr>
        <p:grpSpPr>
          <a:xfrm>
            <a:off x="4420151" y="3749665"/>
            <a:ext cx="809596" cy="406316"/>
            <a:chOff x="2624645" y="5628834"/>
            <a:chExt cx="809596" cy="406316"/>
          </a:xfrm>
        </p:grpSpPr>
        <p:cxnSp>
          <p:nvCxnSpPr>
            <p:cNvPr id="350" name="Straight Arrow Connector 349">
              <a:extLst>
                <a:ext uri="{FF2B5EF4-FFF2-40B4-BE49-F238E27FC236}">
                  <a16:creationId xmlns:a16="http://schemas.microsoft.com/office/drawing/2014/main" id="{7B970134-3AB8-98F4-AC5F-560CAFC1F836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>
              <a:extLst>
                <a:ext uri="{FF2B5EF4-FFF2-40B4-BE49-F238E27FC236}">
                  <a16:creationId xmlns:a16="http://schemas.microsoft.com/office/drawing/2014/main" id="{126D4B04-D68A-DCE7-27FD-D2DA127541AA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CEAFE02F-8263-4406-E212-936D9277DDF2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F1BE1F2D-46C5-15E5-B376-577EF1910B14}"/>
                </a:ext>
              </a:extLst>
            </p:cNvPr>
            <p:cNvSpPr txBox="1"/>
            <p:nvPr/>
          </p:nvSpPr>
          <p:spPr>
            <a:xfrm>
              <a:off x="2624645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90.00</a:t>
              </a:r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D5C4E1B9-115E-1903-8E2D-132F3A234D35}"/>
                </a:ext>
              </a:extLst>
            </p:cNvPr>
            <p:cNvSpPr txBox="1"/>
            <p:nvPr/>
          </p:nvSpPr>
          <p:spPr>
            <a:xfrm>
              <a:off x="2651896" y="5781234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-5.31</a:t>
              </a:r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E3E8029E-1E7C-903B-6A49-3EB9E3E3752B}"/>
              </a:ext>
            </a:extLst>
          </p:cNvPr>
          <p:cNvGrpSpPr/>
          <p:nvPr/>
        </p:nvGrpSpPr>
        <p:grpSpPr>
          <a:xfrm>
            <a:off x="4414017" y="4876556"/>
            <a:ext cx="809596" cy="406316"/>
            <a:chOff x="2624645" y="5628834"/>
            <a:chExt cx="809596" cy="406316"/>
          </a:xfrm>
        </p:grpSpPr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0302F50B-A9BF-325A-0720-60D88D16E0A3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3052C2A2-270F-821B-90A1-B3F374D70BF8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490D876F-0FA9-75DC-517C-A48872150B57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89A0D865-C2E3-725A-675A-4AB53F7765C0}"/>
                </a:ext>
              </a:extLst>
            </p:cNvPr>
            <p:cNvSpPr txBox="1"/>
            <p:nvPr/>
          </p:nvSpPr>
          <p:spPr>
            <a:xfrm>
              <a:off x="2624645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30.00</a:t>
              </a: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001BFE4E-7DAB-C465-1CD7-84EFF1564A15}"/>
                </a:ext>
              </a:extLst>
            </p:cNvPr>
            <p:cNvSpPr txBox="1"/>
            <p:nvPr/>
          </p:nvSpPr>
          <p:spPr>
            <a:xfrm>
              <a:off x="2624645" y="57812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12.13</a:t>
              </a:r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1D85EB71-342A-2ADA-1CAF-5961290E757D}"/>
              </a:ext>
            </a:extLst>
          </p:cNvPr>
          <p:cNvGrpSpPr/>
          <p:nvPr/>
        </p:nvGrpSpPr>
        <p:grpSpPr>
          <a:xfrm>
            <a:off x="10468466" y="3423941"/>
            <a:ext cx="284052" cy="579636"/>
            <a:chOff x="10468466" y="3423941"/>
            <a:chExt cx="284052" cy="579636"/>
          </a:xfrm>
        </p:grpSpPr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2030EA63-4CC2-1F94-F18B-9CB6B6D84C57}"/>
                </a:ext>
              </a:extLst>
            </p:cNvPr>
            <p:cNvGrpSpPr/>
            <p:nvPr/>
          </p:nvGrpSpPr>
          <p:grpSpPr>
            <a:xfrm flipV="1">
              <a:off x="10514714" y="3617153"/>
              <a:ext cx="159131" cy="386424"/>
              <a:chOff x="1440494" y="5899263"/>
              <a:chExt cx="159131" cy="385261"/>
            </a:xfrm>
          </p:grpSpPr>
          <p:cxnSp>
            <p:nvCxnSpPr>
              <p:cNvPr id="376" name="Straight Arrow Connector 375">
                <a:extLst>
                  <a:ext uri="{FF2B5EF4-FFF2-40B4-BE49-F238E27FC236}">
                    <a16:creationId xmlns:a16="http://schemas.microsoft.com/office/drawing/2014/main" id="{CB4C5ACA-6E9D-0071-A77E-D7262B6103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27430" y="6091894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A3BF2A4C-F800-EF46-C066-65F43D702F0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520060" y="5886017"/>
                <a:ext cx="0" cy="1591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E0F6FB1F-1DFF-B75F-0D76-7669ADC3B87E}"/>
                </a:ext>
              </a:extLst>
            </p:cNvPr>
            <p:cNvSpPr txBox="1"/>
            <p:nvPr/>
          </p:nvSpPr>
          <p:spPr>
            <a:xfrm>
              <a:off x="10468466" y="3423941"/>
              <a:ext cx="28405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 </a:t>
              </a:r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2F4D01C3-5CE4-E155-A066-D40EE30EE29E}"/>
              </a:ext>
            </a:extLst>
          </p:cNvPr>
          <p:cNvGrpSpPr/>
          <p:nvPr/>
        </p:nvGrpSpPr>
        <p:grpSpPr>
          <a:xfrm>
            <a:off x="5160995" y="2277165"/>
            <a:ext cx="873916" cy="406316"/>
            <a:chOff x="2910123" y="6109000"/>
            <a:chExt cx="873916" cy="406316"/>
          </a:xfrm>
        </p:grpSpPr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47D246EA-FF2E-6434-8D19-3E105AB2BA91}"/>
                </a:ext>
              </a:extLst>
            </p:cNvPr>
            <p:cNvGrpSpPr/>
            <p:nvPr/>
          </p:nvGrpSpPr>
          <p:grpSpPr>
            <a:xfrm flipH="1">
              <a:off x="2910123" y="6245743"/>
              <a:ext cx="393728" cy="222318"/>
              <a:chOff x="3098672" y="6245743"/>
              <a:chExt cx="393728" cy="222318"/>
            </a:xfrm>
          </p:grpSpPr>
          <p:cxnSp>
            <p:nvCxnSpPr>
              <p:cNvPr id="382" name="Straight Arrow Connector 381">
                <a:extLst>
                  <a:ext uri="{FF2B5EF4-FFF2-40B4-BE49-F238E27FC236}">
                    <a16:creationId xmlns:a16="http://schemas.microsoft.com/office/drawing/2014/main" id="{2B630A3A-5EC8-3FED-4EFA-91D3C6570C62}"/>
                  </a:ext>
                </a:extLst>
              </p:cNvPr>
              <p:cNvCxnSpPr/>
              <p:nvPr/>
            </p:nvCxnSpPr>
            <p:spPr>
              <a:xfrm>
                <a:off x="3098672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3B6AAF52-AFE8-8C5C-4E62-A959C124113A}"/>
                  </a:ext>
                </a:extLst>
              </p:cNvPr>
              <p:cNvGrpSpPr/>
              <p:nvPr/>
            </p:nvGrpSpPr>
            <p:grpSpPr>
              <a:xfrm>
                <a:off x="3107139" y="6308930"/>
                <a:ext cx="385261" cy="159131"/>
                <a:chOff x="3107139" y="6308930"/>
                <a:chExt cx="385261" cy="159131"/>
              </a:xfrm>
            </p:grpSpPr>
            <p:cxnSp>
              <p:nvCxnSpPr>
                <p:cNvPr id="384" name="Straight Arrow Connector 383">
                  <a:extLst>
                    <a:ext uri="{FF2B5EF4-FFF2-40B4-BE49-F238E27FC236}">
                      <a16:creationId xmlns:a16="http://schemas.microsoft.com/office/drawing/2014/main" id="{712259DB-E267-0285-41A9-231993E29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7139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1E7FCB96-B8F6-7091-615E-6C8785C82C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60042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BC357698-30D5-5AA4-5B41-1A72C8A51430}"/>
                </a:ext>
              </a:extLst>
            </p:cNvPr>
            <p:cNvSpPr txBox="1"/>
            <p:nvPr/>
          </p:nvSpPr>
          <p:spPr>
            <a:xfrm>
              <a:off x="3239848" y="61090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-40.61</a:t>
              </a: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09748567-654A-9799-0193-C24C86768643}"/>
                </a:ext>
              </a:extLst>
            </p:cNvPr>
            <p:cNvSpPr txBox="1"/>
            <p:nvPr/>
          </p:nvSpPr>
          <p:spPr>
            <a:xfrm>
              <a:off x="3358922" y="6261400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4.90</a:t>
              </a:r>
            </a:p>
          </p:txBody>
        </p:sp>
      </p:grpSp>
      <p:sp>
        <p:nvSpPr>
          <p:cNvPr id="115" name="Date Placeholder 114">
            <a:extLst>
              <a:ext uri="{FF2B5EF4-FFF2-40B4-BE49-F238E27FC236}">
                <a16:creationId xmlns:a16="http://schemas.microsoft.com/office/drawing/2014/main" id="{69CF7C23-9B3F-8CE1-7FA6-9003DC74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 dirty="0"/>
              <a:t>© 2024 D. Kirschen</a:t>
            </a:r>
          </a:p>
        </p:txBody>
      </p:sp>
      <p:sp>
        <p:nvSpPr>
          <p:cNvPr id="116" name="Slide Number Placeholder 115">
            <a:extLst>
              <a:ext uri="{FF2B5EF4-FFF2-40B4-BE49-F238E27FC236}">
                <a16:creationId xmlns:a16="http://schemas.microsoft.com/office/drawing/2014/main" id="{3FF1B63F-4AE5-64DA-6377-F4359637C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0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7DB4B85-4909-BA19-326B-2F2F1DD1CFDB}"/>
              </a:ext>
            </a:extLst>
          </p:cNvPr>
          <p:cNvGrpSpPr/>
          <p:nvPr/>
        </p:nvGrpSpPr>
        <p:grpSpPr>
          <a:xfrm>
            <a:off x="1360729" y="265991"/>
            <a:ext cx="9318845" cy="2725277"/>
            <a:chOff x="1351055" y="335560"/>
            <a:chExt cx="8991172" cy="265092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3D4DF6-4010-7DF0-B78A-3BB6B5A9506B}"/>
                </a:ext>
              </a:extLst>
            </p:cNvPr>
            <p:cNvGrpSpPr/>
            <p:nvPr/>
          </p:nvGrpSpPr>
          <p:grpSpPr>
            <a:xfrm>
              <a:off x="1351055" y="335560"/>
              <a:ext cx="955917" cy="2650921"/>
              <a:chOff x="1862356" y="335560"/>
              <a:chExt cx="444616" cy="2650921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1B018B2-CC56-65B1-9437-D8E0C3D7C445}"/>
                  </a:ext>
                </a:extLst>
              </p:cNvPr>
              <p:cNvCxnSpPr/>
              <p:nvPr/>
            </p:nvCxnSpPr>
            <p:spPr>
              <a:xfrm flipH="1">
                <a:off x="1862356" y="2986481"/>
                <a:ext cx="44461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DBC809E-FD45-EEFC-FACB-1971710B89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62356" y="335560"/>
                <a:ext cx="0" cy="265092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45E7866-C0A8-3B7A-C096-2E705EF71994}"/>
                </a:ext>
              </a:extLst>
            </p:cNvPr>
            <p:cNvGrpSpPr/>
            <p:nvPr/>
          </p:nvGrpSpPr>
          <p:grpSpPr>
            <a:xfrm flipH="1">
              <a:off x="9555278" y="335560"/>
              <a:ext cx="786949" cy="2650921"/>
              <a:chOff x="1862356" y="335560"/>
              <a:chExt cx="786949" cy="2650921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9CC460C-E8E7-B5EB-EEB2-2EC137F4DD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62356" y="2986481"/>
                <a:ext cx="786949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EB33152-4164-8089-BB12-7A682B39F6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62356" y="335560"/>
                <a:ext cx="0" cy="265092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78BB92-DDC2-93BD-4826-8D0B767FAF5C}"/>
                </a:ext>
              </a:extLst>
            </p:cNvPr>
            <p:cNvCxnSpPr>
              <a:cxnSpLocks/>
            </p:cNvCxnSpPr>
            <p:nvPr/>
          </p:nvCxnSpPr>
          <p:spPr>
            <a:xfrm>
              <a:off x="1351055" y="335560"/>
              <a:ext cx="899117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3852B5BF-C9FE-4707-1A1B-E0A3774D0CB1}"/>
                  </a:ext>
                </a:extLst>
              </p:cNvPr>
              <p:cNvSpPr txBox="1"/>
              <p:nvPr/>
            </p:nvSpPr>
            <p:spPr>
              <a:xfrm>
                <a:off x="8857279" y="2374398"/>
                <a:ext cx="1822102" cy="33855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Bus 5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05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0.894</m:t>
                    </m:r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−18.69°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3852B5BF-C9FE-4707-1A1B-E0A3774D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279" y="2374398"/>
                <a:ext cx="1822102" cy="338554"/>
              </a:xfrm>
              <a:prstGeom prst="rect">
                <a:avLst/>
              </a:prstGeom>
              <a:blipFill>
                <a:blip r:embed="rId2"/>
                <a:stretch>
                  <a:fillRect l="-685" t="-3448" b="-1724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18BDCD-BBC2-99C8-03B4-0E08ED7A07F1}"/>
              </a:ext>
            </a:extLst>
          </p:cNvPr>
          <p:cNvCxnSpPr>
            <a:cxnSpLocks/>
          </p:cNvCxnSpPr>
          <p:nvPr/>
        </p:nvCxnSpPr>
        <p:spPr>
          <a:xfrm>
            <a:off x="2318401" y="2606076"/>
            <a:ext cx="1" cy="153598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3AC78C-9A6F-5D01-88EF-4F66282D369C}"/>
              </a:ext>
            </a:extLst>
          </p:cNvPr>
          <p:cNvCxnSpPr>
            <a:cxnSpLocks/>
          </p:cNvCxnSpPr>
          <p:nvPr/>
        </p:nvCxnSpPr>
        <p:spPr>
          <a:xfrm>
            <a:off x="9876639" y="2734810"/>
            <a:ext cx="0" cy="16992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58ABDD-534D-F3DC-8710-F3A5F788FA6B}"/>
              </a:ext>
            </a:extLst>
          </p:cNvPr>
          <p:cNvCxnSpPr>
            <a:cxnSpLocks/>
          </p:cNvCxnSpPr>
          <p:nvPr/>
        </p:nvCxnSpPr>
        <p:spPr>
          <a:xfrm>
            <a:off x="6088311" y="4815978"/>
            <a:ext cx="0" cy="14072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2F982CD4-1184-070C-9B4C-27345C90112D}"/>
              </a:ext>
            </a:extLst>
          </p:cNvPr>
          <p:cNvCxnSpPr>
            <a:cxnSpLocks/>
          </p:cNvCxnSpPr>
          <p:nvPr/>
        </p:nvCxnSpPr>
        <p:spPr>
          <a:xfrm flipV="1">
            <a:off x="2315360" y="1938751"/>
            <a:ext cx="3734226" cy="1052517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82914E9C-9D6C-07B4-C6BC-BE9078B31298}"/>
              </a:ext>
            </a:extLst>
          </p:cNvPr>
          <p:cNvCxnSpPr>
            <a:cxnSpLocks/>
          </p:cNvCxnSpPr>
          <p:nvPr/>
        </p:nvCxnSpPr>
        <p:spPr>
          <a:xfrm>
            <a:off x="6093905" y="1191237"/>
            <a:ext cx="3757569" cy="1800688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98407EA-B9C7-E131-EE5B-E5BB3D80635D}"/>
              </a:ext>
            </a:extLst>
          </p:cNvPr>
          <p:cNvCxnSpPr/>
          <p:nvPr/>
        </p:nvCxnSpPr>
        <p:spPr>
          <a:xfrm>
            <a:off x="2315360" y="3514987"/>
            <a:ext cx="37729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A9D576-343B-8902-9CDE-A8B3E64FC6BC}"/>
              </a:ext>
            </a:extLst>
          </p:cNvPr>
          <p:cNvCxnSpPr/>
          <p:nvPr/>
        </p:nvCxnSpPr>
        <p:spPr>
          <a:xfrm>
            <a:off x="6082717" y="3516385"/>
            <a:ext cx="37729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CC6BEF9-F142-9F2C-FA20-2C1B54E0FBFB}"/>
              </a:ext>
            </a:extLst>
          </p:cNvPr>
          <p:cNvGrpSpPr/>
          <p:nvPr/>
        </p:nvGrpSpPr>
        <p:grpSpPr>
          <a:xfrm>
            <a:off x="4921518" y="2312134"/>
            <a:ext cx="1141628" cy="881974"/>
            <a:chOff x="1862356" y="335560"/>
            <a:chExt cx="444616" cy="265092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332B53E-2BAE-A373-6C09-303D2D90AE87}"/>
                </a:ext>
              </a:extLst>
            </p:cNvPr>
            <p:cNvCxnSpPr/>
            <p:nvPr/>
          </p:nvCxnSpPr>
          <p:spPr>
            <a:xfrm flipH="1">
              <a:off x="1862356" y="2986481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192E3CA-C632-E7C5-A3C9-FED66A31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862356" y="335560"/>
              <a:ext cx="0" cy="26509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00EC8E-F0BF-4027-52FB-11E11867AE24}"/>
                </a:ext>
              </a:extLst>
            </p:cNvPr>
            <p:cNvCxnSpPr/>
            <p:nvPr/>
          </p:nvCxnSpPr>
          <p:spPr>
            <a:xfrm flipH="1">
              <a:off x="1862356" y="358057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FFAFB2C9-22FB-9DD6-256D-5A51DB158500}"/>
              </a:ext>
            </a:extLst>
          </p:cNvPr>
          <p:cNvCxnSpPr>
            <a:cxnSpLocks/>
          </p:cNvCxnSpPr>
          <p:nvPr/>
        </p:nvCxnSpPr>
        <p:spPr>
          <a:xfrm>
            <a:off x="2289610" y="3954011"/>
            <a:ext cx="3790311" cy="1549168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1CDA1E51-B633-772A-B9FD-C58453471D0F}"/>
              </a:ext>
            </a:extLst>
          </p:cNvPr>
          <p:cNvCxnSpPr>
            <a:cxnSpLocks/>
          </p:cNvCxnSpPr>
          <p:nvPr/>
        </p:nvCxnSpPr>
        <p:spPr>
          <a:xfrm flipV="1">
            <a:off x="6112081" y="3989032"/>
            <a:ext cx="3761518" cy="1514147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97FFFF0-B843-C6B2-86DA-07ACACFA96DA}"/>
              </a:ext>
            </a:extLst>
          </p:cNvPr>
          <p:cNvGrpSpPr/>
          <p:nvPr/>
        </p:nvGrpSpPr>
        <p:grpSpPr>
          <a:xfrm>
            <a:off x="1477829" y="3323640"/>
            <a:ext cx="811781" cy="365760"/>
            <a:chOff x="2073166" y="4477399"/>
            <a:chExt cx="811781" cy="36576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BB37A25-2B3B-C3DA-40FF-EF28779565E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3166" y="4477399"/>
              <a:ext cx="365760" cy="365760"/>
              <a:chOff x="2073166" y="4477399"/>
              <a:chExt cx="646386" cy="646386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FC9FF71-127C-8323-9F1B-330246C59EE5}"/>
                  </a:ext>
                </a:extLst>
              </p:cNvPr>
              <p:cNvSpPr/>
              <p:nvPr/>
            </p:nvSpPr>
            <p:spPr>
              <a:xfrm>
                <a:off x="2073166" y="4477399"/>
                <a:ext cx="646386" cy="64638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25">
                <a:extLst>
                  <a:ext uri="{FF2B5EF4-FFF2-40B4-BE49-F238E27FC236}">
                    <a16:creationId xmlns:a16="http://schemas.microsoft.com/office/drawing/2014/main" id="{687E0C31-1F08-857C-5F37-D47C6F6EFB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79345" y="4684271"/>
                <a:ext cx="422983" cy="232641"/>
                <a:chOff x="3846" y="3460"/>
                <a:chExt cx="600" cy="235"/>
              </a:xfrm>
            </p:grpSpPr>
            <p:grpSp>
              <p:nvGrpSpPr>
                <p:cNvPr id="52" name="Group 26">
                  <a:extLst>
                    <a:ext uri="{FF2B5EF4-FFF2-40B4-BE49-F238E27FC236}">
                      <a16:creationId xmlns:a16="http://schemas.microsoft.com/office/drawing/2014/main" id="{9F11D035-3CD9-69D6-C9AC-3E1D7B3D66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56" name="Arc 27">
                    <a:extLst>
                      <a:ext uri="{FF2B5EF4-FFF2-40B4-BE49-F238E27FC236}">
                        <a16:creationId xmlns:a16="http://schemas.microsoft.com/office/drawing/2014/main" id="{2309A4CB-AB60-1DEC-7E89-0315E4BFFC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Arc 28">
                    <a:extLst>
                      <a:ext uri="{FF2B5EF4-FFF2-40B4-BE49-F238E27FC236}">
                        <a16:creationId xmlns:a16="http://schemas.microsoft.com/office/drawing/2014/main" id="{F0E98D80-B324-CCD6-494D-7D863655D4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3" name="Group 29">
                  <a:extLst>
                    <a:ext uri="{FF2B5EF4-FFF2-40B4-BE49-F238E27FC236}">
                      <a16:creationId xmlns:a16="http://schemas.microsoft.com/office/drawing/2014/main" id="{EB2CC009-08CF-F3A6-2B9A-97C922A17E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54" name="Arc 30">
                    <a:extLst>
                      <a:ext uri="{FF2B5EF4-FFF2-40B4-BE49-F238E27FC236}">
                        <a16:creationId xmlns:a16="http://schemas.microsoft.com/office/drawing/2014/main" id="{7F80E760-58A7-C2C3-4F25-706EBE07D7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Arc 31">
                    <a:extLst>
                      <a:ext uri="{FF2B5EF4-FFF2-40B4-BE49-F238E27FC236}">
                        <a16:creationId xmlns:a16="http://schemas.microsoft.com/office/drawing/2014/main" id="{404B3A2D-FF3E-CA15-8753-DADC98CD9A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AC1AB1F-8D58-E825-DE30-48D17C97F35C}"/>
                </a:ext>
              </a:extLst>
            </p:cNvPr>
            <p:cNvCxnSpPr/>
            <p:nvPr/>
          </p:nvCxnSpPr>
          <p:spPr>
            <a:xfrm flipH="1">
              <a:off x="2440331" y="4663410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21F160B-B33A-3DFA-F718-C2834BBB75F6}"/>
              </a:ext>
            </a:extLst>
          </p:cNvPr>
          <p:cNvGrpSpPr/>
          <p:nvPr/>
        </p:nvGrpSpPr>
        <p:grpSpPr>
          <a:xfrm>
            <a:off x="5260450" y="4889974"/>
            <a:ext cx="811781" cy="365760"/>
            <a:chOff x="2073166" y="4477399"/>
            <a:chExt cx="811781" cy="36576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EF08CFA-5098-41F7-BB11-D4E19A44B4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3166" y="4477399"/>
              <a:ext cx="365760" cy="365760"/>
              <a:chOff x="2073166" y="4477399"/>
              <a:chExt cx="646386" cy="646386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9B20F8E-3CBA-248F-3D36-3B06587672D0}"/>
                  </a:ext>
                </a:extLst>
              </p:cNvPr>
              <p:cNvSpPr/>
              <p:nvPr/>
            </p:nvSpPr>
            <p:spPr>
              <a:xfrm>
                <a:off x="2073166" y="4477399"/>
                <a:ext cx="646386" cy="64638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5" name="Group 25">
                <a:extLst>
                  <a:ext uri="{FF2B5EF4-FFF2-40B4-BE49-F238E27FC236}">
                    <a16:creationId xmlns:a16="http://schemas.microsoft.com/office/drawing/2014/main" id="{366D754D-511C-7809-58E5-2EF025FAC6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79345" y="4684271"/>
                <a:ext cx="422983" cy="232641"/>
                <a:chOff x="3846" y="3460"/>
                <a:chExt cx="600" cy="235"/>
              </a:xfrm>
            </p:grpSpPr>
            <p:grpSp>
              <p:nvGrpSpPr>
                <p:cNvPr id="66" name="Group 26">
                  <a:extLst>
                    <a:ext uri="{FF2B5EF4-FFF2-40B4-BE49-F238E27FC236}">
                      <a16:creationId xmlns:a16="http://schemas.microsoft.com/office/drawing/2014/main" id="{3701A2CC-F363-D253-E377-89F329C575E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70" name="Arc 27">
                    <a:extLst>
                      <a:ext uri="{FF2B5EF4-FFF2-40B4-BE49-F238E27FC236}">
                        <a16:creationId xmlns:a16="http://schemas.microsoft.com/office/drawing/2014/main" id="{40813A2C-BC41-BF88-4D42-19DB7FF1A2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1" name="Arc 28">
                    <a:extLst>
                      <a:ext uri="{FF2B5EF4-FFF2-40B4-BE49-F238E27FC236}">
                        <a16:creationId xmlns:a16="http://schemas.microsoft.com/office/drawing/2014/main" id="{8451475F-CCCA-B97E-1DA4-2464D945AF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29">
                  <a:extLst>
                    <a:ext uri="{FF2B5EF4-FFF2-40B4-BE49-F238E27FC236}">
                      <a16:creationId xmlns:a16="http://schemas.microsoft.com/office/drawing/2014/main" id="{CB78A3C5-C57B-C8E8-F17F-125ADAC3B4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68" name="Arc 30">
                    <a:extLst>
                      <a:ext uri="{FF2B5EF4-FFF2-40B4-BE49-F238E27FC236}">
                        <a16:creationId xmlns:a16="http://schemas.microsoft.com/office/drawing/2014/main" id="{C36DF67F-D076-D7E4-35B4-41FEB37F66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Arc 31">
                    <a:extLst>
                      <a:ext uri="{FF2B5EF4-FFF2-40B4-BE49-F238E27FC236}">
                        <a16:creationId xmlns:a16="http://schemas.microsoft.com/office/drawing/2014/main" id="{D48861A6-4AEE-5C7A-B448-A5D7961110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62E0FF1-7389-F325-4B9F-ABE354139151}"/>
                </a:ext>
              </a:extLst>
            </p:cNvPr>
            <p:cNvCxnSpPr/>
            <p:nvPr/>
          </p:nvCxnSpPr>
          <p:spPr>
            <a:xfrm flipH="1">
              <a:off x="2440331" y="4663410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18C4B7C-9186-3452-4F5D-1CC023BC276C}"/>
              </a:ext>
            </a:extLst>
          </p:cNvPr>
          <p:cNvGrpSpPr/>
          <p:nvPr/>
        </p:nvGrpSpPr>
        <p:grpSpPr>
          <a:xfrm>
            <a:off x="5259750" y="3757741"/>
            <a:ext cx="811781" cy="365760"/>
            <a:chOff x="2073166" y="4477399"/>
            <a:chExt cx="811781" cy="36576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8E55BF2-7880-1D00-4CED-18D04CE4E2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3166" y="4477399"/>
              <a:ext cx="365760" cy="365760"/>
              <a:chOff x="2073166" y="4477399"/>
              <a:chExt cx="646386" cy="646386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55955CB-8D7E-909F-5C63-B59835E151CD}"/>
                  </a:ext>
                </a:extLst>
              </p:cNvPr>
              <p:cNvSpPr/>
              <p:nvPr/>
            </p:nvSpPr>
            <p:spPr>
              <a:xfrm>
                <a:off x="2073166" y="4477399"/>
                <a:ext cx="646386" cy="64638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25">
                <a:extLst>
                  <a:ext uri="{FF2B5EF4-FFF2-40B4-BE49-F238E27FC236}">
                    <a16:creationId xmlns:a16="http://schemas.microsoft.com/office/drawing/2014/main" id="{471A22A4-3160-4E26-3987-1430875E66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79345" y="4684271"/>
                <a:ext cx="422983" cy="232641"/>
                <a:chOff x="3846" y="3460"/>
                <a:chExt cx="600" cy="235"/>
              </a:xfrm>
            </p:grpSpPr>
            <p:grpSp>
              <p:nvGrpSpPr>
                <p:cNvPr id="77" name="Group 26">
                  <a:extLst>
                    <a:ext uri="{FF2B5EF4-FFF2-40B4-BE49-F238E27FC236}">
                      <a16:creationId xmlns:a16="http://schemas.microsoft.com/office/drawing/2014/main" id="{FA6EC1F4-794D-6E2E-142B-BE44D5CAD5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81" name="Arc 27">
                    <a:extLst>
                      <a:ext uri="{FF2B5EF4-FFF2-40B4-BE49-F238E27FC236}">
                        <a16:creationId xmlns:a16="http://schemas.microsoft.com/office/drawing/2014/main" id="{41B440CE-9B2E-520A-0928-C7E7FF427A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" name="Arc 28">
                    <a:extLst>
                      <a:ext uri="{FF2B5EF4-FFF2-40B4-BE49-F238E27FC236}">
                        <a16:creationId xmlns:a16="http://schemas.microsoft.com/office/drawing/2014/main" id="{EE2A1E9C-4C1C-A72A-E78A-5395BFC482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8" name="Group 29">
                  <a:extLst>
                    <a:ext uri="{FF2B5EF4-FFF2-40B4-BE49-F238E27FC236}">
                      <a16:creationId xmlns:a16="http://schemas.microsoft.com/office/drawing/2014/main" id="{5CB4DFD1-7037-338C-F4D7-8C091958C3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79" name="Arc 30">
                    <a:extLst>
                      <a:ext uri="{FF2B5EF4-FFF2-40B4-BE49-F238E27FC236}">
                        <a16:creationId xmlns:a16="http://schemas.microsoft.com/office/drawing/2014/main" id="{D00BDDE1-F633-EF8F-4965-01F913C365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Arc 31">
                    <a:extLst>
                      <a:ext uri="{FF2B5EF4-FFF2-40B4-BE49-F238E27FC236}">
                        <a16:creationId xmlns:a16="http://schemas.microsoft.com/office/drawing/2014/main" id="{C6E85B53-66F2-877F-0AA2-1687749394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A33B1FA-266C-FCC0-87E5-F10F9BD5F5AB}"/>
                </a:ext>
              </a:extLst>
            </p:cNvPr>
            <p:cNvCxnSpPr/>
            <p:nvPr/>
          </p:nvCxnSpPr>
          <p:spPr>
            <a:xfrm flipH="1">
              <a:off x="2440331" y="4663410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1ABFD52-3D67-CECC-32EA-FDCFBC8A13A8}"/>
              </a:ext>
            </a:extLst>
          </p:cNvPr>
          <p:cNvGrpSpPr/>
          <p:nvPr/>
        </p:nvGrpSpPr>
        <p:grpSpPr>
          <a:xfrm>
            <a:off x="5237805" y="684794"/>
            <a:ext cx="811781" cy="365760"/>
            <a:chOff x="2073166" y="4477399"/>
            <a:chExt cx="811781" cy="36576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982E3A-09DA-762E-57EA-4259CC67AA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3166" y="4477399"/>
              <a:ext cx="365760" cy="365760"/>
              <a:chOff x="2073166" y="4477399"/>
              <a:chExt cx="646386" cy="646386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02978327-36E6-A0AA-E6C0-BC56904BF00A}"/>
                  </a:ext>
                </a:extLst>
              </p:cNvPr>
              <p:cNvSpPr/>
              <p:nvPr/>
            </p:nvSpPr>
            <p:spPr>
              <a:xfrm>
                <a:off x="2073166" y="4477399"/>
                <a:ext cx="646386" cy="64638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25">
                <a:extLst>
                  <a:ext uri="{FF2B5EF4-FFF2-40B4-BE49-F238E27FC236}">
                    <a16:creationId xmlns:a16="http://schemas.microsoft.com/office/drawing/2014/main" id="{57FCD31D-8369-65AA-1653-EE7842A447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79345" y="4684271"/>
                <a:ext cx="422983" cy="232641"/>
                <a:chOff x="3846" y="3460"/>
                <a:chExt cx="600" cy="235"/>
              </a:xfrm>
            </p:grpSpPr>
            <p:grpSp>
              <p:nvGrpSpPr>
                <p:cNvPr id="88" name="Group 26">
                  <a:extLst>
                    <a:ext uri="{FF2B5EF4-FFF2-40B4-BE49-F238E27FC236}">
                      <a16:creationId xmlns:a16="http://schemas.microsoft.com/office/drawing/2014/main" id="{D9BB1BC7-BAB5-A8D4-3B23-E54A9BE2D7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92" name="Arc 27">
                    <a:extLst>
                      <a:ext uri="{FF2B5EF4-FFF2-40B4-BE49-F238E27FC236}">
                        <a16:creationId xmlns:a16="http://schemas.microsoft.com/office/drawing/2014/main" id="{AD5951BD-D6C8-C179-CD7A-84A9B2022A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Arc 28">
                    <a:extLst>
                      <a:ext uri="{FF2B5EF4-FFF2-40B4-BE49-F238E27FC236}">
                        <a16:creationId xmlns:a16="http://schemas.microsoft.com/office/drawing/2014/main" id="{01B9DCDA-0A01-79C1-0C4B-3560011582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9" name="Group 29">
                  <a:extLst>
                    <a:ext uri="{FF2B5EF4-FFF2-40B4-BE49-F238E27FC236}">
                      <a16:creationId xmlns:a16="http://schemas.microsoft.com/office/drawing/2014/main" id="{AD9EE08D-BA46-592B-F804-A212905771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90" name="Arc 30">
                    <a:extLst>
                      <a:ext uri="{FF2B5EF4-FFF2-40B4-BE49-F238E27FC236}">
                        <a16:creationId xmlns:a16="http://schemas.microsoft.com/office/drawing/2014/main" id="{135FBEBB-334F-68F2-6E5A-EB49DC3EF7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1" name="Arc 31">
                    <a:extLst>
                      <a:ext uri="{FF2B5EF4-FFF2-40B4-BE49-F238E27FC236}">
                        <a16:creationId xmlns:a16="http://schemas.microsoft.com/office/drawing/2014/main" id="{B64A0732-33B7-C963-A3DB-7A96E817C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423A2B6-3562-8BAC-12E8-A631FFCD860B}"/>
                </a:ext>
              </a:extLst>
            </p:cNvPr>
            <p:cNvCxnSpPr/>
            <p:nvPr/>
          </p:nvCxnSpPr>
          <p:spPr>
            <a:xfrm flipH="1">
              <a:off x="2440331" y="4663410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4EECC76-1951-D62B-3A19-B9A04146FD6F}"/>
              </a:ext>
            </a:extLst>
          </p:cNvPr>
          <p:cNvGrpSpPr/>
          <p:nvPr/>
        </p:nvGrpSpPr>
        <p:grpSpPr>
          <a:xfrm>
            <a:off x="6070557" y="1935158"/>
            <a:ext cx="444616" cy="444616"/>
            <a:chOff x="6610525" y="5796041"/>
            <a:chExt cx="444616" cy="444616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125F546-514D-76C6-D814-DC2500B245F0}"/>
                </a:ext>
              </a:extLst>
            </p:cNvPr>
            <p:cNvCxnSpPr/>
            <p:nvPr/>
          </p:nvCxnSpPr>
          <p:spPr>
            <a:xfrm flipH="1">
              <a:off x="6610525" y="5798837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1B9DB10-EF11-5022-41CC-31DB78770D1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30037" y="6018349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DDD40AB-8156-3BAF-497A-C1ACD8F50BEC}"/>
              </a:ext>
            </a:extLst>
          </p:cNvPr>
          <p:cNvGrpSpPr/>
          <p:nvPr/>
        </p:nvGrpSpPr>
        <p:grpSpPr>
          <a:xfrm>
            <a:off x="6088311" y="3739734"/>
            <a:ext cx="444616" cy="444616"/>
            <a:chOff x="6610525" y="5796041"/>
            <a:chExt cx="444616" cy="444616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EB3998-25EF-3FAB-5693-329015084AD3}"/>
                </a:ext>
              </a:extLst>
            </p:cNvPr>
            <p:cNvCxnSpPr/>
            <p:nvPr/>
          </p:nvCxnSpPr>
          <p:spPr>
            <a:xfrm flipH="1">
              <a:off x="6610525" y="5798837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F5DE9E8-0AB3-1D46-D187-1F1C6BEFDDF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30037" y="6018349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25FDF7E-DBFE-2617-F0F3-5E33D97B27B2}"/>
              </a:ext>
            </a:extLst>
          </p:cNvPr>
          <p:cNvGrpSpPr/>
          <p:nvPr/>
        </p:nvGrpSpPr>
        <p:grpSpPr>
          <a:xfrm>
            <a:off x="6079921" y="5905850"/>
            <a:ext cx="444616" cy="444616"/>
            <a:chOff x="6610525" y="5796041"/>
            <a:chExt cx="444616" cy="444616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BAE6F4B-03D6-4A9A-3AFD-4CD749B0A3A4}"/>
                </a:ext>
              </a:extLst>
            </p:cNvPr>
            <p:cNvCxnSpPr/>
            <p:nvPr/>
          </p:nvCxnSpPr>
          <p:spPr>
            <a:xfrm flipH="1">
              <a:off x="6610525" y="5798837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12CBCA9-694A-E060-ECDA-CC81D541766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30037" y="6018349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793C642-9E0C-C6C9-D3B2-5FB42B200453}"/>
              </a:ext>
            </a:extLst>
          </p:cNvPr>
          <p:cNvGrpSpPr/>
          <p:nvPr/>
        </p:nvGrpSpPr>
        <p:grpSpPr>
          <a:xfrm>
            <a:off x="9854270" y="4249515"/>
            <a:ext cx="444616" cy="444616"/>
            <a:chOff x="6610525" y="5796041"/>
            <a:chExt cx="444616" cy="44461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C80BAB3-A371-11F4-C872-C04A652FC894}"/>
                </a:ext>
              </a:extLst>
            </p:cNvPr>
            <p:cNvCxnSpPr/>
            <p:nvPr/>
          </p:nvCxnSpPr>
          <p:spPr>
            <a:xfrm flipH="1">
              <a:off x="6610525" y="5798837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6AAC0AC-8E46-F59F-9C38-5EDF2E01F01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30037" y="6018349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B174782-7E12-B6C6-75B0-3BE260A40E95}"/>
                  </a:ext>
                </a:extLst>
              </p:cNvPr>
              <p:cNvSpPr txBox="1"/>
              <p:nvPr/>
            </p:nvSpPr>
            <p:spPr>
              <a:xfrm>
                <a:off x="1823476" y="2278234"/>
                <a:ext cx="13342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Bus 1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02</m:t>
                    </m:r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0°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B174782-7E12-B6C6-75B0-3BE260A40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476" y="2278234"/>
                <a:ext cx="1334211" cy="338554"/>
              </a:xfrm>
              <a:prstGeom prst="rect">
                <a:avLst/>
              </a:prstGeom>
              <a:blipFill>
                <a:blip r:embed="rId3"/>
                <a:stretch>
                  <a:fillRect l="-1887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8D59387-9F77-67CE-C578-1939FBED9FF2}"/>
              </a:ext>
            </a:extLst>
          </p:cNvPr>
          <p:cNvGrpSpPr/>
          <p:nvPr/>
        </p:nvGrpSpPr>
        <p:grpSpPr>
          <a:xfrm>
            <a:off x="5255981" y="1469934"/>
            <a:ext cx="811781" cy="365760"/>
            <a:chOff x="2073166" y="4477399"/>
            <a:chExt cx="811781" cy="36576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917B386-F705-D6BA-738D-2AD5A6570F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3166" y="4477399"/>
              <a:ext cx="365760" cy="365760"/>
              <a:chOff x="2073166" y="4477399"/>
              <a:chExt cx="646386" cy="646386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2DB7D4DC-20C7-0AD9-8D01-D46E32FE9F73}"/>
                  </a:ext>
                </a:extLst>
              </p:cNvPr>
              <p:cNvSpPr/>
              <p:nvPr/>
            </p:nvSpPr>
            <p:spPr>
              <a:xfrm>
                <a:off x="2073166" y="4477399"/>
                <a:ext cx="646386" cy="64638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25">
                <a:extLst>
                  <a:ext uri="{FF2B5EF4-FFF2-40B4-BE49-F238E27FC236}">
                    <a16:creationId xmlns:a16="http://schemas.microsoft.com/office/drawing/2014/main" id="{2C94C867-8AB5-AFB0-F42D-1D70DCF787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79345" y="4684271"/>
                <a:ext cx="422983" cy="232641"/>
                <a:chOff x="3846" y="3460"/>
                <a:chExt cx="600" cy="235"/>
              </a:xfrm>
            </p:grpSpPr>
            <p:grpSp>
              <p:nvGrpSpPr>
                <p:cNvPr id="122" name="Group 26">
                  <a:extLst>
                    <a:ext uri="{FF2B5EF4-FFF2-40B4-BE49-F238E27FC236}">
                      <a16:creationId xmlns:a16="http://schemas.microsoft.com/office/drawing/2014/main" id="{1FB49414-C844-3F4C-29D9-854471A95A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126" name="Arc 27">
                    <a:extLst>
                      <a:ext uri="{FF2B5EF4-FFF2-40B4-BE49-F238E27FC236}">
                        <a16:creationId xmlns:a16="http://schemas.microsoft.com/office/drawing/2014/main" id="{810D405E-31EE-BDB4-45FD-24CC971569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7" name="Arc 28">
                    <a:extLst>
                      <a:ext uri="{FF2B5EF4-FFF2-40B4-BE49-F238E27FC236}">
                        <a16:creationId xmlns:a16="http://schemas.microsoft.com/office/drawing/2014/main" id="{4330648E-727A-5218-E738-CB53687A0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3" name="Group 29">
                  <a:extLst>
                    <a:ext uri="{FF2B5EF4-FFF2-40B4-BE49-F238E27FC236}">
                      <a16:creationId xmlns:a16="http://schemas.microsoft.com/office/drawing/2014/main" id="{FCFE6032-3AD8-03A0-F88C-617F84CB8C6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124" name="Arc 30">
                    <a:extLst>
                      <a:ext uri="{FF2B5EF4-FFF2-40B4-BE49-F238E27FC236}">
                        <a16:creationId xmlns:a16="http://schemas.microsoft.com/office/drawing/2014/main" id="{AD819781-0789-6551-970B-344426D8E7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Arc 31">
                    <a:extLst>
                      <a:ext uri="{FF2B5EF4-FFF2-40B4-BE49-F238E27FC236}">
                        <a16:creationId xmlns:a16="http://schemas.microsoft.com/office/drawing/2014/main" id="{91970889-1B43-DA42-6173-F43591323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F85630C-7EA8-4B5A-37E8-7133FE3C510D}"/>
                </a:ext>
              </a:extLst>
            </p:cNvPr>
            <p:cNvCxnSpPr/>
            <p:nvPr/>
          </p:nvCxnSpPr>
          <p:spPr>
            <a:xfrm flipH="1">
              <a:off x="2440331" y="4663410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D7E315FD-A127-8EEA-2BEB-C0F6B86B78D3}"/>
              </a:ext>
            </a:extLst>
          </p:cNvPr>
          <p:cNvSpPr txBox="1"/>
          <p:nvPr/>
        </p:nvSpPr>
        <p:spPr>
          <a:xfrm>
            <a:off x="5028705" y="1202210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Thermal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9959C7C-47B9-5F19-5C9A-C4C2B68FF265}"/>
              </a:ext>
            </a:extLst>
          </p:cNvPr>
          <p:cNvSpPr txBox="1"/>
          <p:nvPr/>
        </p:nvSpPr>
        <p:spPr>
          <a:xfrm>
            <a:off x="5148129" y="422922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Solar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8EB5610-2FBE-3239-DBF4-3D1638B5C155}"/>
              </a:ext>
            </a:extLst>
          </p:cNvPr>
          <p:cNvSpPr txBox="1"/>
          <p:nvPr/>
        </p:nvSpPr>
        <p:spPr>
          <a:xfrm>
            <a:off x="5171805" y="3519782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Solar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AE54FC5-E5AE-A805-7403-B64FDCED10A6}"/>
              </a:ext>
            </a:extLst>
          </p:cNvPr>
          <p:cNvSpPr txBox="1"/>
          <p:nvPr/>
        </p:nvSpPr>
        <p:spPr>
          <a:xfrm>
            <a:off x="5163029" y="4658702"/>
            <a:ext cx="575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Wind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984DB89-6B37-20E7-0F1C-93C5882B7934}"/>
              </a:ext>
            </a:extLst>
          </p:cNvPr>
          <p:cNvSpPr txBox="1"/>
          <p:nvPr/>
        </p:nvSpPr>
        <p:spPr>
          <a:xfrm>
            <a:off x="1290781" y="3068842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Thermal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7A244E7-FB55-7233-8B41-C92908E8A78E}"/>
              </a:ext>
            </a:extLst>
          </p:cNvPr>
          <p:cNvGrpSpPr/>
          <p:nvPr/>
        </p:nvGrpSpPr>
        <p:grpSpPr>
          <a:xfrm>
            <a:off x="1147272" y="4586386"/>
            <a:ext cx="2077572" cy="406316"/>
            <a:chOff x="151278" y="4927314"/>
            <a:chExt cx="2077572" cy="406316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26BADA62-0A23-4578-11B8-BF51A6F69012}"/>
                </a:ext>
              </a:extLst>
            </p:cNvPr>
            <p:cNvCxnSpPr/>
            <p:nvPr/>
          </p:nvCxnSpPr>
          <p:spPr>
            <a:xfrm>
              <a:off x="1843589" y="506977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691CFD27-3907-BA95-E5E2-5075896A24B3}"/>
                </a:ext>
              </a:extLst>
            </p:cNvPr>
            <p:cNvCxnSpPr>
              <a:cxnSpLocks/>
            </p:cNvCxnSpPr>
            <p:nvPr/>
          </p:nvCxnSpPr>
          <p:spPr>
            <a:xfrm>
              <a:off x="1843589" y="521823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29AD7D7-B518-5F5A-06C9-61DE9F7198C7}"/>
                </a:ext>
              </a:extLst>
            </p:cNvPr>
            <p:cNvCxnSpPr>
              <a:cxnSpLocks/>
            </p:cNvCxnSpPr>
            <p:nvPr/>
          </p:nvCxnSpPr>
          <p:spPr>
            <a:xfrm>
              <a:off x="1932266" y="513867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89BD9EC-D8BB-D0AB-22E1-ED1F3F0491A5}"/>
                </a:ext>
              </a:extLst>
            </p:cNvPr>
            <p:cNvSpPr txBox="1"/>
            <p:nvPr/>
          </p:nvSpPr>
          <p:spPr>
            <a:xfrm>
              <a:off x="368588" y="4927314"/>
              <a:ext cx="155363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Active flow or load (MW)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63F7482-543B-39DC-BCB8-8A33B1125333}"/>
                </a:ext>
              </a:extLst>
            </p:cNvPr>
            <p:cNvSpPr txBox="1"/>
            <p:nvPr/>
          </p:nvSpPr>
          <p:spPr>
            <a:xfrm>
              <a:off x="151278" y="5079714"/>
              <a:ext cx="17620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Reactive flow or load (MVAr)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323B9A0-10AA-D1DB-C424-09161610817D}"/>
              </a:ext>
            </a:extLst>
          </p:cNvPr>
          <p:cNvGrpSpPr/>
          <p:nvPr/>
        </p:nvGrpSpPr>
        <p:grpSpPr>
          <a:xfrm>
            <a:off x="2284841" y="2592660"/>
            <a:ext cx="857302" cy="406316"/>
            <a:chOff x="2648498" y="5628834"/>
            <a:chExt cx="857302" cy="406316"/>
          </a:xfrm>
        </p:grpSpPr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857A9CA6-0731-DAB9-6433-B67D1B79AF81}"/>
                </a:ext>
              </a:extLst>
            </p:cNvPr>
            <p:cNvCxnSpPr/>
            <p:nvPr/>
          </p:nvCxnSpPr>
          <p:spPr>
            <a:xfrm>
              <a:off x="3120539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E694958C-0343-22FC-983C-3BC77AE1C0F9}"/>
                </a:ext>
              </a:extLst>
            </p:cNvPr>
            <p:cNvCxnSpPr>
              <a:cxnSpLocks/>
            </p:cNvCxnSpPr>
            <p:nvPr/>
          </p:nvCxnSpPr>
          <p:spPr>
            <a:xfrm>
              <a:off x="3120539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71CECAB-06C7-087B-C5D5-C9578AFBB06D}"/>
                </a:ext>
              </a:extLst>
            </p:cNvPr>
            <p:cNvCxnSpPr>
              <a:cxnSpLocks/>
            </p:cNvCxnSpPr>
            <p:nvPr/>
          </p:nvCxnSpPr>
          <p:spPr>
            <a:xfrm>
              <a:off x="3186858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6854513-D98D-AE96-10B6-0C949DA26C69}"/>
                </a:ext>
              </a:extLst>
            </p:cNvPr>
            <p:cNvSpPr txBox="1"/>
            <p:nvPr/>
          </p:nvSpPr>
          <p:spPr>
            <a:xfrm>
              <a:off x="2648498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53.37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503A3748-48AB-1B25-B4FB-8E119C31E3B9}"/>
                </a:ext>
              </a:extLst>
            </p:cNvPr>
            <p:cNvSpPr txBox="1"/>
            <p:nvPr/>
          </p:nvSpPr>
          <p:spPr>
            <a:xfrm>
              <a:off x="2648498" y="57812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23.92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C3A879D-44CD-7B43-42DE-9544EAC2164F}"/>
              </a:ext>
            </a:extLst>
          </p:cNvPr>
          <p:cNvGrpSpPr/>
          <p:nvPr/>
        </p:nvGrpSpPr>
        <p:grpSpPr>
          <a:xfrm>
            <a:off x="6517185" y="5771998"/>
            <a:ext cx="555333" cy="583454"/>
            <a:chOff x="1494440" y="5701070"/>
            <a:chExt cx="555333" cy="583454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DB3F6E0B-EDE7-A87E-6D93-F9124BA3C1AB}"/>
                </a:ext>
              </a:extLst>
            </p:cNvPr>
            <p:cNvGrpSpPr/>
            <p:nvPr/>
          </p:nvGrpSpPr>
          <p:grpSpPr>
            <a:xfrm>
              <a:off x="1494440" y="5701070"/>
              <a:ext cx="352982" cy="583454"/>
              <a:chOff x="1494440" y="5701070"/>
              <a:chExt cx="352982" cy="583454"/>
            </a:xfrm>
          </p:grpSpPr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DBE29EAB-E20E-C9F5-D64D-4C261DDDC3DE}"/>
                  </a:ext>
                </a:extLst>
              </p:cNvPr>
              <p:cNvCxnSpPr/>
              <p:nvPr/>
            </p:nvCxnSpPr>
            <p:spPr>
              <a:xfrm rot="5400000">
                <a:off x="1475897" y="6091894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8FBC02D-F752-A016-4347-21E87A79B2D6}"/>
                  </a:ext>
                </a:extLst>
              </p:cNvPr>
              <p:cNvSpPr txBox="1"/>
              <p:nvPr/>
            </p:nvSpPr>
            <p:spPr>
              <a:xfrm>
                <a:off x="1494440" y="5701070"/>
                <a:ext cx="35298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10 </a:t>
                </a:r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663E4D33-653A-14FA-E44D-B64CDF50D646}"/>
                </a:ext>
              </a:extLst>
            </p:cNvPr>
            <p:cNvGrpSpPr/>
            <p:nvPr/>
          </p:nvGrpSpPr>
          <p:grpSpPr>
            <a:xfrm>
              <a:off x="1765721" y="5706633"/>
              <a:ext cx="284052" cy="577891"/>
              <a:chOff x="1731431" y="5706633"/>
              <a:chExt cx="284052" cy="577891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CBE44CD1-C7E4-1CFD-C7BD-9F15BAD38574}"/>
                  </a:ext>
                </a:extLst>
              </p:cNvPr>
              <p:cNvGrpSpPr/>
              <p:nvPr/>
            </p:nvGrpSpPr>
            <p:grpSpPr>
              <a:xfrm>
                <a:off x="1777679" y="5899263"/>
                <a:ext cx="159131" cy="385261"/>
                <a:chOff x="1440494" y="5899263"/>
                <a:chExt cx="159131" cy="385261"/>
              </a:xfrm>
            </p:grpSpPr>
            <p:cxnSp>
              <p:nvCxnSpPr>
                <p:cNvPr id="155" name="Straight Arrow Connector 154">
                  <a:extLst>
                    <a:ext uri="{FF2B5EF4-FFF2-40B4-BE49-F238E27FC236}">
                      <a16:creationId xmlns:a16="http://schemas.microsoft.com/office/drawing/2014/main" id="{7A285997-AB8F-6FF1-C039-82D9EA1D3E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27430" y="6091894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84BF5347-683C-B60D-D57C-B361E16337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520060" y="5886017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FA81B211-FC29-ECD9-1F82-2EC6B15917F9}"/>
                  </a:ext>
                </a:extLst>
              </p:cNvPr>
              <p:cNvSpPr txBox="1"/>
              <p:nvPr/>
            </p:nvSpPr>
            <p:spPr>
              <a:xfrm>
                <a:off x="1731431" y="5706633"/>
                <a:ext cx="28405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2 </a:t>
                </a:r>
              </a:p>
            </p:txBody>
          </p: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9CC74A68-6C08-1941-DEBE-7E33E540059F}"/>
              </a:ext>
            </a:extLst>
          </p:cNvPr>
          <p:cNvGrpSpPr/>
          <p:nvPr/>
        </p:nvGrpSpPr>
        <p:grpSpPr>
          <a:xfrm>
            <a:off x="6543028" y="3605400"/>
            <a:ext cx="524875" cy="583454"/>
            <a:chOff x="1524898" y="5701070"/>
            <a:chExt cx="524875" cy="583454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171B72A7-1AF4-5E30-1CFE-34E1C1D8FB8F}"/>
                </a:ext>
              </a:extLst>
            </p:cNvPr>
            <p:cNvGrpSpPr/>
            <p:nvPr/>
          </p:nvGrpSpPr>
          <p:grpSpPr>
            <a:xfrm>
              <a:off x="1524898" y="5701070"/>
              <a:ext cx="322524" cy="583454"/>
              <a:chOff x="1524898" y="5701070"/>
              <a:chExt cx="322524" cy="583454"/>
            </a:xfrm>
          </p:grpSpPr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2B30B2CD-9A9A-6D01-7EDD-D8BD49C70436}"/>
                  </a:ext>
                </a:extLst>
              </p:cNvPr>
              <p:cNvCxnSpPr/>
              <p:nvPr/>
            </p:nvCxnSpPr>
            <p:spPr>
              <a:xfrm rot="5400000">
                <a:off x="1475897" y="6091894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EDAE576F-E59A-9AED-A873-3BFAC93D74AD}"/>
                  </a:ext>
                </a:extLst>
              </p:cNvPr>
              <p:cNvSpPr txBox="1"/>
              <p:nvPr/>
            </p:nvSpPr>
            <p:spPr>
              <a:xfrm>
                <a:off x="1524898" y="5701070"/>
                <a:ext cx="32252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15</a:t>
                </a: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ACCC27F-6889-D0DC-4921-EB1961973EE4}"/>
                </a:ext>
              </a:extLst>
            </p:cNvPr>
            <p:cNvGrpSpPr/>
            <p:nvPr/>
          </p:nvGrpSpPr>
          <p:grpSpPr>
            <a:xfrm>
              <a:off x="1693585" y="5706633"/>
              <a:ext cx="356188" cy="577891"/>
              <a:chOff x="1659295" y="5706633"/>
              <a:chExt cx="356188" cy="577891"/>
            </a:xfrm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6E853234-E018-1959-5E96-3D86308554C2}"/>
                  </a:ext>
                </a:extLst>
              </p:cNvPr>
              <p:cNvGrpSpPr/>
              <p:nvPr/>
            </p:nvGrpSpPr>
            <p:grpSpPr>
              <a:xfrm>
                <a:off x="1777679" y="5899263"/>
                <a:ext cx="159131" cy="385261"/>
                <a:chOff x="1440494" y="5899263"/>
                <a:chExt cx="159131" cy="385261"/>
              </a:xfrm>
            </p:grpSpPr>
            <p:cxnSp>
              <p:nvCxnSpPr>
                <p:cNvPr id="169" name="Straight Arrow Connector 168">
                  <a:extLst>
                    <a:ext uri="{FF2B5EF4-FFF2-40B4-BE49-F238E27FC236}">
                      <a16:creationId xmlns:a16="http://schemas.microsoft.com/office/drawing/2014/main" id="{41E09ACE-355F-25CF-FD06-7E2F93571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27430" y="6091894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DA35A383-7947-6863-E911-835B7C2055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520060" y="5886017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E1D21446-0446-8755-E6C8-EA303B0A4237}"/>
                  </a:ext>
                </a:extLst>
              </p:cNvPr>
              <p:cNvSpPr txBox="1"/>
              <p:nvPr/>
            </p:nvSpPr>
            <p:spPr>
              <a:xfrm>
                <a:off x="1659295" y="5706633"/>
                <a:ext cx="35618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3.5</a:t>
                </a:r>
              </a:p>
            </p:txBody>
          </p:sp>
        </p:grp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B41069D2-2A84-8359-7BF1-E3B3DB0F74EF}"/>
              </a:ext>
            </a:extLst>
          </p:cNvPr>
          <p:cNvGrpSpPr/>
          <p:nvPr/>
        </p:nvGrpSpPr>
        <p:grpSpPr>
          <a:xfrm>
            <a:off x="6507955" y="1798847"/>
            <a:ext cx="555333" cy="583454"/>
            <a:chOff x="1494440" y="5701070"/>
            <a:chExt cx="555333" cy="583454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D1F1D051-0398-6CE5-5BBB-290445E2BB7E}"/>
                </a:ext>
              </a:extLst>
            </p:cNvPr>
            <p:cNvGrpSpPr/>
            <p:nvPr/>
          </p:nvGrpSpPr>
          <p:grpSpPr>
            <a:xfrm>
              <a:off x="1494440" y="5701070"/>
              <a:ext cx="352982" cy="583454"/>
              <a:chOff x="1494440" y="5701070"/>
              <a:chExt cx="352982" cy="583454"/>
            </a:xfrm>
          </p:grpSpPr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4CCE5ABD-A3B9-E423-0676-B351586D54DD}"/>
                  </a:ext>
                </a:extLst>
              </p:cNvPr>
              <p:cNvCxnSpPr/>
              <p:nvPr/>
            </p:nvCxnSpPr>
            <p:spPr>
              <a:xfrm rot="5400000">
                <a:off x="1475897" y="6091894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B7320642-D9F9-D802-E22B-224FFC7E84FC}"/>
                  </a:ext>
                </a:extLst>
              </p:cNvPr>
              <p:cNvSpPr txBox="1"/>
              <p:nvPr/>
            </p:nvSpPr>
            <p:spPr>
              <a:xfrm>
                <a:off x="1494440" y="5701070"/>
                <a:ext cx="35298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15 </a:t>
                </a: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38E0423-9373-B606-3C75-FF4CBFBDEA66}"/>
                </a:ext>
              </a:extLst>
            </p:cNvPr>
            <p:cNvGrpSpPr/>
            <p:nvPr/>
          </p:nvGrpSpPr>
          <p:grpSpPr>
            <a:xfrm>
              <a:off x="1693585" y="5706633"/>
              <a:ext cx="356188" cy="577891"/>
              <a:chOff x="1659295" y="5706633"/>
              <a:chExt cx="356188" cy="577891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53173555-4AC2-A5AE-CBBC-886BCF5FA10A}"/>
                  </a:ext>
                </a:extLst>
              </p:cNvPr>
              <p:cNvGrpSpPr/>
              <p:nvPr/>
            </p:nvGrpSpPr>
            <p:grpSpPr>
              <a:xfrm>
                <a:off x="1777679" y="5899263"/>
                <a:ext cx="159131" cy="385261"/>
                <a:chOff x="1440494" y="5899263"/>
                <a:chExt cx="159131" cy="385261"/>
              </a:xfrm>
            </p:grpSpPr>
            <p:cxnSp>
              <p:nvCxnSpPr>
                <p:cNvPr id="178" name="Straight Arrow Connector 177">
                  <a:extLst>
                    <a:ext uri="{FF2B5EF4-FFF2-40B4-BE49-F238E27FC236}">
                      <a16:creationId xmlns:a16="http://schemas.microsoft.com/office/drawing/2014/main" id="{411D67BB-8844-0FAC-3B05-C3372260E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27430" y="6091894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E52B14D5-0774-AAEC-E1A1-1D5AD68EA3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520060" y="5886017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6107A5D4-FD90-803F-7A5C-49CC179DB2CE}"/>
                  </a:ext>
                </a:extLst>
              </p:cNvPr>
              <p:cNvSpPr txBox="1"/>
              <p:nvPr/>
            </p:nvSpPr>
            <p:spPr>
              <a:xfrm>
                <a:off x="1659295" y="5706633"/>
                <a:ext cx="35618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3.5</a:t>
                </a:r>
              </a:p>
            </p:txBody>
          </p: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D959CAC6-D755-8C3F-8E46-8E2C02458E08}"/>
              </a:ext>
            </a:extLst>
          </p:cNvPr>
          <p:cNvGrpSpPr/>
          <p:nvPr/>
        </p:nvGrpSpPr>
        <p:grpSpPr>
          <a:xfrm>
            <a:off x="10255437" y="4113961"/>
            <a:ext cx="593805" cy="585216"/>
            <a:chOff x="1455968" y="5701070"/>
            <a:chExt cx="593805" cy="583454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66BBC3D8-73B9-1917-822A-993AAE0C21A6}"/>
                </a:ext>
              </a:extLst>
            </p:cNvPr>
            <p:cNvGrpSpPr/>
            <p:nvPr/>
          </p:nvGrpSpPr>
          <p:grpSpPr>
            <a:xfrm>
              <a:off x="1455968" y="5701070"/>
              <a:ext cx="391454" cy="583454"/>
              <a:chOff x="1455968" y="5701070"/>
              <a:chExt cx="391454" cy="583454"/>
            </a:xfrm>
          </p:grpSpPr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481C0BF9-DEC3-8B9A-656F-35BF4297389D}"/>
                  </a:ext>
                </a:extLst>
              </p:cNvPr>
              <p:cNvCxnSpPr/>
              <p:nvPr/>
            </p:nvCxnSpPr>
            <p:spPr>
              <a:xfrm rot="5400000">
                <a:off x="1475897" y="6091894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CE0C4721-ACA7-AC9C-9CB4-71999AB9BDDA}"/>
                  </a:ext>
                </a:extLst>
              </p:cNvPr>
              <p:cNvSpPr txBox="1"/>
              <p:nvPr/>
            </p:nvSpPr>
            <p:spPr>
              <a:xfrm>
                <a:off x="1455968" y="5701070"/>
                <a:ext cx="391454" cy="253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250</a:t>
                </a: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9EBED3F-0DB1-43AA-9FEA-4C4E7716AC1E}"/>
                </a:ext>
              </a:extLst>
            </p:cNvPr>
            <p:cNvGrpSpPr/>
            <p:nvPr/>
          </p:nvGrpSpPr>
          <p:grpSpPr>
            <a:xfrm>
              <a:off x="1727249" y="5706633"/>
              <a:ext cx="322524" cy="577891"/>
              <a:chOff x="1692959" y="5706633"/>
              <a:chExt cx="322524" cy="577891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35DCB575-B5BC-A7D0-6565-C23D4BFFEBF3}"/>
                  </a:ext>
                </a:extLst>
              </p:cNvPr>
              <p:cNvGrpSpPr/>
              <p:nvPr/>
            </p:nvGrpSpPr>
            <p:grpSpPr>
              <a:xfrm>
                <a:off x="1777679" y="5899263"/>
                <a:ext cx="159131" cy="385261"/>
                <a:chOff x="1440494" y="5899263"/>
                <a:chExt cx="159131" cy="385261"/>
              </a:xfrm>
            </p:grpSpPr>
            <p:cxnSp>
              <p:nvCxnSpPr>
                <p:cNvPr id="187" name="Straight Arrow Connector 186">
                  <a:extLst>
                    <a:ext uri="{FF2B5EF4-FFF2-40B4-BE49-F238E27FC236}">
                      <a16:creationId xmlns:a16="http://schemas.microsoft.com/office/drawing/2014/main" id="{2A7D3C0C-8FD2-8E47-5DFB-11CE78398B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27430" y="6091894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337FEB1F-CCFC-7401-48DD-D39BE17E9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520060" y="5886017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B9F4F0E1-22C3-039E-9B12-E20D24E24C0F}"/>
                  </a:ext>
                </a:extLst>
              </p:cNvPr>
              <p:cNvSpPr txBox="1"/>
              <p:nvPr/>
            </p:nvSpPr>
            <p:spPr>
              <a:xfrm>
                <a:off x="1692959" y="5706633"/>
                <a:ext cx="322524" cy="2531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40</a:t>
                </a:r>
              </a:p>
            </p:txBody>
          </p: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BF204862-A616-8CEE-6F98-6CC6341035A8}"/>
              </a:ext>
            </a:extLst>
          </p:cNvPr>
          <p:cNvGrpSpPr/>
          <p:nvPr/>
        </p:nvGrpSpPr>
        <p:grpSpPr>
          <a:xfrm>
            <a:off x="1554523" y="2571045"/>
            <a:ext cx="814647" cy="406316"/>
            <a:chOff x="3008631" y="6101049"/>
            <a:chExt cx="814647" cy="406316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760A3055-5EEC-AC4F-3F42-44C6E92C2C02}"/>
                </a:ext>
              </a:extLst>
            </p:cNvPr>
            <p:cNvGrpSpPr/>
            <p:nvPr/>
          </p:nvGrpSpPr>
          <p:grpSpPr>
            <a:xfrm flipH="1">
              <a:off x="3008631" y="6245743"/>
              <a:ext cx="385261" cy="222318"/>
              <a:chOff x="3008631" y="6245743"/>
              <a:chExt cx="385261" cy="222318"/>
            </a:xfrm>
          </p:grpSpPr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01032549-359D-D709-CE99-99BEF6AC365C}"/>
                  </a:ext>
                </a:extLst>
              </p:cNvPr>
              <p:cNvCxnSpPr/>
              <p:nvPr/>
            </p:nvCxnSpPr>
            <p:spPr>
              <a:xfrm>
                <a:off x="3008631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0AC6D628-8B8E-B9A8-FC28-9155C17F5C8B}"/>
                  </a:ext>
                </a:extLst>
              </p:cNvPr>
              <p:cNvGrpSpPr/>
              <p:nvPr/>
            </p:nvGrpSpPr>
            <p:grpSpPr>
              <a:xfrm>
                <a:off x="3008631" y="6308930"/>
                <a:ext cx="385261" cy="159131"/>
                <a:chOff x="3008631" y="6308930"/>
                <a:chExt cx="385261" cy="159131"/>
              </a:xfrm>
            </p:grpSpPr>
            <p:cxnSp>
              <p:nvCxnSpPr>
                <p:cNvPr id="193" name="Straight Arrow Connector 192">
                  <a:extLst>
                    <a:ext uri="{FF2B5EF4-FFF2-40B4-BE49-F238E27FC236}">
                      <a16:creationId xmlns:a16="http://schemas.microsoft.com/office/drawing/2014/main" id="{73EF0EC0-1718-A20C-C292-A340450D4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8631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E91B83AF-C29B-A438-5CDE-4DA4DD81E7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29A3DEC-9723-3FB4-39DC-077FA2881154}"/>
                </a:ext>
              </a:extLst>
            </p:cNvPr>
            <p:cNvSpPr txBox="1"/>
            <p:nvPr/>
          </p:nvSpPr>
          <p:spPr>
            <a:xfrm>
              <a:off x="3329232" y="6101049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80.85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3C021F4-753C-3A2A-CB2A-357682E77ECF}"/>
                </a:ext>
              </a:extLst>
            </p:cNvPr>
            <p:cNvSpPr txBox="1"/>
            <p:nvPr/>
          </p:nvSpPr>
          <p:spPr>
            <a:xfrm>
              <a:off x="3329232" y="6253449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36.92</a:t>
              </a: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7D03CC51-4F6F-BFD5-36D6-EF6166A62825}"/>
              </a:ext>
            </a:extLst>
          </p:cNvPr>
          <p:cNvGrpSpPr/>
          <p:nvPr/>
        </p:nvGrpSpPr>
        <p:grpSpPr>
          <a:xfrm>
            <a:off x="555382" y="3306238"/>
            <a:ext cx="878525" cy="406316"/>
            <a:chOff x="2555716" y="5628834"/>
            <a:chExt cx="878525" cy="406316"/>
          </a:xfrm>
        </p:grpSpPr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213B3C4A-0665-6947-3F81-8D7370F13065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A40AE3F7-11D3-ECF5-4488-A0ABA31BF58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6A819264-8341-28FE-1E34-9D682070D8F0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9D0BE49-D36F-EDAC-8EF7-06F8B1D96CCB}"/>
                </a:ext>
              </a:extLst>
            </p:cNvPr>
            <p:cNvSpPr txBox="1"/>
            <p:nvPr/>
          </p:nvSpPr>
          <p:spPr>
            <a:xfrm>
              <a:off x="2555716" y="5628834"/>
              <a:ext cx="5629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70C0"/>
                  </a:solidFill>
                </a:rPr>
                <a:t>208.14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0D55BC06-A5A8-B5C8-242F-53ED249DA2A6}"/>
                </a:ext>
              </a:extLst>
            </p:cNvPr>
            <p:cNvSpPr txBox="1"/>
            <p:nvPr/>
          </p:nvSpPr>
          <p:spPr>
            <a:xfrm>
              <a:off x="2624645" y="57812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90.99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127B5205-B2E1-7803-66BF-652CDA915811}"/>
              </a:ext>
            </a:extLst>
          </p:cNvPr>
          <p:cNvGrpSpPr/>
          <p:nvPr/>
        </p:nvGrpSpPr>
        <p:grpSpPr>
          <a:xfrm>
            <a:off x="4630199" y="661435"/>
            <a:ext cx="569146" cy="406316"/>
            <a:chOff x="2865095" y="5628834"/>
            <a:chExt cx="569146" cy="406316"/>
          </a:xfrm>
        </p:grpSpPr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77D18566-5B4C-6D17-92A1-6BB54D841BE7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A56F0072-BB33-A0EF-869D-5D59A283FEB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FC2074A8-6D66-3884-975E-AC554769F96C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E4F8EE22-D64A-607D-F550-C51B2AD452E4}"/>
                </a:ext>
              </a:extLst>
            </p:cNvPr>
            <p:cNvSpPr txBox="1"/>
            <p:nvPr/>
          </p:nvSpPr>
          <p:spPr>
            <a:xfrm>
              <a:off x="2865095" y="5628834"/>
              <a:ext cx="2535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AF064B5-AE13-CC26-58F8-33B7A80F13BD}"/>
                </a:ext>
              </a:extLst>
            </p:cNvPr>
            <p:cNvSpPr txBox="1"/>
            <p:nvPr/>
          </p:nvSpPr>
          <p:spPr>
            <a:xfrm>
              <a:off x="2865095" y="5781234"/>
              <a:ext cx="2535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</a:t>
              </a:r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B5B37CA0-1BCB-8C7F-46F3-7D83F5AE41AB}"/>
              </a:ext>
            </a:extLst>
          </p:cNvPr>
          <p:cNvGrpSpPr/>
          <p:nvPr/>
        </p:nvGrpSpPr>
        <p:grpSpPr>
          <a:xfrm>
            <a:off x="4628873" y="1452870"/>
            <a:ext cx="569146" cy="406316"/>
            <a:chOff x="2865095" y="5628834"/>
            <a:chExt cx="569146" cy="406316"/>
          </a:xfrm>
        </p:grpSpPr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C5352D9F-57B9-8C8C-89D7-7F6450946B1C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530E5A80-B788-F998-4777-92BE6259959F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CDC8C13D-602C-6D31-4D9F-8A8A39596DD4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2B32A983-7ABD-D0E1-111C-B13644CAF904}"/>
                </a:ext>
              </a:extLst>
            </p:cNvPr>
            <p:cNvSpPr txBox="1"/>
            <p:nvPr/>
          </p:nvSpPr>
          <p:spPr>
            <a:xfrm>
              <a:off x="2865095" y="5628834"/>
              <a:ext cx="2535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968B225-BE7A-D016-993C-B5CC97897F0F}"/>
                </a:ext>
              </a:extLst>
            </p:cNvPr>
            <p:cNvSpPr txBox="1"/>
            <p:nvPr/>
          </p:nvSpPr>
          <p:spPr>
            <a:xfrm>
              <a:off x="2865095" y="5781234"/>
              <a:ext cx="2535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</a:t>
              </a:r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EEBF9B18-3C95-FE78-81B8-4A410EF647B8}"/>
              </a:ext>
            </a:extLst>
          </p:cNvPr>
          <p:cNvGrpSpPr/>
          <p:nvPr/>
        </p:nvGrpSpPr>
        <p:grpSpPr>
          <a:xfrm>
            <a:off x="6056424" y="3135574"/>
            <a:ext cx="809596" cy="406316"/>
            <a:chOff x="2640547" y="5628834"/>
            <a:chExt cx="809596" cy="406316"/>
          </a:xfrm>
        </p:grpSpPr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D470148E-87D0-492E-B231-C20F79A2E3C7}"/>
                </a:ext>
              </a:extLst>
            </p:cNvPr>
            <p:cNvCxnSpPr/>
            <p:nvPr/>
          </p:nvCxnSpPr>
          <p:spPr>
            <a:xfrm>
              <a:off x="3064882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4168C5C4-3115-1C80-3CFC-3AF595A92554}"/>
                </a:ext>
              </a:extLst>
            </p:cNvPr>
            <p:cNvCxnSpPr>
              <a:cxnSpLocks/>
            </p:cNvCxnSpPr>
            <p:nvPr/>
          </p:nvCxnSpPr>
          <p:spPr>
            <a:xfrm>
              <a:off x="3064882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5D2196F-DB1E-7CB3-141C-8786AF5DEF0A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1D1B523B-55D7-019D-A26A-48DAC260732C}"/>
                </a:ext>
              </a:extLst>
            </p:cNvPr>
            <p:cNvSpPr txBox="1"/>
            <p:nvPr/>
          </p:nvSpPr>
          <p:spPr>
            <a:xfrm>
              <a:off x="2640547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48.57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6425CA23-2762-6D04-82C7-FB1C6D91135A}"/>
                </a:ext>
              </a:extLst>
            </p:cNvPr>
            <p:cNvSpPr txBox="1"/>
            <p:nvPr/>
          </p:nvSpPr>
          <p:spPr>
            <a:xfrm>
              <a:off x="2640547" y="57812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12.46</a:t>
              </a: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FEA96C6D-8C72-03A3-D342-420CCFDC682D}"/>
              </a:ext>
            </a:extLst>
          </p:cNvPr>
          <p:cNvGrpSpPr/>
          <p:nvPr/>
        </p:nvGrpSpPr>
        <p:grpSpPr>
          <a:xfrm>
            <a:off x="4660601" y="3749665"/>
            <a:ext cx="569146" cy="406316"/>
            <a:chOff x="2865095" y="5628834"/>
            <a:chExt cx="569146" cy="406316"/>
          </a:xfrm>
        </p:grpSpPr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82B85DBC-AB0B-0E8B-FC19-19250BCEB7AF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5FBFAA49-1E29-6A4C-BF75-C874F4945B47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C05C24DA-F871-5C1E-0B35-CBF6DF976627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429D7282-CA7B-C2D7-F3FE-7B9FB053CC01}"/>
                </a:ext>
              </a:extLst>
            </p:cNvPr>
            <p:cNvSpPr txBox="1"/>
            <p:nvPr/>
          </p:nvSpPr>
          <p:spPr>
            <a:xfrm>
              <a:off x="2865095" y="5628834"/>
              <a:ext cx="2535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99F21989-C11F-66DD-9D4B-EE13DD9A40F4}"/>
                </a:ext>
              </a:extLst>
            </p:cNvPr>
            <p:cNvSpPr txBox="1"/>
            <p:nvPr/>
          </p:nvSpPr>
          <p:spPr>
            <a:xfrm>
              <a:off x="2865095" y="5781234"/>
              <a:ext cx="2535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</a:t>
              </a: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4EC6C15-E25A-3824-5AF7-420CC0F4D828}"/>
              </a:ext>
            </a:extLst>
          </p:cNvPr>
          <p:cNvGrpSpPr/>
          <p:nvPr/>
        </p:nvGrpSpPr>
        <p:grpSpPr>
          <a:xfrm>
            <a:off x="4414017" y="4876556"/>
            <a:ext cx="809596" cy="406316"/>
            <a:chOff x="2624645" y="5628834"/>
            <a:chExt cx="809596" cy="406316"/>
          </a:xfrm>
        </p:grpSpPr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1869B30E-7DCD-456E-3130-092F86CDA869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990E9392-7C5B-5267-9844-E434DBAAF75E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C27BA4C5-D759-E3A6-92E0-BC1638C529DF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13E29487-9232-A6D4-246A-6B51CB4172C9}"/>
                </a:ext>
              </a:extLst>
            </p:cNvPr>
            <p:cNvSpPr txBox="1"/>
            <p:nvPr/>
          </p:nvSpPr>
          <p:spPr>
            <a:xfrm>
              <a:off x="2693574" y="5628834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90.0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375CFFBD-112E-7875-FE9C-D52696789564}"/>
                </a:ext>
              </a:extLst>
            </p:cNvPr>
            <p:cNvSpPr txBox="1"/>
            <p:nvPr/>
          </p:nvSpPr>
          <p:spPr>
            <a:xfrm>
              <a:off x="2624645" y="57812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35.86</a:t>
              </a: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F603743B-4527-4ACD-28CF-2DC4FB3DDDF9}"/>
              </a:ext>
            </a:extLst>
          </p:cNvPr>
          <p:cNvGrpSpPr/>
          <p:nvPr/>
        </p:nvGrpSpPr>
        <p:grpSpPr>
          <a:xfrm>
            <a:off x="6077372" y="5119232"/>
            <a:ext cx="809596" cy="406316"/>
            <a:chOff x="2664400" y="5628834"/>
            <a:chExt cx="809596" cy="406316"/>
          </a:xfrm>
        </p:grpSpPr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C3C5486D-B542-70CA-551C-C0967A46C7FE}"/>
                </a:ext>
              </a:extLst>
            </p:cNvPr>
            <p:cNvSpPr txBox="1"/>
            <p:nvPr/>
          </p:nvSpPr>
          <p:spPr>
            <a:xfrm>
              <a:off x="2664400" y="57812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40.92</a:t>
              </a:r>
            </a:p>
          </p:txBody>
        </p: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336939B7-6FD4-E81B-183F-781DE357D0B3}"/>
                </a:ext>
              </a:extLst>
            </p:cNvPr>
            <p:cNvCxnSpPr/>
            <p:nvPr/>
          </p:nvCxnSpPr>
          <p:spPr>
            <a:xfrm>
              <a:off x="3088735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71784BF2-E554-7F6A-2BD9-0C9E347DC270}"/>
                </a:ext>
              </a:extLst>
            </p:cNvPr>
            <p:cNvCxnSpPr>
              <a:cxnSpLocks/>
            </p:cNvCxnSpPr>
            <p:nvPr/>
          </p:nvCxnSpPr>
          <p:spPr>
            <a:xfrm>
              <a:off x="3088735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9C744A82-9A33-02D7-7127-A63DB2F246CC}"/>
                </a:ext>
              </a:extLst>
            </p:cNvPr>
            <p:cNvCxnSpPr>
              <a:cxnSpLocks/>
            </p:cNvCxnSpPr>
            <p:nvPr/>
          </p:nvCxnSpPr>
          <p:spPr>
            <a:xfrm>
              <a:off x="3163005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26ED5CD9-E90E-D9B7-F419-48404A0CBC1D}"/>
                </a:ext>
              </a:extLst>
            </p:cNvPr>
            <p:cNvSpPr txBox="1"/>
            <p:nvPr/>
          </p:nvSpPr>
          <p:spPr>
            <a:xfrm>
              <a:off x="2664400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86.04</a:t>
              </a:r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A4397CCD-25E9-9BFC-1702-18D3D7DF697B}"/>
              </a:ext>
            </a:extLst>
          </p:cNvPr>
          <p:cNvGrpSpPr/>
          <p:nvPr/>
        </p:nvGrpSpPr>
        <p:grpSpPr>
          <a:xfrm>
            <a:off x="5192008" y="3138171"/>
            <a:ext cx="870304" cy="406316"/>
            <a:chOff x="2937072" y="6109000"/>
            <a:chExt cx="870304" cy="406316"/>
          </a:xfrm>
        </p:grpSpPr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1D12AF0C-DF49-3964-615C-AC4BAA2E14E0}"/>
                </a:ext>
              </a:extLst>
            </p:cNvPr>
            <p:cNvGrpSpPr/>
            <p:nvPr/>
          </p:nvGrpSpPr>
          <p:grpSpPr>
            <a:xfrm flipH="1">
              <a:off x="2937072" y="6245743"/>
              <a:ext cx="393212" cy="222318"/>
              <a:chOff x="3072239" y="6245743"/>
              <a:chExt cx="393212" cy="222318"/>
            </a:xfrm>
          </p:grpSpPr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FF2D07F2-66E5-5474-A4AC-01F7E00A464E}"/>
                  </a:ext>
                </a:extLst>
              </p:cNvPr>
              <p:cNvCxnSpPr/>
              <p:nvPr/>
            </p:nvCxnSpPr>
            <p:spPr>
              <a:xfrm>
                <a:off x="3080190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CD53622E-CA85-D141-3E23-29EEE98645AD}"/>
                  </a:ext>
                </a:extLst>
              </p:cNvPr>
              <p:cNvGrpSpPr/>
              <p:nvPr/>
            </p:nvGrpSpPr>
            <p:grpSpPr>
              <a:xfrm>
                <a:off x="3072239" y="6308930"/>
                <a:ext cx="385261" cy="159131"/>
                <a:chOff x="3072239" y="6308930"/>
                <a:chExt cx="385261" cy="159131"/>
              </a:xfrm>
            </p:grpSpPr>
            <p:cxnSp>
              <p:nvCxnSpPr>
                <p:cNvPr id="296" name="Straight Arrow Connector 295">
                  <a:extLst>
                    <a:ext uri="{FF2B5EF4-FFF2-40B4-BE49-F238E27FC236}">
                      <a16:creationId xmlns:a16="http://schemas.microsoft.com/office/drawing/2014/main" id="{8DDE18DD-9D4D-C25E-E5CB-965536C49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239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6F2B3A91-54F6-E579-E435-8CE75155D9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A83F80A3-717F-6E00-16CD-67CF58C8454A}"/>
                </a:ext>
              </a:extLst>
            </p:cNvPr>
            <p:cNvSpPr txBox="1"/>
            <p:nvPr/>
          </p:nvSpPr>
          <p:spPr>
            <a:xfrm>
              <a:off x="3271652" y="61090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-66.09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7F4CB084-4EA0-407E-BF16-3CA29D482EB3}"/>
                </a:ext>
              </a:extLst>
            </p:cNvPr>
            <p:cNvSpPr txBox="1"/>
            <p:nvPr/>
          </p:nvSpPr>
          <p:spPr>
            <a:xfrm>
              <a:off x="3263701" y="62614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-14.29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C512C077-A4B1-F54E-3C30-8A8A4702362C}"/>
              </a:ext>
            </a:extLst>
          </p:cNvPr>
          <p:cNvGrpSpPr/>
          <p:nvPr/>
        </p:nvGrpSpPr>
        <p:grpSpPr>
          <a:xfrm>
            <a:off x="5256999" y="5459029"/>
            <a:ext cx="830549" cy="406316"/>
            <a:chOff x="2945023" y="6109000"/>
            <a:chExt cx="830549" cy="406316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A0867425-5533-B928-730A-EFA72FAFC9EF}"/>
                </a:ext>
              </a:extLst>
            </p:cNvPr>
            <p:cNvGrpSpPr/>
            <p:nvPr/>
          </p:nvGrpSpPr>
          <p:grpSpPr>
            <a:xfrm flipH="1">
              <a:off x="2945023" y="6245743"/>
              <a:ext cx="385261" cy="222318"/>
              <a:chOff x="3072239" y="6245743"/>
              <a:chExt cx="385261" cy="222318"/>
            </a:xfrm>
          </p:grpSpPr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7C0EE7FF-8548-3E85-86EC-1C8E9F8E8753}"/>
                  </a:ext>
                </a:extLst>
              </p:cNvPr>
              <p:cNvCxnSpPr/>
              <p:nvPr/>
            </p:nvCxnSpPr>
            <p:spPr>
              <a:xfrm>
                <a:off x="3072239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5B480BD2-3792-5614-ADC5-C603B21F39C8}"/>
                  </a:ext>
                </a:extLst>
              </p:cNvPr>
              <p:cNvGrpSpPr/>
              <p:nvPr/>
            </p:nvGrpSpPr>
            <p:grpSpPr>
              <a:xfrm>
                <a:off x="3072239" y="6308930"/>
                <a:ext cx="385261" cy="159131"/>
                <a:chOff x="3072239" y="6308930"/>
                <a:chExt cx="385261" cy="159131"/>
              </a:xfrm>
            </p:grpSpPr>
            <p:cxnSp>
              <p:nvCxnSpPr>
                <p:cNvPr id="304" name="Straight Arrow Connector 303">
                  <a:extLst>
                    <a:ext uri="{FF2B5EF4-FFF2-40B4-BE49-F238E27FC236}">
                      <a16:creationId xmlns:a16="http://schemas.microsoft.com/office/drawing/2014/main" id="{F92A32E9-3CA3-52C8-873C-664548D2D0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239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5F4F6D6C-7230-9061-4470-1A50E5E646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BA81226D-0A06-FE99-D94D-379355318132}"/>
                </a:ext>
              </a:extLst>
            </p:cNvPr>
            <p:cNvSpPr txBox="1"/>
            <p:nvPr/>
          </p:nvSpPr>
          <p:spPr>
            <a:xfrm>
              <a:off x="3308777" y="61090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-6.04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6CA313D9-B6C0-2BE7-1BAB-FA7232D7B821}"/>
                </a:ext>
              </a:extLst>
            </p:cNvPr>
            <p:cNvSpPr txBox="1"/>
            <p:nvPr/>
          </p:nvSpPr>
          <p:spPr>
            <a:xfrm>
              <a:off x="3308777" y="62614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-7.07</a:t>
              </a: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A696E6FA-F61C-6DB0-D1DF-B520C7623029}"/>
              </a:ext>
            </a:extLst>
          </p:cNvPr>
          <p:cNvGrpSpPr/>
          <p:nvPr/>
        </p:nvGrpSpPr>
        <p:grpSpPr>
          <a:xfrm>
            <a:off x="8977095" y="2594428"/>
            <a:ext cx="862353" cy="406316"/>
            <a:chOff x="2952974" y="6109000"/>
            <a:chExt cx="862353" cy="406316"/>
          </a:xfrm>
        </p:grpSpPr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6FD4C2C6-C63F-1C40-FE69-B1006697BD79}"/>
                </a:ext>
              </a:extLst>
            </p:cNvPr>
            <p:cNvGrpSpPr/>
            <p:nvPr/>
          </p:nvGrpSpPr>
          <p:grpSpPr>
            <a:xfrm flipH="1">
              <a:off x="2952974" y="6245743"/>
              <a:ext cx="385261" cy="222318"/>
              <a:chOff x="3064288" y="6245743"/>
              <a:chExt cx="385261" cy="222318"/>
            </a:xfrm>
          </p:grpSpPr>
          <p:cxnSp>
            <p:nvCxnSpPr>
              <p:cNvPr id="312" name="Straight Arrow Connector 311">
                <a:extLst>
                  <a:ext uri="{FF2B5EF4-FFF2-40B4-BE49-F238E27FC236}">
                    <a16:creationId xmlns:a16="http://schemas.microsoft.com/office/drawing/2014/main" id="{8B89DD5D-93F0-C2C7-4A37-1F7FAEFDD758}"/>
                  </a:ext>
                </a:extLst>
              </p:cNvPr>
              <p:cNvCxnSpPr/>
              <p:nvPr/>
            </p:nvCxnSpPr>
            <p:spPr>
              <a:xfrm>
                <a:off x="3064288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74B6D556-653C-4966-7132-39DB2EFDCBB7}"/>
                  </a:ext>
                </a:extLst>
              </p:cNvPr>
              <p:cNvGrpSpPr/>
              <p:nvPr/>
            </p:nvGrpSpPr>
            <p:grpSpPr>
              <a:xfrm>
                <a:off x="3064288" y="6308930"/>
                <a:ext cx="385261" cy="159131"/>
                <a:chOff x="3064288" y="6308930"/>
                <a:chExt cx="385261" cy="159131"/>
              </a:xfrm>
            </p:grpSpPr>
            <p:cxnSp>
              <p:nvCxnSpPr>
                <p:cNvPr id="314" name="Straight Arrow Connector 313">
                  <a:extLst>
                    <a:ext uri="{FF2B5EF4-FFF2-40B4-BE49-F238E27FC236}">
                      <a16:creationId xmlns:a16="http://schemas.microsoft.com/office/drawing/2014/main" id="{2200A43A-9C59-AB58-314B-5C58916218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64288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61CF7131-91FE-B5EE-C654-B6C0E2C2FB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007079E-B3CC-69DF-E0AF-1423C4135078}"/>
                </a:ext>
              </a:extLst>
            </p:cNvPr>
            <p:cNvSpPr txBox="1"/>
            <p:nvPr/>
          </p:nvSpPr>
          <p:spPr>
            <a:xfrm>
              <a:off x="3279603" y="61090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-39.50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BF86F8CB-9AF1-B221-6D8D-E320DE26963B}"/>
                </a:ext>
              </a:extLst>
            </p:cNvPr>
            <p:cNvSpPr txBox="1"/>
            <p:nvPr/>
          </p:nvSpPr>
          <p:spPr>
            <a:xfrm>
              <a:off x="3308777" y="62614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-7.68</a:t>
              </a: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F7D77C52-F6CE-B30E-EF7F-E4C0A6CA9BB5}"/>
              </a:ext>
            </a:extLst>
          </p:cNvPr>
          <p:cNvGrpSpPr/>
          <p:nvPr/>
        </p:nvGrpSpPr>
        <p:grpSpPr>
          <a:xfrm>
            <a:off x="9825020" y="2957023"/>
            <a:ext cx="851274" cy="406316"/>
            <a:chOff x="2606820" y="5628834"/>
            <a:chExt cx="851274" cy="406316"/>
          </a:xfrm>
        </p:grpSpPr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99063B18-0E7C-54E9-585A-13BB88BF6071}"/>
                </a:ext>
              </a:extLst>
            </p:cNvPr>
            <p:cNvCxnSpPr/>
            <p:nvPr/>
          </p:nvCxnSpPr>
          <p:spPr>
            <a:xfrm>
              <a:off x="3072833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D4F68E78-0B06-1150-8AB0-556A7594534A}"/>
                </a:ext>
              </a:extLst>
            </p:cNvPr>
            <p:cNvCxnSpPr>
              <a:cxnSpLocks/>
            </p:cNvCxnSpPr>
            <p:nvPr/>
          </p:nvCxnSpPr>
          <p:spPr>
            <a:xfrm>
              <a:off x="3072833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A7816D6E-9DC8-F808-AA25-F051960AA7FB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F75DECA-DEFC-2AA6-76F4-46DA04F28E20}"/>
                </a:ext>
              </a:extLst>
            </p:cNvPr>
            <p:cNvSpPr txBox="1"/>
            <p:nvPr/>
          </p:nvSpPr>
          <p:spPr>
            <a:xfrm>
              <a:off x="2606820" y="5628834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-78.00</a:t>
              </a: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F925604E-E40E-BA70-0B05-D80AC634F321}"/>
                </a:ext>
              </a:extLst>
            </p:cNvPr>
            <p:cNvSpPr txBox="1"/>
            <p:nvPr/>
          </p:nvSpPr>
          <p:spPr>
            <a:xfrm>
              <a:off x="2606820" y="5781234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-10.76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D60111A3-2C71-E823-AD38-B0B5BF2ABC9F}"/>
                  </a:ext>
                </a:extLst>
              </p:cNvPr>
              <p:cNvSpPr txBox="1"/>
              <p:nvPr/>
            </p:nvSpPr>
            <p:spPr>
              <a:xfrm>
                <a:off x="5621741" y="384046"/>
                <a:ext cx="18958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Bus 2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05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.934</m:t>
                    </m:r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−12.370°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D60111A3-2C71-E823-AD38-B0B5BF2AB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741" y="384046"/>
                <a:ext cx="1895840" cy="338554"/>
              </a:xfrm>
              <a:prstGeom prst="rect">
                <a:avLst/>
              </a:prstGeom>
              <a:blipFill>
                <a:blip r:embed="rId4"/>
                <a:stretch>
                  <a:fillRect l="-1333" t="-7143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3A9EDB4D-C164-950B-E5F6-DBCAC6D4C038}"/>
                  </a:ext>
                </a:extLst>
              </p:cNvPr>
              <p:cNvSpPr txBox="1"/>
              <p:nvPr/>
            </p:nvSpPr>
            <p:spPr>
              <a:xfrm>
                <a:off x="5621741" y="2632263"/>
                <a:ext cx="182210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Bus 3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05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0.933</m:t>
                    </m:r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−11.93°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3A9EDB4D-C164-950B-E5F6-DBCAC6D4C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741" y="2632263"/>
                <a:ext cx="1822102" cy="338554"/>
              </a:xfrm>
              <a:prstGeom prst="rect">
                <a:avLst/>
              </a:prstGeom>
              <a:blipFill>
                <a:blip r:embed="rId5"/>
                <a:stretch>
                  <a:fillRect l="-137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B996FB6D-1624-1209-C8B6-8FE356804566}"/>
                  </a:ext>
                </a:extLst>
              </p:cNvPr>
              <p:cNvSpPr txBox="1"/>
              <p:nvPr/>
            </p:nvSpPr>
            <p:spPr>
              <a:xfrm>
                <a:off x="5610015" y="4551285"/>
                <a:ext cx="15976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Bus 4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05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</m:t>
                    </m:r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−1.07°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B996FB6D-1624-1209-C8B6-8FE356804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015" y="4551285"/>
                <a:ext cx="1597681" cy="338554"/>
              </a:xfrm>
              <a:prstGeom prst="rect">
                <a:avLst/>
              </a:prstGeom>
              <a:blipFill>
                <a:blip r:embed="rId6"/>
                <a:stretch>
                  <a:fillRect l="-1575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BD570D9C-AEA9-E162-5AC9-079ABC878C72}"/>
              </a:ext>
            </a:extLst>
          </p:cNvPr>
          <p:cNvCxnSpPr/>
          <p:nvPr/>
        </p:nvCxnSpPr>
        <p:spPr>
          <a:xfrm flipH="1">
            <a:off x="9879773" y="3516385"/>
            <a:ext cx="4446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198DF593-CB45-BE7F-8E87-8B0868BEAB07}"/>
              </a:ext>
            </a:extLst>
          </p:cNvPr>
          <p:cNvGrpSpPr/>
          <p:nvPr/>
        </p:nvGrpSpPr>
        <p:grpSpPr>
          <a:xfrm>
            <a:off x="10126465" y="3502771"/>
            <a:ext cx="386336" cy="710910"/>
            <a:chOff x="10086479" y="5007033"/>
            <a:chExt cx="386336" cy="710910"/>
          </a:xfrm>
        </p:grpSpPr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DC4DD799-1121-F63C-3920-2045B7A57137}"/>
                </a:ext>
              </a:extLst>
            </p:cNvPr>
            <p:cNvGrpSpPr/>
            <p:nvPr/>
          </p:nvGrpSpPr>
          <p:grpSpPr>
            <a:xfrm>
              <a:off x="10086479" y="5007033"/>
              <a:ext cx="386336" cy="710910"/>
              <a:chOff x="3843813" y="1969700"/>
              <a:chExt cx="386336" cy="710910"/>
            </a:xfrm>
          </p:grpSpPr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230C3426-22F6-0306-8EE8-D2454AD34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8276" y="1969700"/>
                <a:ext cx="2" cy="1806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D0626287-5DCC-8980-9AAA-229D720FB5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4177" y="2150333"/>
                <a:ext cx="26560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4" name="Arc 343">
                <a:extLst>
                  <a:ext uri="{FF2B5EF4-FFF2-40B4-BE49-F238E27FC236}">
                    <a16:creationId xmlns:a16="http://schemas.microsoft.com/office/drawing/2014/main" id="{2097E8FB-2AFA-DF9F-FDFE-3C1F416703BA}"/>
                  </a:ext>
                </a:extLst>
              </p:cNvPr>
              <p:cNvSpPr/>
              <p:nvPr/>
            </p:nvSpPr>
            <p:spPr>
              <a:xfrm>
                <a:off x="3843813" y="2228756"/>
                <a:ext cx="386336" cy="451854"/>
              </a:xfrm>
              <a:prstGeom prst="arc">
                <a:avLst>
                  <a:gd name="adj1" fmla="val 14431447"/>
                  <a:gd name="adj2" fmla="val 1813314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1ACDF797-F1E0-A261-3EC8-04962D8E0C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66227" y="5261246"/>
              <a:ext cx="233663" cy="236876"/>
              <a:chOff x="7415996" y="5674048"/>
              <a:chExt cx="482144" cy="488777"/>
            </a:xfrm>
          </p:grpSpPr>
          <p:sp>
            <p:nvSpPr>
              <p:cNvPr id="346" name="Line 1067">
                <a:extLst>
                  <a:ext uri="{FF2B5EF4-FFF2-40B4-BE49-F238E27FC236}">
                    <a16:creationId xmlns:a16="http://schemas.microsoft.com/office/drawing/2014/main" id="{B12AC8E3-7464-0941-A78D-6BD72FC28F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722" y="5674048"/>
                <a:ext cx="1" cy="2887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7" name="Line 1072">
                <a:extLst>
                  <a:ext uri="{FF2B5EF4-FFF2-40B4-BE49-F238E27FC236}">
                    <a16:creationId xmlns:a16="http://schemas.microsoft.com/office/drawing/2014/main" id="{ED86D277-2A53-6036-880F-E6C24C931B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" name="Line 1073">
                <a:extLst>
                  <a:ext uri="{FF2B5EF4-FFF2-40B4-BE49-F238E27FC236}">
                    <a16:creationId xmlns:a16="http://schemas.microsoft.com/office/drawing/2014/main" id="{5D477910-1BAA-BDCB-49B3-EC69EA7E25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" name="Line 1074">
                <a:extLst>
                  <a:ext uri="{FF2B5EF4-FFF2-40B4-BE49-F238E27FC236}">
                    <a16:creationId xmlns:a16="http://schemas.microsoft.com/office/drawing/2014/main" id="{CE7E60A2-9A5F-0691-FB4A-1A35DE3D7A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A8C278BD-E321-A907-7D8E-D878AD462A45}"/>
              </a:ext>
            </a:extLst>
          </p:cNvPr>
          <p:cNvGrpSpPr/>
          <p:nvPr/>
        </p:nvGrpSpPr>
        <p:grpSpPr>
          <a:xfrm>
            <a:off x="10467118" y="3423941"/>
            <a:ext cx="253596" cy="579636"/>
            <a:chOff x="10467118" y="3423941"/>
            <a:chExt cx="253596" cy="579636"/>
          </a:xfrm>
        </p:grpSpPr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22275249-FE9A-08FF-63A7-56748DBA28CE}"/>
                </a:ext>
              </a:extLst>
            </p:cNvPr>
            <p:cNvGrpSpPr/>
            <p:nvPr/>
          </p:nvGrpSpPr>
          <p:grpSpPr>
            <a:xfrm flipV="1">
              <a:off x="10514714" y="3617153"/>
              <a:ext cx="159131" cy="386424"/>
              <a:chOff x="1440494" y="5899263"/>
              <a:chExt cx="159131" cy="385261"/>
            </a:xfrm>
          </p:grpSpPr>
          <p:cxnSp>
            <p:nvCxnSpPr>
              <p:cNvPr id="359" name="Straight Arrow Connector 358">
                <a:extLst>
                  <a:ext uri="{FF2B5EF4-FFF2-40B4-BE49-F238E27FC236}">
                    <a16:creationId xmlns:a16="http://schemas.microsoft.com/office/drawing/2014/main" id="{9F8ECD6A-7C29-E080-DBA4-57BFA2D6503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27430" y="6091894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85C83EE2-C1A1-6AE9-6468-AF4E60B7F0B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520060" y="5886017"/>
                <a:ext cx="0" cy="1591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6CFFE015-D191-F362-D5C5-656FF6A9DEDD}"/>
                </a:ext>
              </a:extLst>
            </p:cNvPr>
            <p:cNvSpPr txBox="1"/>
            <p:nvPr/>
          </p:nvSpPr>
          <p:spPr>
            <a:xfrm>
              <a:off x="10467118" y="3423941"/>
              <a:ext cx="2535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</a:t>
              </a:r>
            </a:p>
          </p:txBody>
        </p:sp>
      </p:grpSp>
      <p:sp>
        <p:nvSpPr>
          <p:cNvPr id="364" name="Rectangle 363">
            <a:extLst>
              <a:ext uri="{FF2B5EF4-FFF2-40B4-BE49-F238E27FC236}">
                <a16:creationId xmlns:a16="http://schemas.microsoft.com/office/drawing/2014/main" id="{87EEA767-439B-74BD-D77C-CBFEA2A7995A}"/>
              </a:ext>
            </a:extLst>
          </p:cNvPr>
          <p:cNvSpPr>
            <a:spLocks noChangeAspect="1"/>
          </p:cNvSpPr>
          <p:nvPr/>
        </p:nvSpPr>
        <p:spPr>
          <a:xfrm>
            <a:off x="9999137" y="3461857"/>
            <a:ext cx="109056" cy="10905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97AC5A4D-2472-1BEB-5249-7A2A4E4EEDFE}"/>
              </a:ext>
            </a:extLst>
          </p:cNvPr>
          <p:cNvSpPr>
            <a:spLocks noChangeAspect="1"/>
          </p:cNvSpPr>
          <p:nvPr/>
        </p:nvSpPr>
        <p:spPr>
          <a:xfrm>
            <a:off x="5764423" y="1599870"/>
            <a:ext cx="109056" cy="10905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11A29937-6AB2-5505-45E7-FCB8646BA9EC}"/>
              </a:ext>
            </a:extLst>
          </p:cNvPr>
          <p:cNvSpPr>
            <a:spLocks noChangeAspect="1"/>
          </p:cNvSpPr>
          <p:nvPr/>
        </p:nvSpPr>
        <p:spPr>
          <a:xfrm>
            <a:off x="5762363" y="809997"/>
            <a:ext cx="109056" cy="1090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0440DCDA-5527-1E19-5EA4-0A59E78E005B}"/>
              </a:ext>
            </a:extLst>
          </p:cNvPr>
          <p:cNvSpPr>
            <a:spLocks noChangeAspect="1"/>
          </p:cNvSpPr>
          <p:nvPr/>
        </p:nvSpPr>
        <p:spPr>
          <a:xfrm>
            <a:off x="5761476" y="3891710"/>
            <a:ext cx="109056" cy="1090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00992045-DB25-A84F-E24C-42E5BEFF0AFB}"/>
              </a:ext>
            </a:extLst>
          </p:cNvPr>
          <p:cNvSpPr>
            <a:spLocks noChangeAspect="1"/>
          </p:cNvSpPr>
          <p:nvPr/>
        </p:nvSpPr>
        <p:spPr>
          <a:xfrm>
            <a:off x="5758783" y="5021958"/>
            <a:ext cx="109056" cy="109056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ECA4A32A-5874-F5C2-1B48-DD04389A1942}"/>
              </a:ext>
            </a:extLst>
          </p:cNvPr>
          <p:cNvSpPr>
            <a:spLocks noChangeAspect="1"/>
          </p:cNvSpPr>
          <p:nvPr/>
        </p:nvSpPr>
        <p:spPr>
          <a:xfrm>
            <a:off x="1970418" y="3457045"/>
            <a:ext cx="109056" cy="109056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00B1D4-0E6F-D58A-8802-8D5F4B9BCBF7}"/>
              </a:ext>
            </a:extLst>
          </p:cNvPr>
          <p:cNvGrpSpPr/>
          <p:nvPr/>
        </p:nvGrpSpPr>
        <p:grpSpPr>
          <a:xfrm>
            <a:off x="2284841" y="3117720"/>
            <a:ext cx="809596" cy="406316"/>
            <a:chOff x="2648498" y="5628834"/>
            <a:chExt cx="809596" cy="406316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36E421D-545A-EA88-4F34-A98D0E5DB550}"/>
                </a:ext>
              </a:extLst>
            </p:cNvPr>
            <p:cNvCxnSpPr/>
            <p:nvPr/>
          </p:nvCxnSpPr>
          <p:spPr>
            <a:xfrm>
              <a:off x="3072833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98B1E45-F42D-9743-BC02-1981F59D72B9}"/>
                </a:ext>
              </a:extLst>
            </p:cNvPr>
            <p:cNvCxnSpPr>
              <a:cxnSpLocks/>
            </p:cNvCxnSpPr>
            <p:nvPr/>
          </p:nvCxnSpPr>
          <p:spPr>
            <a:xfrm>
              <a:off x="3072833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0690DEA-7A73-DD3C-4474-FE80E41C6812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C9D11C-EA83-4057-16CB-83044C0B2864}"/>
                </a:ext>
              </a:extLst>
            </p:cNvPr>
            <p:cNvSpPr txBox="1"/>
            <p:nvPr/>
          </p:nvSpPr>
          <p:spPr>
            <a:xfrm>
              <a:off x="2648498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67.86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33FCAE-1EE3-FBE1-DA59-EAFF78826D0D}"/>
                </a:ext>
              </a:extLst>
            </p:cNvPr>
            <p:cNvSpPr txBox="1"/>
            <p:nvPr/>
          </p:nvSpPr>
          <p:spPr>
            <a:xfrm>
              <a:off x="2648498" y="57812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26.36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294148-5405-9C5D-F1A4-110E38F2DAA1}"/>
              </a:ext>
            </a:extLst>
          </p:cNvPr>
          <p:cNvGrpSpPr/>
          <p:nvPr/>
        </p:nvGrpSpPr>
        <p:grpSpPr>
          <a:xfrm>
            <a:off x="2353770" y="3571221"/>
            <a:ext cx="740667" cy="406316"/>
            <a:chOff x="2717427" y="5628834"/>
            <a:chExt cx="740667" cy="40631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6D47321-75C3-86E9-BC0F-B2D559D8808B}"/>
                </a:ext>
              </a:extLst>
            </p:cNvPr>
            <p:cNvCxnSpPr/>
            <p:nvPr/>
          </p:nvCxnSpPr>
          <p:spPr>
            <a:xfrm>
              <a:off x="3072833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C0DC168-B255-1761-2555-15775764AB23}"/>
                </a:ext>
              </a:extLst>
            </p:cNvPr>
            <p:cNvCxnSpPr>
              <a:cxnSpLocks/>
            </p:cNvCxnSpPr>
            <p:nvPr/>
          </p:nvCxnSpPr>
          <p:spPr>
            <a:xfrm>
              <a:off x="3072833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88452D-7C7B-47C5-DB93-D0FE8303748B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EE76E9-794E-950B-CFEF-ADB692352204}"/>
                </a:ext>
              </a:extLst>
            </p:cNvPr>
            <p:cNvSpPr txBox="1"/>
            <p:nvPr/>
          </p:nvSpPr>
          <p:spPr>
            <a:xfrm>
              <a:off x="2717427" y="5628834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6.06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E0967E-325A-3786-C97E-BCC31FBC3F56}"/>
                </a:ext>
              </a:extLst>
            </p:cNvPr>
            <p:cNvSpPr txBox="1"/>
            <p:nvPr/>
          </p:nvSpPr>
          <p:spPr>
            <a:xfrm>
              <a:off x="2717427" y="5781234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3.80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9B8325-D02E-0CBA-D333-730E81E8A04B}"/>
              </a:ext>
            </a:extLst>
          </p:cNvPr>
          <p:cNvGrpSpPr/>
          <p:nvPr/>
        </p:nvGrpSpPr>
        <p:grpSpPr>
          <a:xfrm>
            <a:off x="6053101" y="790417"/>
            <a:ext cx="809596" cy="406316"/>
            <a:chOff x="2640547" y="5628834"/>
            <a:chExt cx="809596" cy="40631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15FC706-787F-FA5B-A0BC-B25AEDA4CC8B}"/>
                </a:ext>
              </a:extLst>
            </p:cNvPr>
            <p:cNvCxnSpPr/>
            <p:nvPr/>
          </p:nvCxnSpPr>
          <p:spPr>
            <a:xfrm>
              <a:off x="3064882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C227198-BD89-00AD-B34C-0E318AAA1564}"/>
                </a:ext>
              </a:extLst>
            </p:cNvPr>
            <p:cNvCxnSpPr>
              <a:cxnSpLocks/>
            </p:cNvCxnSpPr>
            <p:nvPr/>
          </p:nvCxnSpPr>
          <p:spPr>
            <a:xfrm>
              <a:off x="3064882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1AFD49-69D2-6C00-CBB1-3FD0A858B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83A245-D80A-A4BE-64A3-0B8D39CA9E3F}"/>
                </a:ext>
              </a:extLst>
            </p:cNvPr>
            <p:cNvSpPr txBox="1"/>
            <p:nvPr/>
          </p:nvSpPr>
          <p:spPr>
            <a:xfrm>
              <a:off x="2640547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40.24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B3E40E-8ECE-F18B-EF68-2CFDE4F45328}"/>
                </a:ext>
              </a:extLst>
            </p:cNvPr>
            <p:cNvSpPr txBox="1"/>
            <p:nvPr/>
          </p:nvSpPr>
          <p:spPr>
            <a:xfrm>
              <a:off x="2640547" y="57812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10.42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6FD491-B7D3-F30D-9FCD-D097C0E4B2A5}"/>
              </a:ext>
            </a:extLst>
          </p:cNvPr>
          <p:cNvGrpSpPr/>
          <p:nvPr/>
        </p:nvGrpSpPr>
        <p:grpSpPr>
          <a:xfrm>
            <a:off x="5243601" y="2304542"/>
            <a:ext cx="862353" cy="406316"/>
            <a:chOff x="2937072" y="6109000"/>
            <a:chExt cx="862353" cy="40631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9B5C532-1AEC-CB57-2FDE-E55381B0DD7A}"/>
                </a:ext>
              </a:extLst>
            </p:cNvPr>
            <p:cNvGrpSpPr/>
            <p:nvPr/>
          </p:nvGrpSpPr>
          <p:grpSpPr>
            <a:xfrm flipH="1">
              <a:off x="2937072" y="6245743"/>
              <a:ext cx="393212" cy="222318"/>
              <a:chOff x="3072239" y="6245743"/>
              <a:chExt cx="393212" cy="222318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C394AB3-C1EC-48B0-A7BC-84A02DA70183}"/>
                  </a:ext>
                </a:extLst>
              </p:cNvPr>
              <p:cNvCxnSpPr/>
              <p:nvPr/>
            </p:nvCxnSpPr>
            <p:spPr>
              <a:xfrm>
                <a:off x="3080190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1BFFA1B-3E61-2C30-6ECA-0CDD784AA7F8}"/>
                  </a:ext>
                </a:extLst>
              </p:cNvPr>
              <p:cNvGrpSpPr/>
              <p:nvPr/>
            </p:nvGrpSpPr>
            <p:grpSpPr>
              <a:xfrm>
                <a:off x="3072239" y="6308930"/>
                <a:ext cx="385261" cy="159131"/>
                <a:chOff x="3072239" y="6308930"/>
                <a:chExt cx="385261" cy="159131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C0A7467D-1AFA-B0FF-FB98-E3DF8F938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239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B630C21-C962-B81C-2383-CBA8AA3F7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1386B93-F229-93FE-36FB-C672D7E1570B}"/>
                </a:ext>
              </a:extLst>
            </p:cNvPr>
            <p:cNvSpPr txBox="1"/>
            <p:nvPr/>
          </p:nvSpPr>
          <p:spPr>
            <a:xfrm>
              <a:off x="3332630" y="61090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-2.52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78FE0A1-03B9-82AE-2DB1-F0AF99932598}"/>
                </a:ext>
              </a:extLst>
            </p:cNvPr>
            <p:cNvSpPr txBox="1"/>
            <p:nvPr/>
          </p:nvSpPr>
          <p:spPr>
            <a:xfrm>
              <a:off x="3332630" y="62614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-0.40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C003FEB-5C85-2B51-73CE-51CD3CF1251E}"/>
              </a:ext>
            </a:extLst>
          </p:cNvPr>
          <p:cNvGrpSpPr/>
          <p:nvPr/>
        </p:nvGrpSpPr>
        <p:grpSpPr>
          <a:xfrm>
            <a:off x="5217693" y="2813853"/>
            <a:ext cx="814647" cy="406316"/>
            <a:chOff x="2960925" y="6109000"/>
            <a:chExt cx="814647" cy="406316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34A4CA2-2045-C7D5-1625-50F494990770}"/>
                </a:ext>
              </a:extLst>
            </p:cNvPr>
            <p:cNvGrpSpPr/>
            <p:nvPr/>
          </p:nvGrpSpPr>
          <p:grpSpPr>
            <a:xfrm flipH="1">
              <a:off x="2960925" y="6245743"/>
              <a:ext cx="385261" cy="222318"/>
              <a:chOff x="3056337" y="6245743"/>
              <a:chExt cx="385261" cy="222318"/>
            </a:xfrm>
          </p:grpSpPr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881C9C8E-AC09-9CC4-4505-EAF1EB975223}"/>
                  </a:ext>
                </a:extLst>
              </p:cNvPr>
              <p:cNvCxnSpPr/>
              <p:nvPr/>
            </p:nvCxnSpPr>
            <p:spPr>
              <a:xfrm>
                <a:off x="3056337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CE8C5B97-B308-BBD9-21A5-1D19D8A81540}"/>
                  </a:ext>
                </a:extLst>
              </p:cNvPr>
              <p:cNvGrpSpPr/>
              <p:nvPr/>
            </p:nvGrpSpPr>
            <p:grpSpPr>
              <a:xfrm>
                <a:off x="3056337" y="6308930"/>
                <a:ext cx="385261" cy="159131"/>
                <a:chOff x="3056337" y="6308930"/>
                <a:chExt cx="385261" cy="159131"/>
              </a:xfrm>
            </p:grpSpPr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E802AF6B-81C8-D98B-540F-908FB2792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6337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28ED4281-6DD7-BE16-5A7F-00FBB6FD6F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323538E-6BE6-EF36-73F1-BCA5F5414F86}"/>
                </a:ext>
              </a:extLst>
            </p:cNvPr>
            <p:cNvSpPr txBox="1"/>
            <p:nvPr/>
          </p:nvSpPr>
          <p:spPr>
            <a:xfrm>
              <a:off x="3350455" y="6109000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2.52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651143E-D867-CCA1-F13A-221A17C51B51}"/>
                </a:ext>
              </a:extLst>
            </p:cNvPr>
            <p:cNvSpPr txBox="1"/>
            <p:nvPr/>
          </p:nvSpPr>
          <p:spPr>
            <a:xfrm>
              <a:off x="3308777" y="62614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-1.67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586ABCB-2724-DD41-8DD2-4EF1F0118592}"/>
              </a:ext>
            </a:extLst>
          </p:cNvPr>
          <p:cNvGrpSpPr/>
          <p:nvPr/>
        </p:nvGrpSpPr>
        <p:grpSpPr>
          <a:xfrm>
            <a:off x="8987326" y="3130460"/>
            <a:ext cx="862353" cy="406316"/>
            <a:chOff x="2960925" y="6109000"/>
            <a:chExt cx="862353" cy="406316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02B2AF9-31F6-B519-FAB5-ACA98437AAFC}"/>
                </a:ext>
              </a:extLst>
            </p:cNvPr>
            <p:cNvGrpSpPr/>
            <p:nvPr/>
          </p:nvGrpSpPr>
          <p:grpSpPr>
            <a:xfrm flipH="1">
              <a:off x="2960925" y="6245743"/>
              <a:ext cx="385261" cy="222318"/>
              <a:chOff x="3056337" y="6245743"/>
              <a:chExt cx="385261" cy="222318"/>
            </a:xfrm>
          </p:grpSpPr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0D85320B-CC4F-4F66-0ADA-8DB3BA4E0875}"/>
                  </a:ext>
                </a:extLst>
              </p:cNvPr>
              <p:cNvCxnSpPr/>
              <p:nvPr/>
            </p:nvCxnSpPr>
            <p:spPr>
              <a:xfrm>
                <a:off x="3056337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C59089DC-63DA-0A05-6898-D662F8C09F50}"/>
                  </a:ext>
                </a:extLst>
              </p:cNvPr>
              <p:cNvGrpSpPr/>
              <p:nvPr/>
            </p:nvGrpSpPr>
            <p:grpSpPr>
              <a:xfrm>
                <a:off x="3056337" y="6308930"/>
                <a:ext cx="385261" cy="159131"/>
                <a:chOff x="3056337" y="6308930"/>
                <a:chExt cx="385261" cy="159131"/>
              </a:xfrm>
            </p:grpSpPr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4DC5CF8C-7B98-0658-B30E-AC0B09A43A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6337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9571A5AB-C77D-18E8-0A9C-57375A05E6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94C5A3B-6777-DC93-C830-FEE7B102CC65}"/>
                </a:ext>
              </a:extLst>
            </p:cNvPr>
            <p:cNvSpPr txBox="1"/>
            <p:nvPr/>
          </p:nvSpPr>
          <p:spPr>
            <a:xfrm>
              <a:off x="3287554" y="61090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-47.69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AD125A1-DDDA-EE3E-CDAD-40636534CB35}"/>
                </a:ext>
              </a:extLst>
            </p:cNvPr>
            <p:cNvSpPr txBox="1"/>
            <p:nvPr/>
          </p:nvSpPr>
          <p:spPr>
            <a:xfrm>
              <a:off x="3356484" y="6261400"/>
              <a:ext cx="46679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-7.42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C1CD52C-33E6-BACC-BDAC-757EE8E943EA}"/>
              </a:ext>
            </a:extLst>
          </p:cNvPr>
          <p:cNvGrpSpPr/>
          <p:nvPr/>
        </p:nvGrpSpPr>
        <p:grpSpPr>
          <a:xfrm>
            <a:off x="8946714" y="3943701"/>
            <a:ext cx="910059" cy="406316"/>
            <a:chOff x="2921170" y="6109000"/>
            <a:chExt cx="910059" cy="406316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A54E6BDD-CF14-9EBB-6194-8F3B3C1DA0EA}"/>
                </a:ext>
              </a:extLst>
            </p:cNvPr>
            <p:cNvGrpSpPr/>
            <p:nvPr/>
          </p:nvGrpSpPr>
          <p:grpSpPr>
            <a:xfrm flipH="1">
              <a:off x="2921170" y="6245743"/>
              <a:ext cx="425016" cy="222318"/>
              <a:chOff x="3056337" y="6245743"/>
              <a:chExt cx="425016" cy="222318"/>
            </a:xfrm>
          </p:grpSpPr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5C35DECE-6E19-F5DC-EC7B-041703CFC6BD}"/>
                  </a:ext>
                </a:extLst>
              </p:cNvPr>
              <p:cNvCxnSpPr/>
              <p:nvPr/>
            </p:nvCxnSpPr>
            <p:spPr>
              <a:xfrm>
                <a:off x="3096092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22D6F0E6-2300-4598-FA60-E94AF82D1308}"/>
                  </a:ext>
                </a:extLst>
              </p:cNvPr>
              <p:cNvGrpSpPr/>
              <p:nvPr/>
            </p:nvGrpSpPr>
            <p:grpSpPr>
              <a:xfrm>
                <a:off x="3056337" y="6308930"/>
                <a:ext cx="385261" cy="159131"/>
                <a:chOff x="3056337" y="6308930"/>
                <a:chExt cx="385261" cy="159131"/>
              </a:xfrm>
            </p:grpSpPr>
            <p:cxnSp>
              <p:nvCxnSpPr>
                <p:cNvPr id="202" name="Straight Arrow Connector 201">
                  <a:extLst>
                    <a:ext uri="{FF2B5EF4-FFF2-40B4-BE49-F238E27FC236}">
                      <a16:creationId xmlns:a16="http://schemas.microsoft.com/office/drawing/2014/main" id="{42CB911B-99AF-5763-9C20-D3A4A4877C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6337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4FC94413-D81C-6C5B-B705-3D26B26380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606C2B-344E-8A19-45F0-E80472DC2A61}"/>
                </a:ext>
              </a:extLst>
            </p:cNvPr>
            <p:cNvSpPr txBox="1"/>
            <p:nvPr/>
          </p:nvSpPr>
          <p:spPr>
            <a:xfrm>
              <a:off x="3295505" y="61090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-84.81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43DC3300-D5E3-BD1B-3BE2-3643E7757EE7}"/>
                </a:ext>
              </a:extLst>
            </p:cNvPr>
            <p:cNvSpPr txBox="1"/>
            <p:nvPr/>
          </p:nvSpPr>
          <p:spPr>
            <a:xfrm>
              <a:off x="3295505" y="62614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-14.15</a:t>
              </a:r>
            </a:p>
          </p:txBody>
        </p: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72089A99-4E0B-79BF-871E-BCDFEE6CAA9B}"/>
              </a:ext>
            </a:extLst>
          </p:cNvPr>
          <p:cNvSpPr txBox="1"/>
          <p:nvPr/>
        </p:nvSpPr>
        <p:spPr>
          <a:xfrm>
            <a:off x="75341" y="6366075"/>
            <a:ext cx="9474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Example 8.14: Evening peak without corrective action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6B886CE3-D8F6-B732-BB04-B8DBAF73F1C8}"/>
              </a:ext>
            </a:extLst>
          </p:cNvPr>
          <p:cNvGrpSpPr/>
          <p:nvPr/>
        </p:nvGrpSpPr>
        <p:grpSpPr>
          <a:xfrm>
            <a:off x="5237049" y="1916236"/>
            <a:ext cx="862353" cy="406316"/>
            <a:chOff x="2937072" y="6109000"/>
            <a:chExt cx="862353" cy="406316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74B95F6F-9B5E-C18F-C523-58431D9C9227}"/>
                </a:ext>
              </a:extLst>
            </p:cNvPr>
            <p:cNvGrpSpPr/>
            <p:nvPr/>
          </p:nvGrpSpPr>
          <p:grpSpPr>
            <a:xfrm flipH="1">
              <a:off x="2937072" y="6245743"/>
              <a:ext cx="393212" cy="222318"/>
              <a:chOff x="3072239" y="6245743"/>
              <a:chExt cx="393212" cy="222318"/>
            </a:xfrm>
          </p:grpSpPr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1B5CAECE-E2E9-1AF4-2722-4A7CA98EEF4E}"/>
                  </a:ext>
                </a:extLst>
              </p:cNvPr>
              <p:cNvCxnSpPr/>
              <p:nvPr/>
            </p:nvCxnSpPr>
            <p:spPr>
              <a:xfrm>
                <a:off x="3080190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9CF7C985-B92E-9304-AB39-0CB318944921}"/>
                  </a:ext>
                </a:extLst>
              </p:cNvPr>
              <p:cNvGrpSpPr/>
              <p:nvPr/>
            </p:nvGrpSpPr>
            <p:grpSpPr>
              <a:xfrm>
                <a:off x="3072239" y="6308930"/>
                <a:ext cx="385261" cy="159131"/>
                <a:chOff x="3072239" y="6308930"/>
                <a:chExt cx="385261" cy="159131"/>
              </a:xfrm>
            </p:grpSpPr>
            <p:cxnSp>
              <p:nvCxnSpPr>
                <p:cNvPr id="217" name="Straight Arrow Connector 216">
                  <a:extLst>
                    <a:ext uri="{FF2B5EF4-FFF2-40B4-BE49-F238E27FC236}">
                      <a16:creationId xmlns:a16="http://schemas.microsoft.com/office/drawing/2014/main" id="{6D1C0367-9986-4ACC-E630-59E4CF5845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239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A065524F-97EF-4407-98FC-A162B52917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384583B-E9B7-14DA-0C6F-C5ACEE2380F5}"/>
                </a:ext>
              </a:extLst>
            </p:cNvPr>
            <p:cNvSpPr txBox="1"/>
            <p:nvPr/>
          </p:nvSpPr>
          <p:spPr>
            <a:xfrm>
              <a:off x="3263701" y="61090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-52.72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F0ADBB7E-2869-D5F4-A4AD-15844A6777ED}"/>
                </a:ext>
              </a:extLst>
            </p:cNvPr>
            <p:cNvSpPr txBox="1"/>
            <p:nvPr/>
          </p:nvSpPr>
          <p:spPr>
            <a:xfrm>
              <a:off x="3263701" y="62614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-13.52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25CC36-03C1-8837-3A84-A0D2E8E007A8}"/>
              </a:ext>
            </a:extLst>
          </p:cNvPr>
          <p:cNvCxnSpPr>
            <a:cxnSpLocks/>
          </p:cNvCxnSpPr>
          <p:nvPr/>
        </p:nvCxnSpPr>
        <p:spPr>
          <a:xfrm>
            <a:off x="6080432" y="684928"/>
            <a:ext cx="3984" cy="19239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D58BD3-4DDD-FF44-8847-13A9FA284D42}"/>
              </a:ext>
            </a:extLst>
          </p:cNvPr>
          <p:cNvCxnSpPr>
            <a:cxnSpLocks/>
          </p:cNvCxnSpPr>
          <p:nvPr/>
        </p:nvCxnSpPr>
        <p:spPr>
          <a:xfrm>
            <a:off x="6088309" y="2991268"/>
            <a:ext cx="2" cy="115079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Date Placeholder 218">
            <a:extLst>
              <a:ext uri="{FF2B5EF4-FFF2-40B4-BE49-F238E27FC236}">
                <a16:creationId xmlns:a16="http://schemas.microsoft.com/office/drawing/2014/main" id="{0DA5A95D-4C35-7E82-FF71-B9247123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 dirty="0"/>
              <a:t>© 2024 D. Kirschen</a:t>
            </a:r>
          </a:p>
        </p:txBody>
      </p:sp>
      <p:sp>
        <p:nvSpPr>
          <p:cNvPr id="220" name="Slide Number Placeholder 219">
            <a:extLst>
              <a:ext uri="{FF2B5EF4-FFF2-40B4-BE49-F238E27FC236}">
                <a16:creationId xmlns:a16="http://schemas.microsoft.com/office/drawing/2014/main" id="{4F97DCC5-466D-D34A-D87B-222AE0F4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5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3852B5BF-C9FE-4707-1A1B-E0A3774D0CB1}"/>
                  </a:ext>
                </a:extLst>
              </p:cNvPr>
              <p:cNvSpPr txBox="1"/>
              <p:nvPr/>
            </p:nvSpPr>
            <p:spPr>
              <a:xfrm>
                <a:off x="8852049" y="2419524"/>
                <a:ext cx="18493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Bus 5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05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.956</m:t>
                    </m:r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−15.83°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3852B5BF-C9FE-4707-1A1B-E0A3774D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049" y="2419524"/>
                <a:ext cx="1849352" cy="338554"/>
              </a:xfrm>
              <a:prstGeom prst="rect">
                <a:avLst/>
              </a:prstGeom>
              <a:blipFill>
                <a:blip r:embed="rId2"/>
                <a:stretch>
                  <a:fillRect l="-1361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18BDCD-BBC2-99C8-03B4-0E08ED7A07F1}"/>
              </a:ext>
            </a:extLst>
          </p:cNvPr>
          <p:cNvCxnSpPr>
            <a:cxnSpLocks/>
          </p:cNvCxnSpPr>
          <p:nvPr/>
        </p:nvCxnSpPr>
        <p:spPr>
          <a:xfrm>
            <a:off x="2318401" y="2606076"/>
            <a:ext cx="1" cy="153598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D58BD3-4DDD-FF44-8847-13A9FA284D42}"/>
              </a:ext>
            </a:extLst>
          </p:cNvPr>
          <p:cNvCxnSpPr>
            <a:cxnSpLocks/>
          </p:cNvCxnSpPr>
          <p:nvPr/>
        </p:nvCxnSpPr>
        <p:spPr>
          <a:xfrm>
            <a:off x="6088309" y="2991268"/>
            <a:ext cx="2" cy="115079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3AC78C-9A6F-5D01-88EF-4F66282D369C}"/>
              </a:ext>
            </a:extLst>
          </p:cNvPr>
          <p:cNvCxnSpPr>
            <a:cxnSpLocks/>
          </p:cNvCxnSpPr>
          <p:nvPr/>
        </p:nvCxnSpPr>
        <p:spPr>
          <a:xfrm>
            <a:off x="9876639" y="2734810"/>
            <a:ext cx="0" cy="16992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25CC36-03C1-8837-3A84-A0D2E8E007A8}"/>
              </a:ext>
            </a:extLst>
          </p:cNvPr>
          <p:cNvCxnSpPr>
            <a:cxnSpLocks/>
          </p:cNvCxnSpPr>
          <p:nvPr/>
        </p:nvCxnSpPr>
        <p:spPr>
          <a:xfrm>
            <a:off x="6080432" y="684928"/>
            <a:ext cx="3984" cy="192397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58ABDD-534D-F3DC-8710-F3A5F788FA6B}"/>
              </a:ext>
            </a:extLst>
          </p:cNvPr>
          <p:cNvCxnSpPr>
            <a:cxnSpLocks/>
          </p:cNvCxnSpPr>
          <p:nvPr/>
        </p:nvCxnSpPr>
        <p:spPr>
          <a:xfrm>
            <a:off x="6088311" y="4815978"/>
            <a:ext cx="0" cy="14072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7DB4B85-4909-BA19-326B-2F2F1DD1CFDB}"/>
              </a:ext>
            </a:extLst>
          </p:cNvPr>
          <p:cNvGrpSpPr/>
          <p:nvPr/>
        </p:nvGrpSpPr>
        <p:grpSpPr>
          <a:xfrm>
            <a:off x="1360729" y="265991"/>
            <a:ext cx="9318845" cy="2725277"/>
            <a:chOff x="1351055" y="335560"/>
            <a:chExt cx="8991172" cy="265092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3D4DF6-4010-7DF0-B78A-3BB6B5A9506B}"/>
                </a:ext>
              </a:extLst>
            </p:cNvPr>
            <p:cNvGrpSpPr/>
            <p:nvPr/>
          </p:nvGrpSpPr>
          <p:grpSpPr>
            <a:xfrm>
              <a:off x="1351055" y="335560"/>
              <a:ext cx="955917" cy="2650921"/>
              <a:chOff x="1862356" y="335560"/>
              <a:chExt cx="444616" cy="2650921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1B018B2-CC56-65B1-9437-D8E0C3D7C445}"/>
                  </a:ext>
                </a:extLst>
              </p:cNvPr>
              <p:cNvCxnSpPr/>
              <p:nvPr/>
            </p:nvCxnSpPr>
            <p:spPr>
              <a:xfrm flipH="1">
                <a:off x="1862356" y="2986481"/>
                <a:ext cx="4446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DBC809E-FD45-EEFC-FACB-1971710B89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62356" y="335560"/>
                <a:ext cx="0" cy="265092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45E7866-C0A8-3B7A-C096-2E705EF71994}"/>
                </a:ext>
              </a:extLst>
            </p:cNvPr>
            <p:cNvGrpSpPr/>
            <p:nvPr/>
          </p:nvGrpSpPr>
          <p:grpSpPr>
            <a:xfrm flipH="1">
              <a:off x="9555278" y="335560"/>
              <a:ext cx="786949" cy="2650921"/>
              <a:chOff x="1862356" y="335560"/>
              <a:chExt cx="786949" cy="2650921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9CC460C-E8E7-B5EB-EEB2-2EC137F4DD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62356" y="2986481"/>
                <a:ext cx="78694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EB33152-4164-8089-BB12-7A682B39F6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62356" y="335560"/>
                <a:ext cx="0" cy="265092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78BB92-DDC2-93BD-4826-8D0B767FAF5C}"/>
                </a:ext>
              </a:extLst>
            </p:cNvPr>
            <p:cNvCxnSpPr>
              <a:cxnSpLocks/>
            </p:cNvCxnSpPr>
            <p:nvPr/>
          </p:nvCxnSpPr>
          <p:spPr>
            <a:xfrm>
              <a:off x="1351055" y="335560"/>
              <a:ext cx="899117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2F982CD4-1184-070C-9B4C-27345C90112D}"/>
              </a:ext>
            </a:extLst>
          </p:cNvPr>
          <p:cNvCxnSpPr>
            <a:cxnSpLocks/>
          </p:cNvCxnSpPr>
          <p:nvPr/>
        </p:nvCxnSpPr>
        <p:spPr>
          <a:xfrm flipV="1">
            <a:off x="2315360" y="1938751"/>
            <a:ext cx="3734226" cy="1052517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82914E9C-9D6C-07B4-C6BC-BE9078B31298}"/>
              </a:ext>
            </a:extLst>
          </p:cNvPr>
          <p:cNvCxnSpPr>
            <a:cxnSpLocks/>
          </p:cNvCxnSpPr>
          <p:nvPr/>
        </p:nvCxnSpPr>
        <p:spPr>
          <a:xfrm>
            <a:off x="6093905" y="1191237"/>
            <a:ext cx="3757569" cy="1800688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98407EA-B9C7-E131-EE5B-E5BB3D80635D}"/>
              </a:ext>
            </a:extLst>
          </p:cNvPr>
          <p:cNvCxnSpPr/>
          <p:nvPr/>
        </p:nvCxnSpPr>
        <p:spPr>
          <a:xfrm>
            <a:off x="2315360" y="3514987"/>
            <a:ext cx="37729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A9D576-343B-8902-9CDE-A8B3E64FC6BC}"/>
              </a:ext>
            </a:extLst>
          </p:cNvPr>
          <p:cNvCxnSpPr/>
          <p:nvPr/>
        </p:nvCxnSpPr>
        <p:spPr>
          <a:xfrm>
            <a:off x="6082717" y="3516385"/>
            <a:ext cx="37729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CC6BEF9-F142-9F2C-FA20-2C1B54E0FBFB}"/>
              </a:ext>
            </a:extLst>
          </p:cNvPr>
          <p:cNvGrpSpPr/>
          <p:nvPr/>
        </p:nvGrpSpPr>
        <p:grpSpPr>
          <a:xfrm>
            <a:off x="4922182" y="2312134"/>
            <a:ext cx="1140964" cy="881974"/>
            <a:chOff x="1862356" y="335560"/>
            <a:chExt cx="444616" cy="265092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332B53E-2BAE-A373-6C09-303D2D90AE87}"/>
                </a:ext>
              </a:extLst>
            </p:cNvPr>
            <p:cNvCxnSpPr/>
            <p:nvPr/>
          </p:nvCxnSpPr>
          <p:spPr>
            <a:xfrm flipH="1">
              <a:off x="1862356" y="2986481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192E3CA-C632-E7C5-A3C9-FED66A31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862356" y="335560"/>
              <a:ext cx="0" cy="26509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00EC8E-F0BF-4027-52FB-11E11867AE24}"/>
                </a:ext>
              </a:extLst>
            </p:cNvPr>
            <p:cNvCxnSpPr/>
            <p:nvPr/>
          </p:nvCxnSpPr>
          <p:spPr>
            <a:xfrm flipH="1">
              <a:off x="1862356" y="358057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FFAFB2C9-22FB-9DD6-256D-5A51DB158500}"/>
              </a:ext>
            </a:extLst>
          </p:cNvPr>
          <p:cNvCxnSpPr>
            <a:cxnSpLocks/>
          </p:cNvCxnSpPr>
          <p:nvPr/>
        </p:nvCxnSpPr>
        <p:spPr>
          <a:xfrm>
            <a:off x="2289610" y="3954011"/>
            <a:ext cx="3790311" cy="1549168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1CDA1E51-B633-772A-B9FD-C58453471D0F}"/>
              </a:ext>
            </a:extLst>
          </p:cNvPr>
          <p:cNvCxnSpPr>
            <a:cxnSpLocks/>
          </p:cNvCxnSpPr>
          <p:nvPr/>
        </p:nvCxnSpPr>
        <p:spPr>
          <a:xfrm flipV="1">
            <a:off x="6112081" y="3989032"/>
            <a:ext cx="3761518" cy="1514147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97FFFF0-B843-C6B2-86DA-07ACACFA96DA}"/>
              </a:ext>
            </a:extLst>
          </p:cNvPr>
          <p:cNvGrpSpPr/>
          <p:nvPr/>
        </p:nvGrpSpPr>
        <p:grpSpPr>
          <a:xfrm>
            <a:off x="1477829" y="3323640"/>
            <a:ext cx="811781" cy="365760"/>
            <a:chOff x="2073166" y="4477399"/>
            <a:chExt cx="811781" cy="36576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BB37A25-2B3B-C3DA-40FF-EF28779565E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3166" y="4477399"/>
              <a:ext cx="365760" cy="365760"/>
              <a:chOff x="2073166" y="4477399"/>
              <a:chExt cx="646386" cy="646386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FC9FF71-127C-8323-9F1B-330246C59EE5}"/>
                  </a:ext>
                </a:extLst>
              </p:cNvPr>
              <p:cNvSpPr/>
              <p:nvPr/>
            </p:nvSpPr>
            <p:spPr>
              <a:xfrm>
                <a:off x="2073166" y="4477399"/>
                <a:ext cx="646386" cy="64638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25">
                <a:extLst>
                  <a:ext uri="{FF2B5EF4-FFF2-40B4-BE49-F238E27FC236}">
                    <a16:creationId xmlns:a16="http://schemas.microsoft.com/office/drawing/2014/main" id="{687E0C31-1F08-857C-5F37-D47C6F6EFB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79345" y="4684271"/>
                <a:ext cx="422983" cy="232641"/>
                <a:chOff x="3846" y="3460"/>
                <a:chExt cx="600" cy="235"/>
              </a:xfrm>
            </p:grpSpPr>
            <p:grpSp>
              <p:nvGrpSpPr>
                <p:cNvPr id="52" name="Group 26">
                  <a:extLst>
                    <a:ext uri="{FF2B5EF4-FFF2-40B4-BE49-F238E27FC236}">
                      <a16:creationId xmlns:a16="http://schemas.microsoft.com/office/drawing/2014/main" id="{9F11D035-3CD9-69D6-C9AC-3E1D7B3D66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56" name="Arc 27">
                    <a:extLst>
                      <a:ext uri="{FF2B5EF4-FFF2-40B4-BE49-F238E27FC236}">
                        <a16:creationId xmlns:a16="http://schemas.microsoft.com/office/drawing/2014/main" id="{2309A4CB-AB60-1DEC-7E89-0315E4BFFC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Arc 28">
                    <a:extLst>
                      <a:ext uri="{FF2B5EF4-FFF2-40B4-BE49-F238E27FC236}">
                        <a16:creationId xmlns:a16="http://schemas.microsoft.com/office/drawing/2014/main" id="{F0E98D80-B324-CCD6-494D-7D863655D4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3" name="Group 29">
                  <a:extLst>
                    <a:ext uri="{FF2B5EF4-FFF2-40B4-BE49-F238E27FC236}">
                      <a16:creationId xmlns:a16="http://schemas.microsoft.com/office/drawing/2014/main" id="{EB2CC009-08CF-F3A6-2B9A-97C922A17E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54" name="Arc 30">
                    <a:extLst>
                      <a:ext uri="{FF2B5EF4-FFF2-40B4-BE49-F238E27FC236}">
                        <a16:creationId xmlns:a16="http://schemas.microsoft.com/office/drawing/2014/main" id="{7F80E760-58A7-C2C3-4F25-706EBE07D7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Arc 31">
                    <a:extLst>
                      <a:ext uri="{FF2B5EF4-FFF2-40B4-BE49-F238E27FC236}">
                        <a16:creationId xmlns:a16="http://schemas.microsoft.com/office/drawing/2014/main" id="{404B3A2D-FF3E-CA15-8753-DADC98CD9A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AC1AB1F-8D58-E825-DE30-48D17C97F35C}"/>
                </a:ext>
              </a:extLst>
            </p:cNvPr>
            <p:cNvCxnSpPr/>
            <p:nvPr/>
          </p:nvCxnSpPr>
          <p:spPr>
            <a:xfrm flipH="1">
              <a:off x="2440331" y="4663410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21F160B-B33A-3DFA-F718-C2834BBB75F6}"/>
              </a:ext>
            </a:extLst>
          </p:cNvPr>
          <p:cNvGrpSpPr/>
          <p:nvPr/>
        </p:nvGrpSpPr>
        <p:grpSpPr>
          <a:xfrm>
            <a:off x="5260450" y="4889974"/>
            <a:ext cx="811781" cy="365760"/>
            <a:chOff x="2073166" y="4477399"/>
            <a:chExt cx="811781" cy="36576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EF08CFA-5098-41F7-BB11-D4E19A44B4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3166" y="4477399"/>
              <a:ext cx="365760" cy="365760"/>
              <a:chOff x="2073166" y="4477399"/>
              <a:chExt cx="646386" cy="646386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9B20F8E-3CBA-248F-3D36-3B06587672D0}"/>
                  </a:ext>
                </a:extLst>
              </p:cNvPr>
              <p:cNvSpPr/>
              <p:nvPr/>
            </p:nvSpPr>
            <p:spPr>
              <a:xfrm>
                <a:off x="2073166" y="4477399"/>
                <a:ext cx="646386" cy="64638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5" name="Group 25">
                <a:extLst>
                  <a:ext uri="{FF2B5EF4-FFF2-40B4-BE49-F238E27FC236}">
                    <a16:creationId xmlns:a16="http://schemas.microsoft.com/office/drawing/2014/main" id="{366D754D-511C-7809-58E5-2EF025FAC6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79345" y="4684271"/>
                <a:ext cx="422983" cy="232641"/>
                <a:chOff x="3846" y="3460"/>
                <a:chExt cx="600" cy="235"/>
              </a:xfrm>
            </p:grpSpPr>
            <p:grpSp>
              <p:nvGrpSpPr>
                <p:cNvPr id="66" name="Group 26">
                  <a:extLst>
                    <a:ext uri="{FF2B5EF4-FFF2-40B4-BE49-F238E27FC236}">
                      <a16:creationId xmlns:a16="http://schemas.microsoft.com/office/drawing/2014/main" id="{3701A2CC-F363-D253-E377-89F329C575E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70" name="Arc 27">
                    <a:extLst>
                      <a:ext uri="{FF2B5EF4-FFF2-40B4-BE49-F238E27FC236}">
                        <a16:creationId xmlns:a16="http://schemas.microsoft.com/office/drawing/2014/main" id="{40813A2C-BC41-BF88-4D42-19DB7FF1A2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1" name="Arc 28">
                    <a:extLst>
                      <a:ext uri="{FF2B5EF4-FFF2-40B4-BE49-F238E27FC236}">
                        <a16:creationId xmlns:a16="http://schemas.microsoft.com/office/drawing/2014/main" id="{8451475F-CCCA-B97E-1DA4-2464D945AF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29">
                  <a:extLst>
                    <a:ext uri="{FF2B5EF4-FFF2-40B4-BE49-F238E27FC236}">
                      <a16:creationId xmlns:a16="http://schemas.microsoft.com/office/drawing/2014/main" id="{CB78A3C5-C57B-C8E8-F17F-125ADAC3B4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68" name="Arc 30">
                    <a:extLst>
                      <a:ext uri="{FF2B5EF4-FFF2-40B4-BE49-F238E27FC236}">
                        <a16:creationId xmlns:a16="http://schemas.microsoft.com/office/drawing/2014/main" id="{C36DF67F-D076-D7E4-35B4-41FEB37F66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Arc 31">
                    <a:extLst>
                      <a:ext uri="{FF2B5EF4-FFF2-40B4-BE49-F238E27FC236}">
                        <a16:creationId xmlns:a16="http://schemas.microsoft.com/office/drawing/2014/main" id="{D48861A6-4AEE-5C7A-B448-A5D7961110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62E0FF1-7389-F325-4B9F-ABE354139151}"/>
                </a:ext>
              </a:extLst>
            </p:cNvPr>
            <p:cNvCxnSpPr/>
            <p:nvPr/>
          </p:nvCxnSpPr>
          <p:spPr>
            <a:xfrm flipH="1">
              <a:off x="2440331" y="4663410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18C4B7C-9186-3452-4F5D-1CC023BC276C}"/>
              </a:ext>
            </a:extLst>
          </p:cNvPr>
          <p:cNvGrpSpPr/>
          <p:nvPr/>
        </p:nvGrpSpPr>
        <p:grpSpPr>
          <a:xfrm>
            <a:off x="5259750" y="3757741"/>
            <a:ext cx="811781" cy="365760"/>
            <a:chOff x="2073166" y="4477399"/>
            <a:chExt cx="811781" cy="36576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8E55BF2-7880-1D00-4CED-18D04CE4E2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3166" y="4477399"/>
              <a:ext cx="365760" cy="365760"/>
              <a:chOff x="2073166" y="4477399"/>
              <a:chExt cx="646386" cy="646386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55955CB-8D7E-909F-5C63-B59835E151CD}"/>
                  </a:ext>
                </a:extLst>
              </p:cNvPr>
              <p:cNvSpPr/>
              <p:nvPr/>
            </p:nvSpPr>
            <p:spPr>
              <a:xfrm>
                <a:off x="2073166" y="4477399"/>
                <a:ext cx="646386" cy="64638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25">
                <a:extLst>
                  <a:ext uri="{FF2B5EF4-FFF2-40B4-BE49-F238E27FC236}">
                    <a16:creationId xmlns:a16="http://schemas.microsoft.com/office/drawing/2014/main" id="{471A22A4-3160-4E26-3987-1430875E66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79345" y="4684271"/>
                <a:ext cx="422983" cy="232641"/>
                <a:chOff x="3846" y="3460"/>
                <a:chExt cx="600" cy="235"/>
              </a:xfrm>
            </p:grpSpPr>
            <p:grpSp>
              <p:nvGrpSpPr>
                <p:cNvPr id="77" name="Group 26">
                  <a:extLst>
                    <a:ext uri="{FF2B5EF4-FFF2-40B4-BE49-F238E27FC236}">
                      <a16:creationId xmlns:a16="http://schemas.microsoft.com/office/drawing/2014/main" id="{FA6EC1F4-794D-6E2E-142B-BE44D5CAD5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81" name="Arc 27">
                    <a:extLst>
                      <a:ext uri="{FF2B5EF4-FFF2-40B4-BE49-F238E27FC236}">
                        <a16:creationId xmlns:a16="http://schemas.microsoft.com/office/drawing/2014/main" id="{41B440CE-9B2E-520A-0928-C7E7FF427A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" name="Arc 28">
                    <a:extLst>
                      <a:ext uri="{FF2B5EF4-FFF2-40B4-BE49-F238E27FC236}">
                        <a16:creationId xmlns:a16="http://schemas.microsoft.com/office/drawing/2014/main" id="{EE2A1E9C-4C1C-A72A-E78A-5395BFC482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8" name="Group 29">
                  <a:extLst>
                    <a:ext uri="{FF2B5EF4-FFF2-40B4-BE49-F238E27FC236}">
                      <a16:creationId xmlns:a16="http://schemas.microsoft.com/office/drawing/2014/main" id="{5CB4DFD1-7037-338C-F4D7-8C091958C3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79" name="Arc 30">
                    <a:extLst>
                      <a:ext uri="{FF2B5EF4-FFF2-40B4-BE49-F238E27FC236}">
                        <a16:creationId xmlns:a16="http://schemas.microsoft.com/office/drawing/2014/main" id="{D00BDDE1-F633-EF8F-4965-01F913C365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Arc 31">
                    <a:extLst>
                      <a:ext uri="{FF2B5EF4-FFF2-40B4-BE49-F238E27FC236}">
                        <a16:creationId xmlns:a16="http://schemas.microsoft.com/office/drawing/2014/main" id="{C6E85B53-66F2-877F-0AA2-1687749394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A33B1FA-266C-FCC0-87E5-F10F9BD5F5AB}"/>
                </a:ext>
              </a:extLst>
            </p:cNvPr>
            <p:cNvCxnSpPr/>
            <p:nvPr/>
          </p:nvCxnSpPr>
          <p:spPr>
            <a:xfrm flipH="1">
              <a:off x="2440331" y="4663410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1ABFD52-3D67-CECC-32EA-FDCFBC8A13A8}"/>
              </a:ext>
            </a:extLst>
          </p:cNvPr>
          <p:cNvGrpSpPr/>
          <p:nvPr/>
        </p:nvGrpSpPr>
        <p:grpSpPr>
          <a:xfrm>
            <a:off x="5237805" y="684794"/>
            <a:ext cx="811781" cy="365760"/>
            <a:chOff x="2073166" y="4477399"/>
            <a:chExt cx="811781" cy="36576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982E3A-09DA-762E-57EA-4259CC67AA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3166" y="4477399"/>
              <a:ext cx="365760" cy="365760"/>
              <a:chOff x="2073166" y="4477399"/>
              <a:chExt cx="646386" cy="646386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02978327-36E6-A0AA-E6C0-BC56904BF00A}"/>
                  </a:ext>
                </a:extLst>
              </p:cNvPr>
              <p:cNvSpPr/>
              <p:nvPr/>
            </p:nvSpPr>
            <p:spPr>
              <a:xfrm>
                <a:off x="2073166" y="4477399"/>
                <a:ext cx="646386" cy="64638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25">
                <a:extLst>
                  <a:ext uri="{FF2B5EF4-FFF2-40B4-BE49-F238E27FC236}">
                    <a16:creationId xmlns:a16="http://schemas.microsoft.com/office/drawing/2014/main" id="{57FCD31D-8369-65AA-1653-EE7842A447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79345" y="4684271"/>
                <a:ext cx="422983" cy="232641"/>
                <a:chOff x="3846" y="3460"/>
                <a:chExt cx="600" cy="235"/>
              </a:xfrm>
            </p:grpSpPr>
            <p:grpSp>
              <p:nvGrpSpPr>
                <p:cNvPr id="88" name="Group 26">
                  <a:extLst>
                    <a:ext uri="{FF2B5EF4-FFF2-40B4-BE49-F238E27FC236}">
                      <a16:creationId xmlns:a16="http://schemas.microsoft.com/office/drawing/2014/main" id="{D9BB1BC7-BAB5-A8D4-3B23-E54A9BE2D7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92" name="Arc 27">
                    <a:extLst>
                      <a:ext uri="{FF2B5EF4-FFF2-40B4-BE49-F238E27FC236}">
                        <a16:creationId xmlns:a16="http://schemas.microsoft.com/office/drawing/2014/main" id="{AD5951BD-D6C8-C179-CD7A-84A9B2022A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Arc 28">
                    <a:extLst>
                      <a:ext uri="{FF2B5EF4-FFF2-40B4-BE49-F238E27FC236}">
                        <a16:creationId xmlns:a16="http://schemas.microsoft.com/office/drawing/2014/main" id="{01B9DCDA-0A01-79C1-0C4B-3560011582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9" name="Group 29">
                  <a:extLst>
                    <a:ext uri="{FF2B5EF4-FFF2-40B4-BE49-F238E27FC236}">
                      <a16:creationId xmlns:a16="http://schemas.microsoft.com/office/drawing/2014/main" id="{AD9EE08D-BA46-592B-F804-A212905771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90" name="Arc 30">
                    <a:extLst>
                      <a:ext uri="{FF2B5EF4-FFF2-40B4-BE49-F238E27FC236}">
                        <a16:creationId xmlns:a16="http://schemas.microsoft.com/office/drawing/2014/main" id="{135FBEBB-334F-68F2-6E5A-EB49DC3EF7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1" name="Arc 31">
                    <a:extLst>
                      <a:ext uri="{FF2B5EF4-FFF2-40B4-BE49-F238E27FC236}">
                        <a16:creationId xmlns:a16="http://schemas.microsoft.com/office/drawing/2014/main" id="{B64A0732-33B7-C963-A3DB-7A96E817C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423A2B6-3562-8BAC-12E8-A631FFCD860B}"/>
                </a:ext>
              </a:extLst>
            </p:cNvPr>
            <p:cNvCxnSpPr/>
            <p:nvPr/>
          </p:nvCxnSpPr>
          <p:spPr>
            <a:xfrm flipH="1">
              <a:off x="2440331" y="4663410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4EECC76-1951-D62B-3A19-B9A04146FD6F}"/>
              </a:ext>
            </a:extLst>
          </p:cNvPr>
          <p:cNvGrpSpPr/>
          <p:nvPr/>
        </p:nvGrpSpPr>
        <p:grpSpPr>
          <a:xfrm>
            <a:off x="6070557" y="1935158"/>
            <a:ext cx="444616" cy="444616"/>
            <a:chOff x="6610525" y="5796041"/>
            <a:chExt cx="444616" cy="444616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125F546-514D-76C6-D814-DC2500B245F0}"/>
                </a:ext>
              </a:extLst>
            </p:cNvPr>
            <p:cNvCxnSpPr/>
            <p:nvPr/>
          </p:nvCxnSpPr>
          <p:spPr>
            <a:xfrm flipH="1">
              <a:off x="6610525" y="5798837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1B9DB10-EF11-5022-41CC-31DB78770D1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30037" y="6018349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DDD40AB-8156-3BAF-497A-C1ACD8F50BEC}"/>
              </a:ext>
            </a:extLst>
          </p:cNvPr>
          <p:cNvGrpSpPr/>
          <p:nvPr/>
        </p:nvGrpSpPr>
        <p:grpSpPr>
          <a:xfrm>
            <a:off x="6088311" y="3739734"/>
            <a:ext cx="444616" cy="444616"/>
            <a:chOff x="6610525" y="5796041"/>
            <a:chExt cx="444616" cy="444616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EB3998-25EF-3FAB-5693-329015084AD3}"/>
                </a:ext>
              </a:extLst>
            </p:cNvPr>
            <p:cNvCxnSpPr/>
            <p:nvPr/>
          </p:nvCxnSpPr>
          <p:spPr>
            <a:xfrm flipH="1">
              <a:off x="6610525" y="5798837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F5DE9E8-0AB3-1D46-D187-1F1C6BEFDDF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30037" y="6018349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25FDF7E-DBFE-2617-F0F3-5E33D97B27B2}"/>
              </a:ext>
            </a:extLst>
          </p:cNvPr>
          <p:cNvGrpSpPr/>
          <p:nvPr/>
        </p:nvGrpSpPr>
        <p:grpSpPr>
          <a:xfrm>
            <a:off x="6079921" y="5905850"/>
            <a:ext cx="444616" cy="444616"/>
            <a:chOff x="6610525" y="5796041"/>
            <a:chExt cx="444616" cy="444616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BAE6F4B-03D6-4A9A-3AFD-4CD749B0A3A4}"/>
                </a:ext>
              </a:extLst>
            </p:cNvPr>
            <p:cNvCxnSpPr/>
            <p:nvPr/>
          </p:nvCxnSpPr>
          <p:spPr>
            <a:xfrm flipH="1">
              <a:off x="6610525" y="5798837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12CBCA9-694A-E060-ECDA-CC81D541766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30037" y="6018349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793C642-9E0C-C6C9-D3B2-5FB42B200453}"/>
              </a:ext>
            </a:extLst>
          </p:cNvPr>
          <p:cNvGrpSpPr/>
          <p:nvPr/>
        </p:nvGrpSpPr>
        <p:grpSpPr>
          <a:xfrm>
            <a:off x="9854270" y="4249515"/>
            <a:ext cx="444616" cy="444616"/>
            <a:chOff x="6610525" y="5796041"/>
            <a:chExt cx="444616" cy="44461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C80BAB3-A371-11F4-C872-C04A652FC894}"/>
                </a:ext>
              </a:extLst>
            </p:cNvPr>
            <p:cNvCxnSpPr/>
            <p:nvPr/>
          </p:nvCxnSpPr>
          <p:spPr>
            <a:xfrm flipH="1">
              <a:off x="6610525" y="5798837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6AAC0AC-8E46-F59F-9C38-5EDF2E01F01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30037" y="6018349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B174782-7E12-B6C6-75B0-3BE260A40E95}"/>
                  </a:ext>
                </a:extLst>
              </p:cNvPr>
              <p:cNvSpPr txBox="1"/>
              <p:nvPr/>
            </p:nvSpPr>
            <p:spPr>
              <a:xfrm>
                <a:off x="1823476" y="2278234"/>
                <a:ext cx="13342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Bus 1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02</m:t>
                    </m:r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0°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B174782-7E12-B6C6-75B0-3BE260A40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476" y="2278234"/>
                <a:ext cx="1334211" cy="338554"/>
              </a:xfrm>
              <a:prstGeom prst="rect">
                <a:avLst/>
              </a:prstGeom>
              <a:blipFill>
                <a:blip r:embed="rId3"/>
                <a:stretch>
                  <a:fillRect l="-1887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8D59387-9F77-67CE-C578-1939FBED9FF2}"/>
              </a:ext>
            </a:extLst>
          </p:cNvPr>
          <p:cNvGrpSpPr/>
          <p:nvPr/>
        </p:nvGrpSpPr>
        <p:grpSpPr>
          <a:xfrm>
            <a:off x="5255981" y="1469934"/>
            <a:ext cx="811781" cy="365760"/>
            <a:chOff x="2073166" y="4477399"/>
            <a:chExt cx="811781" cy="36576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917B386-F705-D6BA-738D-2AD5A6570F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3166" y="4477399"/>
              <a:ext cx="365760" cy="365760"/>
              <a:chOff x="2073166" y="4477399"/>
              <a:chExt cx="646386" cy="646386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2DB7D4DC-20C7-0AD9-8D01-D46E32FE9F73}"/>
                  </a:ext>
                </a:extLst>
              </p:cNvPr>
              <p:cNvSpPr/>
              <p:nvPr/>
            </p:nvSpPr>
            <p:spPr>
              <a:xfrm>
                <a:off x="2073166" y="4477399"/>
                <a:ext cx="646386" cy="64638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25">
                <a:extLst>
                  <a:ext uri="{FF2B5EF4-FFF2-40B4-BE49-F238E27FC236}">
                    <a16:creationId xmlns:a16="http://schemas.microsoft.com/office/drawing/2014/main" id="{2C94C867-8AB5-AFB0-F42D-1D70DCF787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79345" y="4684271"/>
                <a:ext cx="422983" cy="232641"/>
                <a:chOff x="3846" y="3460"/>
                <a:chExt cx="600" cy="235"/>
              </a:xfrm>
            </p:grpSpPr>
            <p:grpSp>
              <p:nvGrpSpPr>
                <p:cNvPr id="122" name="Group 26">
                  <a:extLst>
                    <a:ext uri="{FF2B5EF4-FFF2-40B4-BE49-F238E27FC236}">
                      <a16:creationId xmlns:a16="http://schemas.microsoft.com/office/drawing/2014/main" id="{1FB49414-C844-3F4C-29D9-854471A95A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126" name="Arc 27">
                    <a:extLst>
                      <a:ext uri="{FF2B5EF4-FFF2-40B4-BE49-F238E27FC236}">
                        <a16:creationId xmlns:a16="http://schemas.microsoft.com/office/drawing/2014/main" id="{810D405E-31EE-BDB4-45FD-24CC971569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7" name="Arc 28">
                    <a:extLst>
                      <a:ext uri="{FF2B5EF4-FFF2-40B4-BE49-F238E27FC236}">
                        <a16:creationId xmlns:a16="http://schemas.microsoft.com/office/drawing/2014/main" id="{4330648E-727A-5218-E738-CB53687A0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3" name="Group 29">
                  <a:extLst>
                    <a:ext uri="{FF2B5EF4-FFF2-40B4-BE49-F238E27FC236}">
                      <a16:creationId xmlns:a16="http://schemas.microsoft.com/office/drawing/2014/main" id="{FCFE6032-3AD8-03A0-F88C-617F84CB8C6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124" name="Arc 30">
                    <a:extLst>
                      <a:ext uri="{FF2B5EF4-FFF2-40B4-BE49-F238E27FC236}">
                        <a16:creationId xmlns:a16="http://schemas.microsoft.com/office/drawing/2014/main" id="{AD819781-0789-6551-970B-344426D8E7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Arc 31">
                    <a:extLst>
                      <a:ext uri="{FF2B5EF4-FFF2-40B4-BE49-F238E27FC236}">
                        <a16:creationId xmlns:a16="http://schemas.microsoft.com/office/drawing/2014/main" id="{91970889-1B43-DA42-6173-F43591323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F85630C-7EA8-4B5A-37E8-7133FE3C510D}"/>
                </a:ext>
              </a:extLst>
            </p:cNvPr>
            <p:cNvCxnSpPr/>
            <p:nvPr/>
          </p:nvCxnSpPr>
          <p:spPr>
            <a:xfrm flipH="1">
              <a:off x="2440331" y="4663410"/>
              <a:ext cx="4446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D7E315FD-A127-8EEA-2BEB-C0F6B86B78D3}"/>
              </a:ext>
            </a:extLst>
          </p:cNvPr>
          <p:cNvSpPr txBox="1"/>
          <p:nvPr/>
        </p:nvSpPr>
        <p:spPr>
          <a:xfrm>
            <a:off x="5028705" y="1202210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Thermal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9959C7C-47B9-5F19-5C9A-C4C2B68FF265}"/>
              </a:ext>
            </a:extLst>
          </p:cNvPr>
          <p:cNvSpPr txBox="1"/>
          <p:nvPr/>
        </p:nvSpPr>
        <p:spPr>
          <a:xfrm>
            <a:off x="5148129" y="422922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Solar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8EB5610-2FBE-3239-DBF4-3D1638B5C155}"/>
              </a:ext>
            </a:extLst>
          </p:cNvPr>
          <p:cNvSpPr txBox="1"/>
          <p:nvPr/>
        </p:nvSpPr>
        <p:spPr>
          <a:xfrm>
            <a:off x="5171805" y="3519782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Solar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AE54FC5-E5AE-A805-7403-B64FDCED10A6}"/>
              </a:ext>
            </a:extLst>
          </p:cNvPr>
          <p:cNvSpPr txBox="1"/>
          <p:nvPr/>
        </p:nvSpPr>
        <p:spPr>
          <a:xfrm>
            <a:off x="5163029" y="4658702"/>
            <a:ext cx="575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Wind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984DB89-6B37-20E7-0F1C-93C5882B7934}"/>
              </a:ext>
            </a:extLst>
          </p:cNvPr>
          <p:cNvSpPr txBox="1"/>
          <p:nvPr/>
        </p:nvSpPr>
        <p:spPr>
          <a:xfrm>
            <a:off x="1290781" y="3068842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Thermal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7A244E7-FB55-7233-8B41-C92908E8A78E}"/>
              </a:ext>
            </a:extLst>
          </p:cNvPr>
          <p:cNvGrpSpPr/>
          <p:nvPr/>
        </p:nvGrpSpPr>
        <p:grpSpPr>
          <a:xfrm>
            <a:off x="1147272" y="4586386"/>
            <a:ext cx="2077572" cy="406316"/>
            <a:chOff x="151278" y="4927314"/>
            <a:chExt cx="2077572" cy="406316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26BADA62-0A23-4578-11B8-BF51A6F69012}"/>
                </a:ext>
              </a:extLst>
            </p:cNvPr>
            <p:cNvCxnSpPr/>
            <p:nvPr/>
          </p:nvCxnSpPr>
          <p:spPr>
            <a:xfrm>
              <a:off x="1843589" y="506977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691CFD27-3907-BA95-E5E2-5075896A24B3}"/>
                </a:ext>
              </a:extLst>
            </p:cNvPr>
            <p:cNvCxnSpPr>
              <a:cxnSpLocks/>
            </p:cNvCxnSpPr>
            <p:nvPr/>
          </p:nvCxnSpPr>
          <p:spPr>
            <a:xfrm>
              <a:off x="1843589" y="521823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29AD7D7-B518-5F5A-06C9-61DE9F7198C7}"/>
                </a:ext>
              </a:extLst>
            </p:cNvPr>
            <p:cNvCxnSpPr>
              <a:cxnSpLocks/>
            </p:cNvCxnSpPr>
            <p:nvPr/>
          </p:nvCxnSpPr>
          <p:spPr>
            <a:xfrm>
              <a:off x="1932266" y="513867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89BD9EC-D8BB-D0AB-22E1-ED1F3F0491A5}"/>
                </a:ext>
              </a:extLst>
            </p:cNvPr>
            <p:cNvSpPr txBox="1"/>
            <p:nvPr/>
          </p:nvSpPr>
          <p:spPr>
            <a:xfrm>
              <a:off x="368588" y="4927314"/>
              <a:ext cx="155363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Active flow or load (MW)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63F7482-543B-39DC-BCB8-8A33B1125333}"/>
                </a:ext>
              </a:extLst>
            </p:cNvPr>
            <p:cNvSpPr txBox="1"/>
            <p:nvPr/>
          </p:nvSpPr>
          <p:spPr>
            <a:xfrm>
              <a:off x="151278" y="5079714"/>
              <a:ext cx="17620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Reactive flow or load (MVAr)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323B9A0-10AA-D1DB-C424-09161610817D}"/>
              </a:ext>
            </a:extLst>
          </p:cNvPr>
          <p:cNvGrpSpPr/>
          <p:nvPr/>
        </p:nvGrpSpPr>
        <p:grpSpPr>
          <a:xfrm>
            <a:off x="2284841" y="2592660"/>
            <a:ext cx="857302" cy="406316"/>
            <a:chOff x="2648498" y="5628834"/>
            <a:chExt cx="857302" cy="406316"/>
          </a:xfrm>
        </p:grpSpPr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857A9CA6-0731-DAB9-6433-B67D1B79AF81}"/>
                </a:ext>
              </a:extLst>
            </p:cNvPr>
            <p:cNvCxnSpPr/>
            <p:nvPr/>
          </p:nvCxnSpPr>
          <p:spPr>
            <a:xfrm>
              <a:off x="3120539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E694958C-0343-22FC-983C-3BC77AE1C0F9}"/>
                </a:ext>
              </a:extLst>
            </p:cNvPr>
            <p:cNvCxnSpPr>
              <a:cxnSpLocks/>
            </p:cNvCxnSpPr>
            <p:nvPr/>
          </p:nvCxnSpPr>
          <p:spPr>
            <a:xfrm>
              <a:off x="3120539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71CECAB-06C7-087B-C5D5-C9578AFBB06D}"/>
                </a:ext>
              </a:extLst>
            </p:cNvPr>
            <p:cNvCxnSpPr>
              <a:cxnSpLocks/>
            </p:cNvCxnSpPr>
            <p:nvPr/>
          </p:nvCxnSpPr>
          <p:spPr>
            <a:xfrm>
              <a:off x="3186858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6854513-D98D-AE96-10B6-0C949DA26C69}"/>
                </a:ext>
              </a:extLst>
            </p:cNvPr>
            <p:cNvSpPr txBox="1"/>
            <p:nvPr/>
          </p:nvSpPr>
          <p:spPr>
            <a:xfrm>
              <a:off x="2648498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40.58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503A3748-48AB-1B25-B4FB-8E119C31E3B9}"/>
                </a:ext>
              </a:extLst>
            </p:cNvPr>
            <p:cNvSpPr txBox="1"/>
            <p:nvPr/>
          </p:nvSpPr>
          <p:spPr>
            <a:xfrm>
              <a:off x="2717427" y="5781234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0.91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C3A879D-44CD-7B43-42DE-9544EAC2164F}"/>
              </a:ext>
            </a:extLst>
          </p:cNvPr>
          <p:cNvGrpSpPr/>
          <p:nvPr/>
        </p:nvGrpSpPr>
        <p:grpSpPr>
          <a:xfrm>
            <a:off x="6531544" y="5777561"/>
            <a:ext cx="517121" cy="577891"/>
            <a:chOff x="1508799" y="5706633"/>
            <a:chExt cx="517121" cy="577891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DB3F6E0B-EDE7-A87E-6D93-F9124BA3C1AB}"/>
                </a:ext>
              </a:extLst>
            </p:cNvPr>
            <p:cNvGrpSpPr/>
            <p:nvPr/>
          </p:nvGrpSpPr>
          <p:grpSpPr>
            <a:xfrm>
              <a:off x="1508799" y="5707963"/>
              <a:ext cx="322524" cy="576561"/>
              <a:chOff x="1508799" y="5707963"/>
              <a:chExt cx="322524" cy="576561"/>
            </a:xfrm>
          </p:grpSpPr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DBE29EAB-E20E-C9F5-D64D-4C261DDDC3DE}"/>
                  </a:ext>
                </a:extLst>
              </p:cNvPr>
              <p:cNvCxnSpPr/>
              <p:nvPr/>
            </p:nvCxnSpPr>
            <p:spPr>
              <a:xfrm rot="5400000">
                <a:off x="1475897" y="6091894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8FBC02D-F752-A016-4347-21E87A79B2D6}"/>
                  </a:ext>
                </a:extLst>
              </p:cNvPr>
              <p:cNvSpPr txBox="1"/>
              <p:nvPr/>
            </p:nvSpPr>
            <p:spPr>
              <a:xfrm>
                <a:off x="1508799" y="5707963"/>
                <a:ext cx="32252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10</a:t>
                </a:r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663E4D33-653A-14FA-E44D-B64CDF50D646}"/>
                </a:ext>
              </a:extLst>
            </p:cNvPr>
            <p:cNvGrpSpPr/>
            <p:nvPr/>
          </p:nvGrpSpPr>
          <p:grpSpPr>
            <a:xfrm>
              <a:off x="1772324" y="5706633"/>
              <a:ext cx="253596" cy="577891"/>
              <a:chOff x="1738034" y="5706633"/>
              <a:chExt cx="253596" cy="577891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CBE44CD1-C7E4-1CFD-C7BD-9F15BAD38574}"/>
                  </a:ext>
                </a:extLst>
              </p:cNvPr>
              <p:cNvGrpSpPr/>
              <p:nvPr/>
            </p:nvGrpSpPr>
            <p:grpSpPr>
              <a:xfrm>
                <a:off x="1777679" y="5899263"/>
                <a:ext cx="159131" cy="385261"/>
                <a:chOff x="1440494" y="5899263"/>
                <a:chExt cx="159131" cy="385261"/>
              </a:xfrm>
            </p:grpSpPr>
            <p:cxnSp>
              <p:nvCxnSpPr>
                <p:cNvPr id="155" name="Straight Arrow Connector 154">
                  <a:extLst>
                    <a:ext uri="{FF2B5EF4-FFF2-40B4-BE49-F238E27FC236}">
                      <a16:creationId xmlns:a16="http://schemas.microsoft.com/office/drawing/2014/main" id="{7A285997-AB8F-6FF1-C039-82D9EA1D3E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27430" y="6091894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84BF5347-683C-B60D-D57C-B361E16337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520060" y="5886017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FA81B211-FC29-ECD9-1F82-2EC6B15917F9}"/>
                  </a:ext>
                </a:extLst>
              </p:cNvPr>
              <p:cNvSpPr txBox="1"/>
              <p:nvPr/>
            </p:nvSpPr>
            <p:spPr>
              <a:xfrm>
                <a:off x="1738034" y="5706633"/>
                <a:ext cx="25359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2</a:t>
                </a:r>
              </a:p>
            </p:txBody>
          </p: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9CC74A68-6C08-1941-DEBE-7E33E540059F}"/>
              </a:ext>
            </a:extLst>
          </p:cNvPr>
          <p:cNvGrpSpPr/>
          <p:nvPr/>
        </p:nvGrpSpPr>
        <p:grpSpPr>
          <a:xfrm>
            <a:off x="6512570" y="3605400"/>
            <a:ext cx="555333" cy="583454"/>
            <a:chOff x="1494440" y="5701070"/>
            <a:chExt cx="555333" cy="583454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171B72A7-1AF4-5E30-1CFE-34E1C1D8FB8F}"/>
                </a:ext>
              </a:extLst>
            </p:cNvPr>
            <p:cNvGrpSpPr/>
            <p:nvPr/>
          </p:nvGrpSpPr>
          <p:grpSpPr>
            <a:xfrm>
              <a:off x="1494440" y="5701070"/>
              <a:ext cx="352982" cy="583454"/>
              <a:chOff x="1494440" y="5701070"/>
              <a:chExt cx="352982" cy="583454"/>
            </a:xfrm>
          </p:grpSpPr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2B30B2CD-9A9A-6D01-7EDD-D8BD49C70436}"/>
                  </a:ext>
                </a:extLst>
              </p:cNvPr>
              <p:cNvCxnSpPr/>
              <p:nvPr/>
            </p:nvCxnSpPr>
            <p:spPr>
              <a:xfrm rot="5400000">
                <a:off x="1475897" y="6091894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EDAE576F-E59A-9AED-A873-3BFAC93D74AD}"/>
                  </a:ext>
                </a:extLst>
              </p:cNvPr>
              <p:cNvSpPr txBox="1"/>
              <p:nvPr/>
            </p:nvSpPr>
            <p:spPr>
              <a:xfrm>
                <a:off x="1494440" y="5701070"/>
                <a:ext cx="35298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15 </a:t>
                </a: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ACCC27F-6889-D0DC-4921-EB1961973EE4}"/>
                </a:ext>
              </a:extLst>
            </p:cNvPr>
            <p:cNvGrpSpPr/>
            <p:nvPr/>
          </p:nvGrpSpPr>
          <p:grpSpPr>
            <a:xfrm>
              <a:off x="1693585" y="5706633"/>
              <a:ext cx="356188" cy="577891"/>
              <a:chOff x="1659295" y="5706633"/>
              <a:chExt cx="356188" cy="577891"/>
            </a:xfrm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6E853234-E018-1959-5E96-3D86308554C2}"/>
                  </a:ext>
                </a:extLst>
              </p:cNvPr>
              <p:cNvGrpSpPr/>
              <p:nvPr/>
            </p:nvGrpSpPr>
            <p:grpSpPr>
              <a:xfrm>
                <a:off x="1777679" y="5899263"/>
                <a:ext cx="159131" cy="385261"/>
                <a:chOff x="1440494" y="5899263"/>
                <a:chExt cx="159131" cy="385261"/>
              </a:xfrm>
            </p:grpSpPr>
            <p:cxnSp>
              <p:nvCxnSpPr>
                <p:cNvPr id="169" name="Straight Arrow Connector 168">
                  <a:extLst>
                    <a:ext uri="{FF2B5EF4-FFF2-40B4-BE49-F238E27FC236}">
                      <a16:creationId xmlns:a16="http://schemas.microsoft.com/office/drawing/2014/main" id="{41E09ACE-355F-25CF-FD06-7E2F93571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27430" y="6091894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DA35A383-7947-6863-E911-835B7C2055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520060" y="5886017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E1D21446-0446-8755-E6C8-EA303B0A4237}"/>
                  </a:ext>
                </a:extLst>
              </p:cNvPr>
              <p:cNvSpPr txBox="1"/>
              <p:nvPr/>
            </p:nvSpPr>
            <p:spPr>
              <a:xfrm>
                <a:off x="1659295" y="5706633"/>
                <a:ext cx="35618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3.5</a:t>
                </a:r>
              </a:p>
            </p:txBody>
          </p:sp>
        </p:grp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B41069D2-2A84-8359-7BF1-E3B3DB0F74EF}"/>
              </a:ext>
            </a:extLst>
          </p:cNvPr>
          <p:cNvGrpSpPr/>
          <p:nvPr/>
        </p:nvGrpSpPr>
        <p:grpSpPr>
          <a:xfrm>
            <a:off x="6507955" y="1798847"/>
            <a:ext cx="555333" cy="583454"/>
            <a:chOff x="1494440" y="5701070"/>
            <a:chExt cx="555333" cy="583454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D1F1D051-0398-6CE5-5BBB-290445E2BB7E}"/>
                </a:ext>
              </a:extLst>
            </p:cNvPr>
            <p:cNvGrpSpPr/>
            <p:nvPr/>
          </p:nvGrpSpPr>
          <p:grpSpPr>
            <a:xfrm>
              <a:off x="1494440" y="5701070"/>
              <a:ext cx="352982" cy="583454"/>
              <a:chOff x="1494440" y="5701070"/>
              <a:chExt cx="352982" cy="583454"/>
            </a:xfrm>
          </p:grpSpPr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4CCE5ABD-A3B9-E423-0676-B351586D54DD}"/>
                  </a:ext>
                </a:extLst>
              </p:cNvPr>
              <p:cNvCxnSpPr/>
              <p:nvPr/>
            </p:nvCxnSpPr>
            <p:spPr>
              <a:xfrm rot="5400000">
                <a:off x="1475897" y="6091894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B7320642-D9F9-D802-E22B-224FFC7E84FC}"/>
                  </a:ext>
                </a:extLst>
              </p:cNvPr>
              <p:cNvSpPr txBox="1"/>
              <p:nvPr/>
            </p:nvSpPr>
            <p:spPr>
              <a:xfrm>
                <a:off x="1494440" y="5701070"/>
                <a:ext cx="35298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15 </a:t>
                </a: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38E0423-9373-B606-3C75-FF4CBFBDEA66}"/>
                </a:ext>
              </a:extLst>
            </p:cNvPr>
            <p:cNvGrpSpPr/>
            <p:nvPr/>
          </p:nvGrpSpPr>
          <p:grpSpPr>
            <a:xfrm>
              <a:off x="1693585" y="5706633"/>
              <a:ext cx="356188" cy="577891"/>
              <a:chOff x="1659295" y="5706633"/>
              <a:chExt cx="356188" cy="577891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53173555-4AC2-A5AE-CBBC-886BCF5FA10A}"/>
                  </a:ext>
                </a:extLst>
              </p:cNvPr>
              <p:cNvGrpSpPr/>
              <p:nvPr/>
            </p:nvGrpSpPr>
            <p:grpSpPr>
              <a:xfrm>
                <a:off x="1777679" y="5899263"/>
                <a:ext cx="159131" cy="385261"/>
                <a:chOff x="1440494" y="5899263"/>
                <a:chExt cx="159131" cy="385261"/>
              </a:xfrm>
            </p:grpSpPr>
            <p:cxnSp>
              <p:nvCxnSpPr>
                <p:cNvPr id="178" name="Straight Arrow Connector 177">
                  <a:extLst>
                    <a:ext uri="{FF2B5EF4-FFF2-40B4-BE49-F238E27FC236}">
                      <a16:creationId xmlns:a16="http://schemas.microsoft.com/office/drawing/2014/main" id="{411D67BB-8844-0FAC-3B05-C3372260E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27430" y="6091894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E52B14D5-0774-AAEC-E1A1-1D5AD68EA3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520060" y="5886017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6107A5D4-FD90-803F-7A5C-49CC179DB2CE}"/>
                  </a:ext>
                </a:extLst>
              </p:cNvPr>
              <p:cNvSpPr txBox="1"/>
              <p:nvPr/>
            </p:nvSpPr>
            <p:spPr>
              <a:xfrm>
                <a:off x="1659295" y="5706633"/>
                <a:ext cx="35618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3.5</a:t>
                </a:r>
              </a:p>
            </p:txBody>
          </p: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D959CAC6-D755-8C3F-8E46-8E2C02458E08}"/>
              </a:ext>
            </a:extLst>
          </p:cNvPr>
          <p:cNvGrpSpPr/>
          <p:nvPr/>
        </p:nvGrpSpPr>
        <p:grpSpPr>
          <a:xfrm>
            <a:off x="10255437" y="4113961"/>
            <a:ext cx="593805" cy="585216"/>
            <a:chOff x="1455968" y="5701070"/>
            <a:chExt cx="593805" cy="583454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66BBC3D8-73B9-1917-822A-993AAE0C21A6}"/>
                </a:ext>
              </a:extLst>
            </p:cNvPr>
            <p:cNvGrpSpPr/>
            <p:nvPr/>
          </p:nvGrpSpPr>
          <p:grpSpPr>
            <a:xfrm>
              <a:off x="1455968" y="5701070"/>
              <a:ext cx="391454" cy="583454"/>
              <a:chOff x="1455968" y="5701070"/>
              <a:chExt cx="391454" cy="583454"/>
            </a:xfrm>
          </p:grpSpPr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481C0BF9-DEC3-8B9A-656F-35BF4297389D}"/>
                  </a:ext>
                </a:extLst>
              </p:cNvPr>
              <p:cNvCxnSpPr/>
              <p:nvPr/>
            </p:nvCxnSpPr>
            <p:spPr>
              <a:xfrm rot="5400000">
                <a:off x="1475897" y="6091894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CE0C4721-ACA7-AC9C-9CB4-71999AB9BDDA}"/>
                  </a:ext>
                </a:extLst>
              </p:cNvPr>
              <p:cNvSpPr txBox="1"/>
              <p:nvPr/>
            </p:nvSpPr>
            <p:spPr>
              <a:xfrm>
                <a:off x="1455968" y="5701070"/>
                <a:ext cx="391454" cy="253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250</a:t>
                </a: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9EBED3F-0DB1-43AA-9FEA-4C4E7716AC1E}"/>
                </a:ext>
              </a:extLst>
            </p:cNvPr>
            <p:cNvGrpSpPr/>
            <p:nvPr/>
          </p:nvGrpSpPr>
          <p:grpSpPr>
            <a:xfrm>
              <a:off x="1727249" y="5706633"/>
              <a:ext cx="322524" cy="577891"/>
              <a:chOff x="1692959" y="5706633"/>
              <a:chExt cx="322524" cy="577891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35DCB575-B5BC-A7D0-6565-C23D4BFFEBF3}"/>
                  </a:ext>
                </a:extLst>
              </p:cNvPr>
              <p:cNvGrpSpPr/>
              <p:nvPr/>
            </p:nvGrpSpPr>
            <p:grpSpPr>
              <a:xfrm>
                <a:off x="1777679" y="5899263"/>
                <a:ext cx="159131" cy="385261"/>
                <a:chOff x="1440494" y="5899263"/>
                <a:chExt cx="159131" cy="385261"/>
              </a:xfrm>
            </p:grpSpPr>
            <p:cxnSp>
              <p:nvCxnSpPr>
                <p:cNvPr id="187" name="Straight Arrow Connector 186">
                  <a:extLst>
                    <a:ext uri="{FF2B5EF4-FFF2-40B4-BE49-F238E27FC236}">
                      <a16:creationId xmlns:a16="http://schemas.microsoft.com/office/drawing/2014/main" id="{2A7D3C0C-8FD2-8E47-5DFB-11CE78398B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27430" y="6091894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337FEB1F-CCFC-7401-48DD-D39BE17E9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520060" y="5886017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B9F4F0E1-22C3-039E-9B12-E20D24E24C0F}"/>
                  </a:ext>
                </a:extLst>
              </p:cNvPr>
              <p:cNvSpPr txBox="1"/>
              <p:nvPr/>
            </p:nvSpPr>
            <p:spPr>
              <a:xfrm>
                <a:off x="1692959" y="5706633"/>
                <a:ext cx="322524" cy="2531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/>
                  <a:t>40</a:t>
                </a:r>
              </a:p>
            </p:txBody>
          </p: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BF204862-A616-8CEE-6F98-6CC6341035A8}"/>
              </a:ext>
            </a:extLst>
          </p:cNvPr>
          <p:cNvGrpSpPr/>
          <p:nvPr/>
        </p:nvGrpSpPr>
        <p:grpSpPr>
          <a:xfrm>
            <a:off x="1554523" y="2571045"/>
            <a:ext cx="814647" cy="406316"/>
            <a:chOff x="3008631" y="6101049"/>
            <a:chExt cx="814647" cy="406316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760A3055-5EEC-AC4F-3F42-44C6E92C2C02}"/>
                </a:ext>
              </a:extLst>
            </p:cNvPr>
            <p:cNvGrpSpPr/>
            <p:nvPr/>
          </p:nvGrpSpPr>
          <p:grpSpPr>
            <a:xfrm flipH="1">
              <a:off x="3008631" y="6245743"/>
              <a:ext cx="385261" cy="222318"/>
              <a:chOff x="3008631" y="6245743"/>
              <a:chExt cx="385261" cy="222318"/>
            </a:xfrm>
          </p:grpSpPr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01032549-359D-D709-CE99-99BEF6AC365C}"/>
                  </a:ext>
                </a:extLst>
              </p:cNvPr>
              <p:cNvCxnSpPr/>
              <p:nvPr/>
            </p:nvCxnSpPr>
            <p:spPr>
              <a:xfrm>
                <a:off x="3008631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0AC6D628-8B8E-B9A8-FC28-9155C17F5C8B}"/>
                  </a:ext>
                </a:extLst>
              </p:cNvPr>
              <p:cNvGrpSpPr/>
              <p:nvPr/>
            </p:nvGrpSpPr>
            <p:grpSpPr>
              <a:xfrm>
                <a:off x="3008631" y="6308930"/>
                <a:ext cx="385261" cy="159131"/>
                <a:chOff x="3008631" y="6308930"/>
                <a:chExt cx="385261" cy="159131"/>
              </a:xfrm>
            </p:grpSpPr>
            <p:cxnSp>
              <p:nvCxnSpPr>
                <p:cNvPr id="193" name="Straight Arrow Connector 192">
                  <a:extLst>
                    <a:ext uri="{FF2B5EF4-FFF2-40B4-BE49-F238E27FC236}">
                      <a16:creationId xmlns:a16="http://schemas.microsoft.com/office/drawing/2014/main" id="{73EF0EC0-1718-A20C-C292-A340450D4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8631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E91B83AF-C29B-A438-5CDE-4DA4DD81E7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29A3DEC-9723-3FB4-39DC-077FA2881154}"/>
                </a:ext>
              </a:extLst>
            </p:cNvPr>
            <p:cNvSpPr txBox="1"/>
            <p:nvPr/>
          </p:nvSpPr>
          <p:spPr>
            <a:xfrm>
              <a:off x="3298774" y="6101049"/>
              <a:ext cx="52450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 72.11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3C021F4-753C-3A2A-CB2A-357682E77ECF}"/>
                </a:ext>
              </a:extLst>
            </p:cNvPr>
            <p:cNvSpPr txBox="1"/>
            <p:nvPr/>
          </p:nvSpPr>
          <p:spPr>
            <a:xfrm>
              <a:off x="3329232" y="6253449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18.18</a:t>
              </a: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7D03CC51-4F6F-BFD5-36D6-EF6166A62825}"/>
              </a:ext>
            </a:extLst>
          </p:cNvPr>
          <p:cNvGrpSpPr/>
          <p:nvPr/>
        </p:nvGrpSpPr>
        <p:grpSpPr>
          <a:xfrm>
            <a:off x="555382" y="3306238"/>
            <a:ext cx="878525" cy="406316"/>
            <a:chOff x="2555716" y="5628834"/>
            <a:chExt cx="878525" cy="406316"/>
          </a:xfrm>
        </p:grpSpPr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213B3C4A-0665-6947-3F81-8D7370F13065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A40AE3F7-11D3-ECF5-4488-A0ABA31BF58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6A819264-8341-28FE-1E34-9D682070D8F0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9D0BE49-D36F-EDAC-8EF7-06F8B1D96CCB}"/>
                </a:ext>
              </a:extLst>
            </p:cNvPr>
            <p:cNvSpPr txBox="1"/>
            <p:nvPr/>
          </p:nvSpPr>
          <p:spPr>
            <a:xfrm>
              <a:off x="2555716" y="5628834"/>
              <a:ext cx="56297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70C0"/>
                  </a:solidFill>
                </a:rPr>
                <a:t>171.30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0D55BC06-A5A8-B5C8-242F-53ED249DA2A6}"/>
                </a:ext>
              </a:extLst>
            </p:cNvPr>
            <p:cNvSpPr txBox="1"/>
            <p:nvPr/>
          </p:nvSpPr>
          <p:spPr>
            <a:xfrm>
              <a:off x="2624645" y="57812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30.80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127B5205-B2E1-7803-66BF-652CDA915811}"/>
              </a:ext>
            </a:extLst>
          </p:cNvPr>
          <p:cNvGrpSpPr/>
          <p:nvPr/>
        </p:nvGrpSpPr>
        <p:grpSpPr>
          <a:xfrm>
            <a:off x="4630199" y="661435"/>
            <a:ext cx="569146" cy="406316"/>
            <a:chOff x="2865095" y="5628834"/>
            <a:chExt cx="569146" cy="406316"/>
          </a:xfrm>
        </p:grpSpPr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77D18566-5B4C-6D17-92A1-6BB54D841BE7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A56F0072-BB33-A0EF-869D-5D59A283FEB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FC2074A8-6D66-3884-975E-AC554769F96C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E4F8EE22-D64A-607D-F550-C51B2AD452E4}"/>
                </a:ext>
              </a:extLst>
            </p:cNvPr>
            <p:cNvSpPr txBox="1"/>
            <p:nvPr/>
          </p:nvSpPr>
          <p:spPr>
            <a:xfrm>
              <a:off x="2865095" y="5628834"/>
              <a:ext cx="2535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AF064B5-AE13-CC26-58F8-33B7A80F13BD}"/>
                </a:ext>
              </a:extLst>
            </p:cNvPr>
            <p:cNvSpPr txBox="1"/>
            <p:nvPr/>
          </p:nvSpPr>
          <p:spPr>
            <a:xfrm>
              <a:off x="2865095" y="5781234"/>
              <a:ext cx="2535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</a:t>
              </a:r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B5B37CA0-1BCB-8C7F-46F3-7D83F5AE41AB}"/>
              </a:ext>
            </a:extLst>
          </p:cNvPr>
          <p:cNvGrpSpPr/>
          <p:nvPr/>
        </p:nvGrpSpPr>
        <p:grpSpPr>
          <a:xfrm>
            <a:off x="4388423" y="1452870"/>
            <a:ext cx="809596" cy="406316"/>
            <a:chOff x="2624645" y="5628834"/>
            <a:chExt cx="809596" cy="406316"/>
          </a:xfrm>
        </p:grpSpPr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C5352D9F-57B9-8C8C-89D7-7F6450946B1C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530E5A80-B788-F998-4777-92BE6259959F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CDC8C13D-602C-6D31-4D9F-8A8A39596DD4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2B32A983-7ABD-D0E1-111C-B13644CAF904}"/>
                </a:ext>
              </a:extLst>
            </p:cNvPr>
            <p:cNvSpPr txBox="1"/>
            <p:nvPr/>
          </p:nvSpPr>
          <p:spPr>
            <a:xfrm>
              <a:off x="2624645" y="5628834"/>
              <a:ext cx="494046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70C0"/>
                  </a:solidFill>
                </a:rPr>
                <a:t>35.00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968B225-BE7A-D016-993C-B5CC97897F0F}"/>
                </a:ext>
              </a:extLst>
            </p:cNvPr>
            <p:cNvSpPr txBox="1"/>
            <p:nvPr/>
          </p:nvSpPr>
          <p:spPr>
            <a:xfrm>
              <a:off x="2624645" y="57812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33.58</a:t>
              </a:r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EEBF9B18-3C95-FE78-81B8-4A410EF647B8}"/>
              </a:ext>
            </a:extLst>
          </p:cNvPr>
          <p:cNvGrpSpPr/>
          <p:nvPr/>
        </p:nvGrpSpPr>
        <p:grpSpPr>
          <a:xfrm>
            <a:off x="6067762" y="799775"/>
            <a:ext cx="809596" cy="406316"/>
            <a:chOff x="2640547" y="5628834"/>
            <a:chExt cx="809596" cy="406316"/>
          </a:xfrm>
        </p:grpSpPr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D470148E-87D0-492E-B231-C20F79A2E3C7}"/>
                </a:ext>
              </a:extLst>
            </p:cNvPr>
            <p:cNvCxnSpPr/>
            <p:nvPr/>
          </p:nvCxnSpPr>
          <p:spPr>
            <a:xfrm>
              <a:off x="3064882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4168C5C4-3115-1C80-3CFC-3AF595A92554}"/>
                </a:ext>
              </a:extLst>
            </p:cNvPr>
            <p:cNvCxnSpPr>
              <a:cxnSpLocks/>
            </p:cNvCxnSpPr>
            <p:nvPr/>
          </p:nvCxnSpPr>
          <p:spPr>
            <a:xfrm>
              <a:off x="3064882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5D2196F-DB1E-7CB3-141C-8786AF5DEF0A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1D1B523B-55D7-019D-A26A-48DAC260732C}"/>
                </a:ext>
              </a:extLst>
            </p:cNvPr>
            <p:cNvSpPr txBox="1"/>
            <p:nvPr/>
          </p:nvSpPr>
          <p:spPr>
            <a:xfrm>
              <a:off x="2640547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52.78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6425CA23-2762-6D04-82C7-FB1C6D91135A}"/>
                </a:ext>
              </a:extLst>
            </p:cNvPr>
            <p:cNvSpPr txBox="1"/>
            <p:nvPr/>
          </p:nvSpPr>
          <p:spPr>
            <a:xfrm>
              <a:off x="2640547" y="57812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18.69</a:t>
              </a: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FEA96C6D-8C72-03A3-D342-420CCFDC682D}"/>
              </a:ext>
            </a:extLst>
          </p:cNvPr>
          <p:cNvGrpSpPr/>
          <p:nvPr/>
        </p:nvGrpSpPr>
        <p:grpSpPr>
          <a:xfrm>
            <a:off x="4489080" y="3749665"/>
            <a:ext cx="740667" cy="406316"/>
            <a:chOff x="2693574" y="5628834"/>
            <a:chExt cx="740667" cy="406316"/>
          </a:xfrm>
        </p:grpSpPr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82B85DBC-AB0B-0E8B-FC19-19250BCEB7AF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5FBFAA49-1E29-6A4C-BF75-C874F4945B47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C05C24DA-F871-5C1E-0B35-CBF6DF976627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429D7282-CA7B-C2D7-F3FE-7B9FB053CC01}"/>
                </a:ext>
              </a:extLst>
            </p:cNvPr>
            <p:cNvSpPr txBox="1"/>
            <p:nvPr/>
          </p:nvSpPr>
          <p:spPr>
            <a:xfrm>
              <a:off x="2693574" y="5628834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0.00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99F21989-C11F-66DD-9D4B-EE13DD9A40F4}"/>
                </a:ext>
              </a:extLst>
            </p:cNvPr>
            <p:cNvSpPr txBox="1"/>
            <p:nvPr/>
          </p:nvSpPr>
          <p:spPr>
            <a:xfrm>
              <a:off x="2693574" y="5781234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0.00</a:t>
              </a: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4EC6C15-E25A-3824-5AF7-420CC0F4D828}"/>
              </a:ext>
            </a:extLst>
          </p:cNvPr>
          <p:cNvGrpSpPr/>
          <p:nvPr/>
        </p:nvGrpSpPr>
        <p:grpSpPr>
          <a:xfrm>
            <a:off x="4414017" y="4876556"/>
            <a:ext cx="809596" cy="406316"/>
            <a:chOff x="2624645" y="5628834"/>
            <a:chExt cx="809596" cy="406316"/>
          </a:xfrm>
        </p:grpSpPr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1869B30E-7DCD-456E-3130-092F86CDA869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990E9392-7C5B-5267-9844-E434DBAAF75E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C27BA4C5-D759-E3A6-92E0-BC1638C529DF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13E29487-9232-A6D4-246A-6B51CB4172C9}"/>
                </a:ext>
              </a:extLst>
            </p:cNvPr>
            <p:cNvSpPr txBox="1"/>
            <p:nvPr/>
          </p:nvSpPr>
          <p:spPr>
            <a:xfrm>
              <a:off x="2624645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90.00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375CFFBD-112E-7875-FE9C-D52696789564}"/>
                </a:ext>
              </a:extLst>
            </p:cNvPr>
            <p:cNvSpPr txBox="1"/>
            <p:nvPr/>
          </p:nvSpPr>
          <p:spPr>
            <a:xfrm>
              <a:off x="2624645" y="57812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14.34</a:t>
              </a: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F603743B-4527-4ACD-28CF-2DC4FB3DDDF9}"/>
              </a:ext>
            </a:extLst>
          </p:cNvPr>
          <p:cNvGrpSpPr/>
          <p:nvPr/>
        </p:nvGrpSpPr>
        <p:grpSpPr>
          <a:xfrm>
            <a:off x="6077372" y="5119232"/>
            <a:ext cx="809596" cy="406316"/>
            <a:chOff x="2664400" y="5628834"/>
            <a:chExt cx="809596" cy="406316"/>
          </a:xfrm>
        </p:grpSpPr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336939B7-6FD4-E81B-183F-781DE357D0B3}"/>
                </a:ext>
              </a:extLst>
            </p:cNvPr>
            <p:cNvCxnSpPr/>
            <p:nvPr/>
          </p:nvCxnSpPr>
          <p:spPr>
            <a:xfrm>
              <a:off x="3088735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71784BF2-E554-7F6A-2BD9-0C9E347DC270}"/>
                </a:ext>
              </a:extLst>
            </p:cNvPr>
            <p:cNvCxnSpPr>
              <a:cxnSpLocks/>
            </p:cNvCxnSpPr>
            <p:nvPr/>
          </p:nvCxnSpPr>
          <p:spPr>
            <a:xfrm>
              <a:off x="3088735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9C744A82-9A33-02D7-7127-A63DB2F246CC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26ED5CD9-E90E-D9B7-F419-48404A0CBC1D}"/>
                </a:ext>
              </a:extLst>
            </p:cNvPr>
            <p:cNvSpPr txBox="1"/>
            <p:nvPr/>
          </p:nvSpPr>
          <p:spPr>
            <a:xfrm>
              <a:off x="2664400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81.30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C3C5486D-B542-70CA-551C-C0967A46C7FE}"/>
                </a:ext>
              </a:extLst>
            </p:cNvPr>
            <p:cNvSpPr txBox="1"/>
            <p:nvPr/>
          </p:nvSpPr>
          <p:spPr>
            <a:xfrm>
              <a:off x="2664400" y="57812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19.83</a:t>
              </a:r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A4397CCD-25E9-9BFC-1702-18D3D7DF697B}"/>
              </a:ext>
            </a:extLst>
          </p:cNvPr>
          <p:cNvGrpSpPr/>
          <p:nvPr/>
        </p:nvGrpSpPr>
        <p:grpSpPr>
          <a:xfrm>
            <a:off x="5215861" y="3138171"/>
            <a:ext cx="865449" cy="406316"/>
            <a:chOff x="2960925" y="6109000"/>
            <a:chExt cx="865449" cy="406316"/>
          </a:xfrm>
        </p:grpSpPr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1D12AF0C-DF49-3964-615C-AC4BAA2E14E0}"/>
                </a:ext>
              </a:extLst>
            </p:cNvPr>
            <p:cNvGrpSpPr/>
            <p:nvPr/>
          </p:nvGrpSpPr>
          <p:grpSpPr>
            <a:xfrm flipH="1">
              <a:off x="2960925" y="6245743"/>
              <a:ext cx="385261" cy="222318"/>
              <a:chOff x="3056337" y="6245743"/>
              <a:chExt cx="385261" cy="222318"/>
            </a:xfrm>
          </p:grpSpPr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FF2D07F2-66E5-5474-A4AC-01F7E00A464E}"/>
                  </a:ext>
                </a:extLst>
              </p:cNvPr>
              <p:cNvCxnSpPr/>
              <p:nvPr/>
            </p:nvCxnSpPr>
            <p:spPr>
              <a:xfrm>
                <a:off x="3056337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CD53622E-CA85-D141-3E23-29EEE98645AD}"/>
                  </a:ext>
                </a:extLst>
              </p:cNvPr>
              <p:cNvGrpSpPr/>
              <p:nvPr/>
            </p:nvGrpSpPr>
            <p:grpSpPr>
              <a:xfrm>
                <a:off x="3056337" y="6308930"/>
                <a:ext cx="385261" cy="159131"/>
                <a:chOff x="3056337" y="6308930"/>
                <a:chExt cx="385261" cy="159131"/>
              </a:xfrm>
            </p:grpSpPr>
            <p:cxnSp>
              <p:nvCxnSpPr>
                <p:cNvPr id="296" name="Straight Arrow Connector 295">
                  <a:extLst>
                    <a:ext uri="{FF2B5EF4-FFF2-40B4-BE49-F238E27FC236}">
                      <a16:creationId xmlns:a16="http://schemas.microsoft.com/office/drawing/2014/main" id="{8DDE18DD-9D4D-C25E-E5CB-965536C49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6337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6F2B3A91-54F6-E579-E435-8CE75155D9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A83F80A3-717F-6E00-16CD-67CF58C8454A}"/>
                </a:ext>
              </a:extLst>
            </p:cNvPr>
            <p:cNvSpPr txBox="1"/>
            <p:nvPr/>
          </p:nvSpPr>
          <p:spPr>
            <a:xfrm>
              <a:off x="3290650" y="61090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-56.21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7F4CB084-4EA0-407E-BF16-3CA29D482EB3}"/>
                </a:ext>
              </a:extLst>
            </p:cNvPr>
            <p:cNvSpPr txBox="1"/>
            <p:nvPr/>
          </p:nvSpPr>
          <p:spPr>
            <a:xfrm>
              <a:off x="3351112" y="62614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-1.67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C512C077-A4B1-F54E-3C30-8A8A4702362C}"/>
              </a:ext>
            </a:extLst>
          </p:cNvPr>
          <p:cNvGrpSpPr/>
          <p:nvPr/>
        </p:nvGrpSpPr>
        <p:grpSpPr>
          <a:xfrm>
            <a:off x="5256999" y="5459029"/>
            <a:ext cx="830549" cy="406316"/>
            <a:chOff x="2945023" y="6109000"/>
            <a:chExt cx="830549" cy="406316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A0867425-5533-B928-730A-EFA72FAFC9EF}"/>
                </a:ext>
              </a:extLst>
            </p:cNvPr>
            <p:cNvGrpSpPr/>
            <p:nvPr/>
          </p:nvGrpSpPr>
          <p:grpSpPr>
            <a:xfrm flipH="1">
              <a:off x="2945023" y="6245743"/>
              <a:ext cx="385261" cy="222318"/>
              <a:chOff x="3072239" y="6245743"/>
              <a:chExt cx="385261" cy="222318"/>
            </a:xfrm>
          </p:grpSpPr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7C0EE7FF-8548-3E85-86EC-1C8E9F8E8753}"/>
                  </a:ext>
                </a:extLst>
              </p:cNvPr>
              <p:cNvCxnSpPr/>
              <p:nvPr/>
            </p:nvCxnSpPr>
            <p:spPr>
              <a:xfrm>
                <a:off x="3072239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5B480BD2-3792-5614-ADC5-C603B21F39C8}"/>
                  </a:ext>
                </a:extLst>
              </p:cNvPr>
              <p:cNvGrpSpPr/>
              <p:nvPr/>
            </p:nvGrpSpPr>
            <p:grpSpPr>
              <a:xfrm>
                <a:off x="3072239" y="6308930"/>
                <a:ext cx="385261" cy="159131"/>
                <a:chOff x="3072239" y="6308930"/>
                <a:chExt cx="385261" cy="159131"/>
              </a:xfrm>
            </p:grpSpPr>
            <p:cxnSp>
              <p:nvCxnSpPr>
                <p:cNvPr id="304" name="Straight Arrow Connector 303">
                  <a:extLst>
                    <a:ext uri="{FF2B5EF4-FFF2-40B4-BE49-F238E27FC236}">
                      <a16:creationId xmlns:a16="http://schemas.microsoft.com/office/drawing/2014/main" id="{F92A32E9-3CA3-52C8-873C-664548D2D0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239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5F4F6D6C-7230-9061-4470-1A50E5E646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BA81226D-0A06-FE99-D94D-379355318132}"/>
                </a:ext>
              </a:extLst>
            </p:cNvPr>
            <p:cNvSpPr txBox="1"/>
            <p:nvPr/>
          </p:nvSpPr>
          <p:spPr>
            <a:xfrm>
              <a:off x="3308777" y="61090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-1.30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6CA313D9-B6C0-2BE7-1BAB-FA7232D7B821}"/>
                </a:ext>
              </a:extLst>
            </p:cNvPr>
            <p:cNvSpPr txBox="1"/>
            <p:nvPr/>
          </p:nvSpPr>
          <p:spPr>
            <a:xfrm>
              <a:off x="3308777" y="62614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-7.49</a:t>
              </a: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A696E6FA-F61C-6DB0-D1DF-B520C7623029}"/>
              </a:ext>
            </a:extLst>
          </p:cNvPr>
          <p:cNvGrpSpPr/>
          <p:nvPr/>
        </p:nvGrpSpPr>
        <p:grpSpPr>
          <a:xfrm>
            <a:off x="8977095" y="2639482"/>
            <a:ext cx="898797" cy="406316"/>
            <a:chOff x="2952974" y="6109000"/>
            <a:chExt cx="898797" cy="406316"/>
          </a:xfrm>
        </p:grpSpPr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6FD4C2C6-C63F-1C40-FE69-B1006697BD79}"/>
                </a:ext>
              </a:extLst>
            </p:cNvPr>
            <p:cNvGrpSpPr/>
            <p:nvPr/>
          </p:nvGrpSpPr>
          <p:grpSpPr>
            <a:xfrm flipH="1">
              <a:off x="2952974" y="6245743"/>
              <a:ext cx="385261" cy="222318"/>
              <a:chOff x="3064288" y="6245743"/>
              <a:chExt cx="385261" cy="222318"/>
            </a:xfrm>
          </p:grpSpPr>
          <p:cxnSp>
            <p:nvCxnSpPr>
              <p:cNvPr id="312" name="Straight Arrow Connector 311">
                <a:extLst>
                  <a:ext uri="{FF2B5EF4-FFF2-40B4-BE49-F238E27FC236}">
                    <a16:creationId xmlns:a16="http://schemas.microsoft.com/office/drawing/2014/main" id="{8B89DD5D-93F0-C2C7-4A37-1F7FAEFDD758}"/>
                  </a:ext>
                </a:extLst>
              </p:cNvPr>
              <p:cNvCxnSpPr/>
              <p:nvPr/>
            </p:nvCxnSpPr>
            <p:spPr>
              <a:xfrm>
                <a:off x="3064288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74B6D556-653C-4966-7132-39DB2EFDCBB7}"/>
                  </a:ext>
                </a:extLst>
              </p:cNvPr>
              <p:cNvGrpSpPr/>
              <p:nvPr/>
            </p:nvGrpSpPr>
            <p:grpSpPr>
              <a:xfrm>
                <a:off x="3064288" y="6308930"/>
                <a:ext cx="385261" cy="159131"/>
                <a:chOff x="3064288" y="6308930"/>
                <a:chExt cx="385261" cy="159131"/>
              </a:xfrm>
            </p:grpSpPr>
            <p:cxnSp>
              <p:nvCxnSpPr>
                <p:cNvPr id="314" name="Straight Arrow Connector 313">
                  <a:extLst>
                    <a:ext uri="{FF2B5EF4-FFF2-40B4-BE49-F238E27FC236}">
                      <a16:creationId xmlns:a16="http://schemas.microsoft.com/office/drawing/2014/main" id="{2200A43A-9C59-AB58-314B-5C58916218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64288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61CF7131-91FE-B5EE-C654-B6C0E2C2FB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007079E-B3CC-69DF-E0AF-1423C4135078}"/>
                </a:ext>
              </a:extLst>
            </p:cNvPr>
            <p:cNvSpPr txBox="1"/>
            <p:nvPr/>
          </p:nvSpPr>
          <p:spPr>
            <a:xfrm>
              <a:off x="3307584" y="61090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-51.64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BF86F8CB-9AF1-B221-6D8D-E320DE26963B}"/>
                </a:ext>
              </a:extLst>
            </p:cNvPr>
            <p:cNvSpPr txBox="1"/>
            <p:nvPr/>
          </p:nvSpPr>
          <p:spPr>
            <a:xfrm>
              <a:off x="3316047" y="62614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-13.70</a:t>
              </a: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F7D77C52-F6CE-B30E-EF7F-E4C0A6CA9BB5}"/>
              </a:ext>
            </a:extLst>
          </p:cNvPr>
          <p:cNvGrpSpPr/>
          <p:nvPr/>
        </p:nvGrpSpPr>
        <p:grpSpPr>
          <a:xfrm>
            <a:off x="9851969" y="2957023"/>
            <a:ext cx="851274" cy="406316"/>
            <a:chOff x="2582967" y="5628834"/>
            <a:chExt cx="851274" cy="406316"/>
          </a:xfrm>
        </p:grpSpPr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99063B18-0E7C-54E9-585A-13BB88BF6071}"/>
                </a:ext>
              </a:extLst>
            </p:cNvPr>
            <p:cNvCxnSpPr/>
            <p:nvPr/>
          </p:nvCxnSpPr>
          <p:spPr>
            <a:xfrm>
              <a:off x="3048980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D4F68E78-0B06-1150-8AB0-556A7594534A}"/>
                </a:ext>
              </a:extLst>
            </p:cNvPr>
            <p:cNvCxnSpPr>
              <a:cxnSpLocks/>
            </p:cNvCxnSpPr>
            <p:nvPr/>
          </p:nvCxnSpPr>
          <p:spPr>
            <a:xfrm>
              <a:off x="3048980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A7816D6E-9DC8-F808-AA25-F051960AA7FB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F75DECA-DEFC-2AA6-76F4-46DA04F28E20}"/>
                </a:ext>
              </a:extLst>
            </p:cNvPr>
            <p:cNvSpPr txBox="1"/>
            <p:nvPr/>
          </p:nvSpPr>
          <p:spPr>
            <a:xfrm>
              <a:off x="2582967" y="5628834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-70.12</a:t>
              </a: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F925604E-E40E-BA70-0B05-D80AC634F321}"/>
                </a:ext>
              </a:extLst>
            </p:cNvPr>
            <p:cNvSpPr txBox="1"/>
            <p:nvPr/>
          </p:nvSpPr>
          <p:spPr>
            <a:xfrm>
              <a:off x="2651896" y="5781234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-1.09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D60111A3-2C71-E823-AD38-B0B5BF2ABC9F}"/>
                  </a:ext>
                </a:extLst>
              </p:cNvPr>
              <p:cNvSpPr txBox="1"/>
              <p:nvPr/>
            </p:nvSpPr>
            <p:spPr>
              <a:xfrm>
                <a:off x="5621741" y="384046"/>
                <a:ext cx="1746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Bus 2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015</m:t>
                    </m:r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−8.80°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D60111A3-2C71-E823-AD38-B0B5BF2AB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741" y="384046"/>
                <a:ext cx="1746760" cy="338554"/>
              </a:xfrm>
              <a:prstGeom prst="rect">
                <a:avLst/>
              </a:prstGeom>
              <a:blipFill>
                <a:blip r:embed="rId4"/>
                <a:stretch>
                  <a:fillRect l="-1439" t="-7143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3A9EDB4D-C164-950B-E5F6-DBCAC6D4C038}"/>
                  </a:ext>
                </a:extLst>
              </p:cNvPr>
              <p:cNvSpPr txBox="1"/>
              <p:nvPr/>
            </p:nvSpPr>
            <p:spPr>
              <a:xfrm>
                <a:off x="5621741" y="2630715"/>
                <a:ext cx="1746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Bus 3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05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0.987</m:t>
                    </m:r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−9.78°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3A9EDB4D-C164-950B-E5F6-DBCAC6D4C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741" y="2630715"/>
                <a:ext cx="1746760" cy="338554"/>
              </a:xfrm>
              <a:prstGeom prst="rect">
                <a:avLst/>
              </a:prstGeom>
              <a:blipFill>
                <a:blip r:embed="rId5"/>
                <a:stretch>
                  <a:fillRect l="-1439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B996FB6D-1624-1209-C8B6-8FE356804566}"/>
                  </a:ext>
                </a:extLst>
              </p:cNvPr>
              <p:cNvSpPr txBox="1"/>
              <p:nvPr/>
            </p:nvSpPr>
            <p:spPr>
              <a:xfrm>
                <a:off x="5610015" y="4551285"/>
                <a:ext cx="15976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Bus 4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−0.16° 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B996FB6D-1624-1209-C8B6-8FE356804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015" y="4551285"/>
                <a:ext cx="1597681" cy="338554"/>
              </a:xfrm>
              <a:prstGeom prst="rect">
                <a:avLst/>
              </a:prstGeom>
              <a:blipFill>
                <a:blip r:embed="rId6"/>
                <a:stretch>
                  <a:fillRect l="-1575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BD570D9C-AEA9-E162-5AC9-079ABC878C72}"/>
              </a:ext>
            </a:extLst>
          </p:cNvPr>
          <p:cNvCxnSpPr/>
          <p:nvPr/>
        </p:nvCxnSpPr>
        <p:spPr>
          <a:xfrm flipH="1">
            <a:off x="9879773" y="3516385"/>
            <a:ext cx="4446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198DF593-CB45-BE7F-8E87-8B0868BEAB07}"/>
              </a:ext>
            </a:extLst>
          </p:cNvPr>
          <p:cNvGrpSpPr/>
          <p:nvPr/>
        </p:nvGrpSpPr>
        <p:grpSpPr>
          <a:xfrm>
            <a:off x="10126465" y="3502771"/>
            <a:ext cx="386336" cy="710910"/>
            <a:chOff x="10086479" y="5007033"/>
            <a:chExt cx="386336" cy="710910"/>
          </a:xfrm>
        </p:grpSpPr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DC4DD799-1121-F63C-3920-2045B7A57137}"/>
                </a:ext>
              </a:extLst>
            </p:cNvPr>
            <p:cNvGrpSpPr/>
            <p:nvPr/>
          </p:nvGrpSpPr>
          <p:grpSpPr>
            <a:xfrm>
              <a:off x="10086479" y="5007033"/>
              <a:ext cx="386336" cy="710910"/>
              <a:chOff x="3843813" y="1969700"/>
              <a:chExt cx="386336" cy="710910"/>
            </a:xfrm>
          </p:grpSpPr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230C3426-22F6-0306-8EE8-D2454AD34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8276" y="1969700"/>
                <a:ext cx="2" cy="1806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D0626287-5DCC-8980-9AAA-229D720FB5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4177" y="2150333"/>
                <a:ext cx="26560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4" name="Arc 343">
                <a:extLst>
                  <a:ext uri="{FF2B5EF4-FFF2-40B4-BE49-F238E27FC236}">
                    <a16:creationId xmlns:a16="http://schemas.microsoft.com/office/drawing/2014/main" id="{2097E8FB-2AFA-DF9F-FDFE-3C1F416703BA}"/>
                  </a:ext>
                </a:extLst>
              </p:cNvPr>
              <p:cNvSpPr/>
              <p:nvPr/>
            </p:nvSpPr>
            <p:spPr>
              <a:xfrm>
                <a:off x="3843813" y="2228756"/>
                <a:ext cx="386336" cy="451854"/>
              </a:xfrm>
              <a:prstGeom prst="arc">
                <a:avLst>
                  <a:gd name="adj1" fmla="val 14431447"/>
                  <a:gd name="adj2" fmla="val 1813314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1ACDF797-F1E0-A261-3EC8-04962D8E0C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66227" y="5261246"/>
              <a:ext cx="233663" cy="236876"/>
              <a:chOff x="7415996" y="5674048"/>
              <a:chExt cx="482144" cy="488777"/>
            </a:xfrm>
          </p:grpSpPr>
          <p:sp>
            <p:nvSpPr>
              <p:cNvPr id="346" name="Line 1067">
                <a:extLst>
                  <a:ext uri="{FF2B5EF4-FFF2-40B4-BE49-F238E27FC236}">
                    <a16:creationId xmlns:a16="http://schemas.microsoft.com/office/drawing/2014/main" id="{B12AC8E3-7464-0941-A78D-6BD72FC28F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722" y="5674048"/>
                <a:ext cx="1" cy="2887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7" name="Line 1072">
                <a:extLst>
                  <a:ext uri="{FF2B5EF4-FFF2-40B4-BE49-F238E27FC236}">
                    <a16:creationId xmlns:a16="http://schemas.microsoft.com/office/drawing/2014/main" id="{ED86D277-2A53-6036-880F-E6C24C931B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" name="Line 1073">
                <a:extLst>
                  <a:ext uri="{FF2B5EF4-FFF2-40B4-BE49-F238E27FC236}">
                    <a16:creationId xmlns:a16="http://schemas.microsoft.com/office/drawing/2014/main" id="{5D477910-1BAA-BDCB-49B3-EC69EA7E25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" name="Line 1074">
                <a:extLst>
                  <a:ext uri="{FF2B5EF4-FFF2-40B4-BE49-F238E27FC236}">
                    <a16:creationId xmlns:a16="http://schemas.microsoft.com/office/drawing/2014/main" id="{CE7E60A2-9A5F-0691-FB4A-1A35DE3D7A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A8C278BD-E321-A907-7D8E-D878AD462A45}"/>
              </a:ext>
            </a:extLst>
          </p:cNvPr>
          <p:cNvGrpSpPr/>
          <p:nvPr/>
        </p:nvGrpSpPr>
        <p:grpSpPr>
          <a:xfrm>
            <a:off x="10429994" y="3423941"/>
            <a:ext cx="322524" cy="579636"/>
            <a:chOff x="10429994" y="3423941"/>
            <a:chExt cx="322524" cy="579636"/>
          </a:xfrm>
        </p:grpSpPr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22275249-FE9A-08FF-63A7-56748DBA28CE}"/>
                </a:ext>
              </a:extLst>
            </p:cNvPr>
            <p:cNvGrpSpPr/>
            <p:nvPr/>
          </p:nvGrpSpPr>
          <p:grpSpPr>
            <a:xfrm flipV="1">
              <a:off x="10514714" y="3617153"/>
              <a:ext cx="159131" cy="386424"/>
              <a:chOff x="1440494" y="5899263"/>
              <a:chExt cx="159131" cy="385261"/>
            </a:xfrm>
          </p:grpSpPr>
          <p:cxnSp>
            <p:nvCxnSpPr>
              <p:cNvPr id="359" name="Straight Arrow Connector 358">
                <a:extLst>
                  <a:ext uri="{FF2B5EF4-FFF2-40B4-BE49-F238E27FC236}">
                    <a16:creationId xmlns:a16="http://schemas.microsoft.com/office/drawing/2014/main" id="{9F8ECD6A-7C29-E080-DBA4-57BFA2D6503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27430" y="6091894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85C83EE2-C1A1-6AE9-6468-AF4E60B7F0B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520060" y="5886017"/>
                <a:ext cx="0" cy="1591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6CFFE015-D191-F362-D5C5-656FF6A9DEDD}"/>
                </a:ext>
              </a:extLst>
            </p:cNvPr>
            <p:cNvSpPr txBox="1"/>
            <p:nvPr/>
          </p:nvSpPr>
          <p:spPr>
            <a:xfrm>
              <a:off x="10429994" y="3423941"/>
              <a:ext cx="322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20</a:t>
              </a:r>
            </a:p>
          </p:txBody>
        </p:sp>
      </p:grpSp>
      <p:sp>
        <p:nvSpPr>
          <p:cNvPr id="364" name="Rectangle 363">
            <a:extLst>
              <a:ext uri="{FF2B5EF4-FFF2-40B4-BE49-F238E27FC236}">
                <a16:creationId xmlns:a16="http://schemas.microsoft.com/office/drawing/2014/main" id="{87EEA767-439B-74BD-D77C-CBFEA2A7995A}"/>
              </a:ext>
            </a:extLst>
          </p:cNvPr>
          <p:cNvSpPr>
            <a:spLocks noChangeAspect="1"/>
          </p:cNvSpPr>
          <p:nvPr/>
        </p:nvSpPr>
        <p:spPr>
          <a:xfrm>
            <a:off x="9999137" y="3461857"/>
            <a:ext cx="109056" cy="10905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97AC5A4D-2472-1BEB-5249-7A2A4E4EEDFE}"/>
              </a:ext>
            </a:extLst>
          </p:cNvPr>
          <p:cNvSpPr>
            <a:spLocks noChangeAspect="1"/>
          </p:cNvSpPr>
          <p:nvPr/>
        </p:nvSpPr>
        <p:spPr>
          <a:xfrm>
            <a:off x="5764423" y="1599870"/>
            <a:ext cx="109056" cy="10905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11A29937-6AB2-5505-45E7-FCB8646BA9EC}"/>
              </a:ext>
            </a:extLst>
          </p:cNvPr>
          <p:cNvSpPr>
            <a:spLocks noChangeAspect="1"/>
          </p:cNvSpPr>
          <p:nvPr/>
        </p:nvSpPr>
        <p:spPr>
          <a:xfrm>
            <a:off x="5762363" y="809997"/>
            <a:ext cx="109056" cy="10905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0440DCDA-5527-1E19-5EA4-0A59E78E005B}"/>
              </a:ext>
            </a:extLst>
          </p:cNvPr>
          <p:cNvSpPr>
            <a:spLocks noChangeAspect="1"/>
          </p:cNvSpPr>
          <p:nvPr/>
        </p:nvSpPr>
        <p:spPr>
          <a:xfrm>
            <a:off x="5761476" y="3891710"/>
            <a:ext cx="109056" cy="10905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00992045-DB25-A84F-E24C-42E5BEFF0AFB}"/>
              </a:ext>
            </a:extLst>
          </p:cNvPr>
          <p:cNvSpPr>
            <a:spLocks noChangeAspect="1"/>
          </p:cNvSpPr>
          <p:nvPr/>
        </p:nvSpPr>
        <p:spPr>
          <a:xfrm>
            <a:off x="5758783" y="5021958"/>
            <a:ext cx="109056" cy="109056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ECA4A32A-5874-F5C2-1B48-DD04389A1942}"/>
              </a:ext>
            </a:extLst>
          </p:cNvPr>
          <p:cNvSpPr>
            <a:spLocks noChangeAspect="1"/>
          </p:cNvSpPr>
          <p:nvPr/>
        </p:nvSpPr>
        <p:spPr>
          <a:xfrm>
            <a:off x="1970418" y="3457045"/>
            <a:ext cx="109056" cy="109056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00B1D4-0E6F-D58A-8802-8D5F4B9BCBF7}"/>
              </a:ext>
            </a:extLst>
          </p:cNvPr>
          <p:cNvGrpSpPr/>
          <p:nvPr/>
        </p:nvGrpSpPr>
        <p:grpSpPr>
          <a:xfrm>
            <a:off x="2284841" y="3117720"/>
            <a:ext cx="809596" cy="406316"/>
            <a:chOff x="2648498" y="5628834"/>
            <a:chExt cx="809596" cy="406316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36E421D-545A-EA88-4F34-A98D0E5DB550}"/>
                </a:ext>
              </a:extLst>
            </p:cNvPr>
            <p:cNvCxnSpPr/>
            <p:nvPr/>
          </p:nvCxnSpPr>
          <p:spPr>
            <a:xfrm>
              <a:off x="3072833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98B1E45-F42D-9743-BC02-1981F59D72B9}"/>
                </a:ext>
              </a:extLst>
            </p:cNvPr>
            <p:cNvCxnSpPr>
              <a:cxnSpLocks/>
            </p:cNvCxnSpPr>
            <p:nvPr/>
          </p:nvCxnSpPr>
          <p:spPr>
            <a:xfrm>
              <a:off x="3072833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0690DEA-7A73-DD3C-4474-FE80E41C6812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C9D11C-EA83-4057-16CB-83044C0B2864}"/>
                </a:ext>
              </a:extLst>
            </p:cNvPr>
            <p:cNvSpPr txBox="1"/>
            <p:nvPr/>
          </p:nvSpPr>
          <p:spPr>
            <a:xfrm>
              <a:off x="2648498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57.31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33FCAE-1EE3-FBE1-DA59-EAFF78826D0D}"/>
                </a:ext>
              </a:extLst>
            </p:cNvPr>
            <p:cNvSpPr txBox="1"/>
            <p:nvPr/>
          </p:nvSpPr>
          <p:spPr>
            <a:xfrm>
              <a:off x="2717427" y="5781234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7.59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294148-5405-9C5D-F1A4-110E38F2DAA1}"/>
              </a:ext>
            </a:extLst>
          </p:cNvPr>
          <p:cNvGrpSpPr/>
          <p:nvPr/>
        </p:nvGrpSpPr>
        <p:grpSpPr>
          <a:xfrm>
            <a:off x="2353770" y="3571221"/>
            <a:ext cx="740667" cy="406316"/>
            <a:chOff x="2717427" y="5628834"/>
            <a:chExt cx="740667" cy="40631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6D47321-75C3-86E9-BC0F-B2D559D8808B}"/>
                </a:ext>
              </a:extLst>
            </p:cNvPr>
            <p:cNvCxnSpPr/>
            <p:nvPr/>
          </p:nvCxnSpPr>
          <p:spPr>
            <a:xfrm>
              <a:off x="3072833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C0DC168-B255-1761-2555-15775764AB23}"/>
                </a:ext>
              </a:extLst>
            </p:cNvPr>
            <p:cNvCxnSpPr>
              <a:cxnSpLocks/>
            </p:cNvCxnSpPr>
            <p:nvPr/>
          </p:nvCxnSpPr>
          <p:spPr>
            <a:xfrm>
              <a:off x="3072833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88452D-7C7B-47C5-DB93-D0FE8303748B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EE76E9-794E-950B-CFEF-ADB692352204}"/>
                </a:ext>
              </a:extLst>
            </p:cNvPr>
            <p:cNvSpPr txBox="1"/>
            <p:nvPr/>
          </p:nvSpPr>
          <p:spPr>
            <a:xfrm>
              <a:off x="2717427" y="5628834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1.31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E0967E-325A-3786-C97E-BCC31FBC3F56}"/>
                </a:ext>
              </a:extLst>
            </p:cNvPr>
            <p:cNvSpPr txBox="1"/>
            <p:nvPr/>
          </p:nvSpPr>
          <p:spPr>
            <a:xfrm>
              <a:off x="2717427" y="5781234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4.12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9B8325-D02E-0CBA-D333-730E81E8A04B}"/>
              </a:ext>
            </a:extLst>
          </p:cNvPr>
          <p:cNvGrpSpPr/>
          <p:nvPr/>
        </p:nvGrpSpPr>
        <p:grpSpPr>
          <a:xfrm>
            <a:off x="6085983" y="3110138"/>
            <a:ext cx="809596" cy="406316"/>
            <a:chOff x="2640547" y="5628834"/>
            <a:chExt cx="809596" cy="40631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15FC706-787F-FA5B-A0BC-B25AEDA4CC8B}"/>
                </a:ext>
              </a:extLst>
            </p:cNvPr>
            <p:cNvCxnSpPr/>
            <p:nvPr/>
          </p:nvCxnSpPr>
          <p:spPr>
            <a:xfrm>
              <a:off x="3064882" y="5759862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C227198-BD89-00AD-B34C-0E318AAA1564}"/>
                </a:ext>
              </a:extLst>
            </p:cNvPr>
            <p:cNvCxnSpPr>
              <a:cxnSpLocks/>
            </p:cNvCxnSpPr>
            <p:nvPr/>
          </p:nvCxnSpPr>
          <p:spPr>
            <a:xfrm>
              <a:off x="3064882" y="5908329"/>
              <a:ext cx="3852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1AFD49-69D2-6C00-CBB1-3FD0A858B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15299" y="5828764"/>
              <a:ext cx="0" cy="1591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83A245-D80A-A4BE-64A3-0B8D39CA9E3F}"/>
                </a:ext>
              </a:extLst>
            </p:cNvPr>
            <p:cNvSpPr txBox="1"/>
            <p:nvPr/>
          </p:nvSpPr>
          <p:spPr>
            <a:xfrm>
              <a:off x="2640547" y="5628834"/>
              <a:ext cx="4940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48.66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B3E40E-8ECE-F18B-EF68-2CFDE4F45328}"/>
                </a:ext>
              </a:extLst>
            </p:cNvPr>
            <p:cNvSpPr txBox="1"/>
            <p:nvPr/>
          </p:nvSpPr>
          <p:spPr>
            <a:xfrm>
              <a:off x="2709476" y="5781234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9.22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6FD491-B7D3-F30D-9FCD-D097C0E4B2A5}"/>
              </a:ext>
            </a:extLst>
          </p:cNvPr>
          <p:cNvGrpSpPr/>
          <p:nvPr/>
        </p:nvGrpSpPr>
        <p:grpSpPr>
          <a:xfrm>
            <a:off x="5177929" y="1887979"/>
            <a:ext cx="899317" cy="406316"/>
            <a:chOff x="2927057" y="6109000"/>
            <a:chExt cx="899317" cy="40631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9B5C532-1AEC-CB57-2FDE-E55381B0DD7A}"/>
                </a:ext>
              </a:extLst>
            </p:cNvPr>
            <p:cNvGrpSpPr/>
            <p:nvPr/>
          </p:nvGrpSpPr>
          <p:grpSpPr>
            <a:xfrm flipH="1">
              <a:off x="2927057" y="6245743"/>
              <a:ext cx="419129" cy="222318"/>
              <a:chOff x="3056337" y="6245743"/>
              <a:chExt cx="419129" cy="222318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C394AB3-C1EC-48B0-A7BC-84A02DA70183}"/>
                  </a:ext>
                </a:extLst>
              </p:cNvPr>
              <p:cNvCxnSpPr/>
              <p:nvPr/>
            </p:nvCxnSpPr>
            <p:spPr>
              <a:xfrm>
                <a:off x="3090205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1BFFA1B-3E61-2C30-6ECA-0CDD784AA7F8}"/>
                  </a:ext>
                </a:extLst>
              </p:cNvPr>
              <p:cNvGrpSpPr/>
              <p:nvPr/>
            </p:nvGrpSpPr>
            <p:grpSpPr>
              <a:xfrm>
                <a:off x="3056337" y="6308930"/>
                <a:ext cx="385261" cy="159131"/>
                <a:chOff x="3056337" y="6308930"/>
                <a:chExt cx="385261" cy="159131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C0A7467D-1AFA-B0FF-FB98-E3DF8F938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6337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B630C21-C962-B81C-2383-CBA8AA3F7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1386B93-F229-93FE-36FB-C672D7E1570B}"/>
                </a:ext>
              </a:extLst>
            </p:cNvPr>
            <p:cNvSpPr txBox="1"/>
            <p:nvPr/>
          </p:nvSpPr>
          <p:spPr>
            <a:xfrm>
              <a:off x="3290650" y="61090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-40.27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78FE0A1-03B9-82AE-2DB1-F0AF99932598}"/>
                </a:ext>
              </a:extLst>
            </p:cNvPr>
            <p:cNvSpPr txBox="1"/>
            <p:nvPr/>
          </p:nvSpPr>
          <p:spPr>
            <a:xfrm>
              <a:off x="3384323" y="6261400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2.33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C003FEB-5C85-2B51-73CE-51CD3CF1251E}"/>
              </a:ext>
            </a:extLst>
          </p:cNvPr>
          <p:cNvGrpSpPr/>
          <p:nvPr/>
        </p:nvGrpSpPr>
        <p:grpSpPr>
          <a:xfrm>
            <a:off x="5217693" y="2813853"/>
            <a:ext cx="873916" cy="406316"/>
            <a:chOff x="2960925" y="6109000"/>
            <a:chExt cx="873916" cy="406316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34A4CA2-2045-C7D5-1625-50F494990770}"/>
                </a:ext>
              </a:extLst>
            </p:cNvPr>
            <p:cNvGrpSpPr/>
            <p:nvPr/>
          </p:nvGrpSpPr>
          <p:grpSpPr>
            <a:xfrm flipH="1">
              <a:off x="2960925" y="6245743"/>
              <a:ext cx="385261" cy="222318"/>
              <a:chOff x="3056337" y="6245743"/>
              <a:chExt cx="385261" cy="222318"/>
            </a:xfrm>
          </p:grpSpPr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881C9C8E-AC09-9CC4-4505-EAF1EB975223}"/>
                  </a:ext>
                </a:extLst>
              </p:cNvPr>
              <p:cNvCxnSpPr/>
              <p:nvPr/>
            </p:nvCxnSpPr>
            <p:spPr>
              <a:xfrm>
                <a:off x="3056337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CE8C5B97-B308-BBD9-21A5-1D19D8A81540}"/>
                  </a:ext>
                </a:extLst>
              </p:cNvPr>
              <p:cNvGrpSpPr/>
              <p:nvPr/>
            </p:nvGrpSpPr>
            <p:grpSpPr>
              <a:xfrm>
                <a:off x="3056337" y="6308930"/>
                <a:ext cx="385261" cy="159131"/>
                <a:chOff x="3056337" y="6308930"/>
                <a:chExt cx="385261" cy="159131"/>
              </a:xfrm>
            </p:grpSpPr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E802AF6B-81C8-D98B-540F-908FB2792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6337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28ED4281-6DD7-BE16-5A7F-00FBB6FD6F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323538E-6BE6-EF36-73F1-BCA5F5414F86}"/>
                </a:ext>
              </a:extLst>
            </p:cNvPr>
            <p:cNvSpPr txBox="1"/>
            <p:nvPr/>
          </p:nvSpPr>
          <p:spPr>
            <a:xfrm>
              <a:off x="3368046" y="61090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-7.45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651143E-D867-CCA1-F13A-221A17C51B51}"/>
                </a:ext>
              </a:extLst>
            </p:cNvPr>
            <p:cNvSpPr txBox="1"/>
            <p:nvPr/>
          </p:nvSpPr>
          <p:spPr>
            <a:xfrm>
              <a:off x="3299117" y="62614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-11.06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586ABCB-2724-DD41-8DD2-4EF1F0118592}"/>
              </a:ext>
            </a:extLst>
          </p:cNvPr>
          <p:cNvGrpSpPr/>
          <p:nvPr/>
        </p:nvGrpSpPr>
        <p:grpSpPr>
          <a:xfrm>
            <a:off x="8987326" y="3108814"/>
            <a:ext cx="873916" cy="406316"/>
            <a:chOff x="2960925" y="6109000"/>
            <a:chExt cx="873916" cy="406316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02B2AF9-31F6-B519-FAB5-ACA98437AAFC}"/>
                </a:ext>
              </a:extLst>
            </p:cNvPr>
            <p:cNvGrpSpPr/>
            <p:nvPr/>
          </p:nvGrpSpPr>
          <p:grpSpPr>
            <a:xfrm flipH="1">
              <a:off x="2960925" y="6245743"/>
              <a:ext cx="385261" cy="222318"/>
              <a:chOff x="3056337" y="6245743"/>
              <a:chExt cx="385261" cy="222318"/>
            </a:xfrm>
          </p:grpSpPr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0D85320B-CC4F-4F66-0ADA-8DB3BA4E0875}"/>
                  </a:ext>
                </a:extLst>
              </p:cNvPr>
              <p:cNvCxnSpPr/>
              <p:nvPr/>
            </p:nvCxnSpPr>
            <p:spPr>
              <a:xfrm>
                <a:off x="3056337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C59089DC-63DA-0A05-6898-D662F8C09F50}"/>
                  </a:ext>
                </a:extLst>
              </p:cNvPr>
              <p:cNvGrpSpPr/>
              <p:nvPr/>
            </p:nvGrpSpPr>
            <p:grpSpPr>
              <a:xfrm>
                <a:off x="3056337" y="6308930"/>
                <a:ext cx="385261" cy="159131"/>
                <a:chOff x="3056337" y="6308930"/>
                <a:chExt cx="385261" cy="159131"/>
              </a:xfrm>
            </p:grpSpPr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4DC5CF8C-7B98-0658-B30E-AC0B09A43A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6337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9571A5AB-C77D-18E8-0A9C-57375A05E6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94C5A3B-6777-DC93-C830-FEE7B102CC65}"/>
                </a:ext>
              </a:extLst>
            </p:cNvPr>
            <p:cNvSpPr txBox="1"/>
            <p:nvPr/>
          </p:nvSpPr>
          <p:spPr>
            <a:xfrm>
              <a:off x="3299117" y="61090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-47.89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AD125A1-DDDA-EE3E-CDAD-40636534CB35}"/>
                </a:ext>
              </a:extLst>
            </p:cNvPr>
            <p:cNvSpPr txBox="1"/>
            <p:nvPr/>
          </p:nvSpPr>
          <p:spPr>
            <a:xfrm>
              <a:off x="3368046" y="62614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-5.11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C1CD52C-33E6-BACC-BDAC-757EE8E943EA}"/>
              </a:ext>
            </a:extLst>
          </p:cNvPr>
          <p:cNvGrpSpPr/>
          <p:nvPr/>
        </p:nvGrpSpPr>
        <p:grpSpPr>
          <a:xfrm>
            <a:off x="8986469" y="3943701"/>
            <a:ext cx="882381" cy="406316"/>
            <a:chOff x="2960925" y="6109000"/>
            <a:chExt cx="882381" cy="406316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A54E6BDD-CF14-9EBB-6194-8F3B3C1DA0EA}"/>
                </a:ext>
              </a:extLst>
            </p:cNvPr>
            <p:cNvGrpSpPr/>
            <p:nvPr/>
          </p:nvGrpSpPr>
          <p:grpSpPr>
            <a:xfrm flipH="1">
              <a:off x="2960925" y="6245743"/>
              <a:ext cx="385261" cy="222318"/>
              <a:chOff x="3056337" y="6245743"/>
              <a:chExt cx="385261" cy="222318"/>
            </a:xfrm>
          </p:grpSpPr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5C35DECE-6E19-F5DC-EC7B-041703CFC6BD}"/>
                  </a:ext>
                </a:extLst>
              </p:cNvPr>
              <p:cNvCxnSpPr/>
              <p:nvPr/>
            </p:nvCxnSpPr>
            <p:spPr>
              <a:xfrm>
                <a:off x="3056337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22D6F0E6-2300-4598-FA60-E94AF82D1308}"/>
                  </a:ext>
                </a:extLst>
              </p:cNvPr>
              <p:cNvGrpSpPr/>
              <p:nvPr/>
            </p:nvGrpSpPr>
            <p:grpSpPr>
              <a:xfrm>
                <a:off x="3056337" y="6308930"/>
                <a:ext cx="385261" cy="159131"/>
                <a:chOff x="3056337" y="6308930"/>
                <a:chExt cx="385261" cy="159131"/>
              </a:xfrm>
            </p:grpSpPr>
            <p:cxnSp>
              <p:nvCxnSpPr>
                <p:cNvPr id="202" name="Straight Arrow Connector 201">
                  <a:extLst>
                    <a:ext uri="{FF2B5EF4-FFF2-40B4-BE49-F238E27FC236}">
                      <a16:creationId xmlns:a16="http://schemas.microsoft.com/office/drawing/2014/main" id="{42CB911B-99AF-5763-9C20-D3A4A4877C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6337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4FC94413-D81C-6C5B-B705-3D26B26380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606C2B-344E-8A19-45F0-E80472DC2A61}"/>
                </a:ext>
              </a:extLst>
            </p:cNvPr>
            <p:cNvSpPr txBox="1"/>
            <p:nvPr/>
          </p:nvSpPr>
          <p:spPr>
            <a:xfrm>
              <a:off x="3299117" y="6109000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-80.35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43DC3300-D5E3-BD1B-3BE2-3643E7757EE7}"/>
                </a:ext>
              </a:extLst>
            </p:cNvPr>
            <p:cNvSpPr txBox="1"/>
            <p:nvPr/>
          </p:nvSpPr>
          <p:spPr>
            <a:xfrm>
              <a:off x="3376511" y="6261400"/>
              <a:ext cx="466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-0.11</a:t>
              </a:r>
            </a:p>
          </p:txBody>
        </p: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4DF91698-CB14-8A92-A583-2CC0348FA94C}"/>
              </a:ext>
            </a:extLst>
          </p:cNvPr>
          <p:cNvSpPr txBox="1"/>
          <p:nvPr/>
        </p:nvSpPr>
        <p:spPr>
          <a:xfrm>
            <a:off x="456345" y="6400165"/>
            <a:ext cx="9474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8.15: Evening peak with corrective actions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4DD435B-07A0-CD4B-D067-DB0B8B4DA6A8}"/>
              </a:ext>
            </a:extLst>
          </p:cNvPr>
          <p:cNvGrpSpPr/>
          <p:nvPr/>
        </p:nvGrpSpPr>
        <p:grpSpPr>
          <a:xfrm>
            <a:off x="5228731" y="2285913"/>
            <a:ext cx="814647" cy="406316"/>
            <a:chOff x="2960925" y="6109000"/>
            <a:chExt cx="814647" cy="406316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1BCA735E-5A92-398A-831E-FFC0E40B3C0B}"/>
                </a:ext>
              </a:extLst>
            </p:cNvPr>
            <p:cNvGrpSpPr/>
            <p:nvPr/>
          </p:nvGrpSpPr>
          <p:grpSpPr>
            <a:xfrm flipH="1">
              <a:off x="2960925" y="6245743"/>
              <a:ext cx="385261" cy="222318"/>
              <a:chOff x="3056337" y="6245743"/>
              <a:chExt cx="385261" cy="222318"/>
            </a:xfrm>
          </p:grpSpPr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48F56A13-7665-FFDB-3287-DBC3A81213B1}"/>
                  </a:ext>
                </a:extLst>
              </p:cNvPr>
              <p:cNvCxnSpPr/>
              <p:nvPr/>
            </p:nvCxnSpPr>
            <p:spPr>
              <a:xfrm>
                <a:off x="3056337" y="6245743"/>
                <a:ext cx="38526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2DDE433A-2238-9F22-B2FB-10126F7B897D}"/>
                  </a:ext>
                </a:extLst>
              </p:cNvPr>
              <p:cNvGrpSpPr/>
              <p:nvPr/>
            </p:nvGrpSpPr>
            <p:grpSpPr>
              <a:xfrm>
                <a:off x="3056337" y="6308930"/>
                <a:ext cx="385261" cy="159131"/>
                <a:chOff x="3056337" y="6308930"/>
                <a:chExt cx="385261" cy="159131"/>
              </a:xfrm>
            </p:grpSpPr>
            <p:cxnSp>
              <p:nvCxnSpPr>
                <p:cNvPr id="217" name="Straight Arrow Connector 216">
                  <a:extLst>
                    <a:ext uri="{FF2B5EF4-FFF2-40B4-BE49-F238E27FC236}">
                      <a16:creationId xmlns:a16="http://schemas.microsoft.com/office/drawing/2014/main" id="{5A3419C0-9630-2DF1-4736-456151C6FF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6337" y="6394210"/>
                  <a:ext cx="3852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57D4C431-1288-0A1A-5BD8-9998AA7E39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240" y="6308930"/>
                  <a:ext cx="0" cy="15913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E8C66DFB-0CDC-AF1F-24C0-FB41A7CDF9BD}"/>
                </a:ext>
              </a:extLst>
            </p:cNvPr>
            <p:cNvSpPr txBox="1"/>
            <p:nvPr/>
          </p:nvSpPr>
          <p:spPr>
            <a:xfrm>
              <a:off x="3350455" y="6109000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7.49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0A107C57-4A68-57BE-5850-C120DB17A7EC}"/>
                </a:ext>
              </a:extLst>
            </p:cNvPr>
            <p:cNvSpPr txBox="1"/>
            <p:nvPr/>
          </p:nvSpPr>
          <p:spPr>
            <a:xfrm>
              <a:off x="3350455" y="6261400"/>
              <a:ext cx="4251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/>
                <a:t>9.07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295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CCC1A2-26D4-1D84-079A-19CED38B4C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298"/>
            <a:ext cx="9144000" cy="2387600"/>
          </a:xfrm>
        </p:spPr>
        <p:txBody>
          <a:bodyPr/>
          <a:lstStyle/>
          <a:p>
            <a:r>
              <a:rPr lang="en-US" dirty="0"/>
              <a:t>Optimal Power Flow</a:t>
            </a:r>
          </a:p>
        </p:txBody>
      </p:sp>
    </p:spTree>
    <p:extLst>
      <p:ext uri="{BB962C8B-B14F-4D97-AF65-F5344CB8AC3E}">
        <p14:creationId xmlns:p14="http://schemas.microsoft.com/office/powerpoint/2010/main" val="49445971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329031-8924-0246-99DD-F6E329BB6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System Operation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4E73AB-507B-8141-B569-B01339F55190}"/>
              </a:ext>
            </a:extLst>
          </p:cNvPr>
          <p:cNvSpPr/>
          <p:nvPr/>
        </p:nvSpPr>
        <p:spPr>
          <a:xfrm>
            <a:off x="838198" y="4551259"/>
            <a:ext cx="2826327" cy="20069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Economic Dispatch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8B1ADA-8DBF-DC45-A6A7-EC1385CD57F5}"/>
              </a:ext>
            </a:extLst>
          </p:cNvPr>
          <p:cNvSpPr/>
          <p:nvPr/>
        </p:nvSpPr>
        <p:spPr>
          <a:xfrm>
            <a:off x="838199" y="1674421"/>
            <a:ext cx="2826327" cy="20069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Load Forecast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E2A7A832-1251-1143-9CF1-9588CF0541AE}"/>
              </a:ext>
            </a:extLst>
          </p:cNvPr>
          <p:cNvSpPr/>
          <p:nvPr/>
        </p:nvSpPr>
        <p:spPr>
          <a:xfrm>
            <a:off x="2018805" y="3823855"/>
            <a:ext cx="475013" cy="605641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02BBF-C89C-3F47-BACF-753F701D0200}"/>
              </a:ext>
            </a:extLst>
          </p:cNvPr>
          <p:cNvSpPr txBox="1"/>
          <p:nvPr/>
        </p:nvSpPr>
        <p:spPr>
          <a:xfrm>
            <a:off x="275058" y="3803114"/>
            <a:ext cx="1743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System Load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25255F-DD66-E246-98C5-7885A42EB7EA}"/>
              </a:ext>
            </a:extLst>
          </p:cNvPr>
          <p:cNvSpPr/>
          <p:nvPr/>
        </p:nvSpPr>
        <p:spPr>
          <a:xfrm>
            <a:off x="5099460" y="4551259"/>
            <a:ext cx="2826327" cy="200693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Power Flow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C08C847-18E2-3142-8D10-609F23E15748}"/>
              </a:ext>
            </a:extLst>
          </p:cNvPr>
          <p:cNvSpPr/>
          <p:nvPr/>
        </p:nvSpPr>
        <p:spPr>
          <a:xfrm>
            <a:off x="3847603" y="5309816"/>
            <a:ext cx="1068779" cy="48981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32D05-69C6-1947-9593-92473FD8FD7D}"/>
              </a:ext>
            </a:extLst>
          </p:cNvPr>
          <p:cNvSpPr txBox="1"/>
          <p:nvPr/>
        </p:nvSpPr>
        <p:spPr>
          <a:xfrm>
            <a:off x="3436315" y="5921395"/>
            <a:ext cx="1802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Generation</a:t>
            </a:r>
            <a:br>
              <a:rPr lang="en-US" sz="2400" dirty="0"/>
            </a:br>
            <a:r>
              <a:rPr lang="en-US" sz="2400" dirty="0"/>
              <a:t>at each node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E865468-D757-8948-8F7A-785DAEBCD248}"/>
              </a:ext>
            </a:extLst>
          </p:cNvPr>
          <p:cNvSpPr/>
          <p:nvPr/>
        </p:nvSpPr>
        <p:spPr>
          <a:xfrm rot="2349261">
            <a:off x="3417617" y="3734949"/>
            <a:ext cx="2306912" cy="48981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922844-5106-0749-84A6-CE700863135D}"/>
              </a:ext>
            </a:extLst>
          </p:cNvPr>
          <p:cNvSpPr txBox="1"/>
          <p:nvPr/>
        </p:nvSpPr>
        <p:spPr>
          <a:xfrm>
            <a:off x="4148537" y="2992858"/>
            <a:ext cx="18328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Load at each </a:t>
            </a:r>
          </a:p>
          <a:p>
            <a:pPr algn="ctr"/>
            <a:r>
              <a:rPr lang="en-US" sz="2400" dirty="0"/>
              <a:t>node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7E47B51-4EF5-2C47-B76C-E4083584C8F2}"/>
              </a:ext>
            </a:extLst>
          </p:cNvPr>
          <p:cNvSpPr/>
          <p:nvPr/>
        </p:nvSpPr>
        <p:spPr>
          <a:xfrm rot="19552465">
            <a:off x="7762769" y="4501438"/>
            <a:ext cx="919089" cy="48981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F518A-8E72-074F-8765-DE6881D925A0}"/>
              </a:ext>
            </a:extLst>
          </p:cNvPr>
          <p:cNvSpPr txBox="1"/>
          <p:nvPr/>
        </p:nvSpPr>
        <p:spPr>
          <a:xfrm>
            <a:off x="8740125" y="4018342"/>
            <a:ext cx="3158172" cy="83099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Any flow over the limit?</a:t>
            </a:r>
          </a:p>
          <a:p>
            <a:pPr algn="ctr"/>
            <a:r>
              <a:rPr lang="en-US" sz="2400" dirty="0"/>
              <a:t>Any voltage problem?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99A05C7F-520E-6448-89CC-8262B2026E8D}"/>
              </a:ext>
            </a:extLst>
          </p:cNvPr>
          <p:cNvSpPr/>
          <p:nvPr/>
        </p:nvSpPr>
        <p:spPr>
          <a:xfrm>
            <a:off x="9864485" y="5006995"/>
            <a:ext cx="475013" cy="605641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FBFDC7A0-6B94-3744-ACB2-E1DA4356EA20}"/>
              </a:ext>
            </a:extLst>
          </p:cNvPr>
          <p:cNvSpPr/>
          <p:nvPr/>
        </p:nvSpPr>
        <p:spPr>
          <a:xfrm rot="10800000">
            <a:off x="9864485" y="3312760"/>
            <a:ext cx="475013" cy="605641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20F84C-F783-1449-B007-832263CE807D}"/>
              </a:ext>
            </a:extLst>
          </p:cNvPr>
          <p:cNvSpPr txBox="1"/>
          <p:nvPr/>
        </p:nvSpPr>
        <p:spPr>
          <a:xfrm>
            <a:off x="10407300" y="5025443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487D315B-3337-5046-AD18-F90DF28A8EA5}"/>
              </a:ext>
            </a:extLst>
          </p:cNvPr>
          <p:cNvSpPr/>
          <p:nvPr/>
        </p:nvSpPr>
        <p:spPr>
          <a:xfrm>
            <a:off x="9694248" y="5799632"/>
            <a:ext cx="815486" cy="815486"/>
          </a:xfrm>
          <a:prstGeom prst="smileyFace">
            <a:avLst/>
          </a:prstGeom>
          <a:solidFill>
            <a:srgbClr val="FFFF00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BA6114-DE8A-AB43-A446-2417F5FC6DAA}"/>
              </a:ext>
            </a:extLst>
          </p:cNvPr>
          <p:cNvSpPr txBox="1"/>
          <p:nvPr/>
        </p:nvSpPr>
        <p:spPr>
          <a:xfrm>
            <a:off x="10407300" y="3429956"/>
            <a:ext cx="5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7A2C8C-FE69-A74D-BFAE-91E10576A762}"/>
              </a:ext>
            </a:extLst>
          </p:cNvPr>
          <p:cNvSpPr txBox="1"/>
          <p:nvPr/>
        </p:nvSpPr>
        <p:spPr>
          <a:xfrm>
            <a:off x="8459522" y="2717365"/>
            <a:ext cx="3284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Need to fix the problems</a:t>
            </a:r>
          </a:p>
        </p:txBody>
      </p:sp>
    </p:spTree>
    <p:extLst>
      <p:ext uri="{BB962C8B-B14F-4D97-AF65-F5344CB8AC3E}">
        <p14:creationId xmlns:p14="http://schemas.microsoft.com/office/powerpoint/2010/main" val="195032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6" grpId="0"/>
      <p:bldP spid="17" grpId="0" animBg="1"/>
      <p:bldP spid="18" grpId="0" animBg="1"/>
      <p:bldP spid="19" grpId="0"/>
      <p:bldP spid="20" grpId="0" animBg="1"/>
      <p:bldP spid="21" grpId="0"/>
      <p:bldP spid="22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A02D-04FA-A14C-8E22-B009BFA7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fix problems?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94854-E2F6-1244-A468-9CB51DEC8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fix a problem at minimum cost?</a:t>
            </a:r>
          </a:p>
          <a:p>
            <a:r>
              <a:rPr lang="en-US" dirty="0"/>
              <a:t>How do we fix a problem without creating another problem?</a:t>
            </a:r>
          </a:p>
          <a:p>
            <a:pPr lvl="1"/>
            <a:r>
              <a:rPr lang="en-US" dirty="0"/>
              <a:t>Example: Removing an overload on one line without overloading another</a:t>
            </a:r>
          </a:p>
          <a:p>
            <a:r>
              <a:rPr lang="en-US" dirty="0"/>
              <a:t>How do we fix all the problems at the same time at minimum cost?</a:t>
            </a:r>
          </a:p>
          <a:p>
            <a:r>
              <a:rPr lang="en-US" dirty="0"/>
              <a:t>Problem = violation of an inequality constraint</a:t>
            </a:r>
          </a:p>
          <a:p>
            <a:r>
              <a:rPr lang="en-US" dirty="0"/>
              <a:t>Formulation as an optimization problem</a:t>
            </a:r>
          </a:p>
          <a:p>
            <a:r>
              <a:rPr lang="en-US" dirty="0"/>
              <a:t>Optimal Power Flow (OPF)</a:t>
            </a:r>
          </a:p>
          <a:p>
            <a:pPr lvl="1"/>
            <a:r>
              <a:rPr lang="en-US" dirty="0"/>
              <a:t>What values of the control variables minimizes the cost of operating the power system while satisfying </a:t>
            </a:r>
            <a:r>
              <a:rPr lang="en-US"/>
              <a:t>the network constraints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9881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D38A-9A24-584A-BC2B-819D70339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or control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80B90E-EE10-4345-8FCB-32EFD181DC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Active power output of the generating units</a:t>
                </a:r>
              </a:p>
              <a:p>
                <a:r>
                  <a:rPr lang="en-GB" dirty="0"/>
                  <a:t>Voltage at the generating units</a:t>
                </a:r>
              </a:p>
              <a:p>
                <a:r>
                  <a:rPr lang="en-GB" dirty="0"/>
                  <a:t>Position of the transformer taps</a:t>
                </a:r>
              </a:p>
              <a:p>
                <a:r>
                  <a:rPr lang="en-GB" dirty="0"/>
                  <a:t>Position of the phase shifter taps</a:t>
                </a:r>
              </a:p>
              <a:p>
                <a:r>
                  <a:rPr lang="en-GB" dirty="0"/>
                  <a:t>Status of the switched capacitors and reactors</a:t>
                </a:r>
              </a:p>
              <a:p>
                <a:r>
                  <a:rPr lang="en-GB" dirty="0"/>
                  <a:t>Set-point of power electronics (HVDC, SVC)</a:t>
                </a:r>
              </a:p>
              <a:p>
                <a:r>
                  <a:rPr lang="en-GB" dirty="0"/>
                  <a:t>Topology of the network</a:t>
                </a:r>
              </a:p>
              <a:p>
                <a:r>
                  <a:rPr lang="en-GB" dirty="0"/>
                  <a:t>Amount of load disconnected (as a last resort)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FF0000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FF0000"/>
                    </a:solidFill>
                  </a:rPr>
                  <a:t>Vector of control variables: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80B90E-EE10-4345-8FCB-32EFD181D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192" b="-2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31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182D-3652-EF4D-949F-31C42B11D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8AB52-DF22-B443-BCD5-17A72AC52C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5668"/>
                <a:ext cx="10823369" cy="4621295"/>
              </a:xfrm>
            </p:spPr>
            <p:txBody>
              <a:bodyPr/>
              <a:lstStyle/>
              <a:p>
                <a:r>
                  <a:rPr lang="en-GB" dirty="0"/>
                  <a:t>Describe the response of the system to changes in the control variables</a:t>
                </a:r>
              </a:p>
              <a:p>
                <a:r>
                  <a:rPr lang="en-GB" dirty="0"/>
                  <a:t>Magnitude of voltage at each bus </a:t>
                </a:r>
              </a:p>
              <a:p>
                <a:pPr lvl="1"/>
                <a:r>
                  <a:rPr lang="en-GB" dirty="0"/>
                  <a:t>Except generator busses, which are control variables</a:t>
                </a:r>
              </a:p>
              <a:p>
                <a:r>
                  <a:rPr lang="en-GB" dirty="0"/>
                  <a:t>Angle of voltage at each bus </a:t>
                </a:r>
              </a:p>
              <a:p>
                <a:pPr lvl="1"/>
                <a:r>
                  <a:rPr lang="en-GB" dirty="0"/>
                  <a:t>Except slack bus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FF0000"/>
                    </a:solidFill>
                    <a:sym typeface="Wingdings" pitchFamily="2" charset="2"/>
                  </a:rPr>
                  <a:t> </a:t>
                </a:r>
                <a:r>
                  <a:rPr lang="en-GB" dirty="0">
                    <a:solidFill>
                      <a:srgbClr val="FF0000"/>
                    </a:solidFill>
                  </a:rPr>
                  <a:t>Vector of state variables: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8AB52-DF22-B443-BCD5-17A72AC52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5668"/>
                <a:ext cx="10823369" cy="4621295"/>
              </a:xfrm>
              <a:blipFill>
                <a:blip r:embed="rId2"/>
                <a:stretch>
                  <a:fillRect l="-1054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09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7F5639-6058-6241-9D88-68A5159A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Reactive power production in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AE127B2-C69F-BD44-B468-BBAB900461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620425"/>
                <a:ext cx="10342094" cy="15565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long Extra High Voltage (EHV) lines, the shunt capacitive reactances of the line model are significant</a:t>
                </a:r>
              </a:p>
              <a:p>
                <a:r>
                  <a:rPr lang="en-US" dirty="0"/>
                  <a:t>They produce reactive power: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AE127B2-C69F-BD44-B468-BBAB90046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620425"/>
                <a:ext cx="10342094" cy="1556537"/>
              </a:xfrm>
              <a:blipFill>
                <a:blip r:embed="rId2"/>
                <a:stretch>
                  <a:fillRect l="-1104" t="-6452" b="-4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E254D932-779B-A044-B551-C92607821F5F}"/>
              </a:ext>
            </a:extLst>
          </p:cNvPr>
          <p:cNvGrpSpPr/>
          <p:nvPr/>
        </p:nvGrpSpPr>
        <p:grpSpPr>
          <a:xfrm>
            <a:off x="4949013" y="1917087"/>
            <a:ext cx="1620837" cy="308359"/>
            <a:chOff x="5058260" y="1917087"/>
            <a:chExt cx="1620837" cy="3083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0587A26-8542-EA45-9FA0-D32C508B6419}"/>
                </a:ext>
              </a:extLst>
            </p:cNvPr>
            <p:cNvGrpSpPr/>
            <p:nvPr/>
          </p:nvGrpSpPr>
          <p:grpSpPr>
            <a:xfrm>
              <a:off x="5861535" y="1917087"/>
              <a:ext cx="670719" cy="275815"/>
              <a:chOff x="5861535" y="2344600"/>
              <a:chExt cx="670719" cy="275815"/>
            </a:xfrm>
          </p:grpSpPr>
          <p:grpSp>
            <p:nvGrpSpPr>
              <p:cNvPr id="8" name="Group 5">
                <a:extLst>
                  <a:ext uri="{FF2B5EF4-FFF2-40B4-BE49-F238E27FC236}">
                    <a16:creationId xmlns:a16="http://schemas.microsoft.com/office/drawing/2014/main" id="{3EE4AE3C-BA40-0A47-A679-BEF01B5334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 flipH="1">
                <a:off x="6159985" y="2158069"/>
                <a:ext cx="185738" cy="558800"/>
                <a:chOff x="2721" y="2547"/>
                <a:chExt cx="118" cy="391"/>
              </a:xfrm>
            </p:grpSpPr>
            <p:grpSp>
              <p:nvGrpSpPr>
                <p:cNvPr id="15" name="Group 6">
                  <a:extLst>
                    <a:ext uri="{FF2B5EF4-FFF2-40B4-BE49-F238E27FC236}">
                      <a16:creationId xmlns:a16="http://schemas.microsoft.com/office/drawing/2014/main" id="{E51657E3-76CC-4A48-AF24-DFCD7DAD72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700" y="2800"/>
                  <a:ext cx="159" cy="117"/>
                  <a:chOff x="2543" y="1926"/>
                  <a:chExt cx="159" cy="117"/>
                </a:xfrm>
              </p:grpSpPr>
              <p:sp>
                <p:nvSpPr>
                  <p:cNvPr id="22" name="Freeform 7">
                    <a:extLst>
                      <a:ext uri="{FF2B5EF4-FFF2-40B4-BE49-F238E27FC236}">
                        <a16:creationId xmlns:a16="http://schemas.microsoft.com/office/drawing/2014/main" id="{3A5A2ECB-09DA-3E4D-8C5A-AFA63C62E4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" name="Freeform 8">
                    <a:extLst>
                      <a:ext uri="{FF2B5EF4-FFF2-40B4-BE49-F238E27FC236}">
                        <a16:creationId xmlns:a16="http://schemas.microsoft.com/office/drawing/2014/main" id="{3160758F-E4F2-4842-852C-B132A216EF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" name="Group 9">
                  <a:extLst>
                    <a:ext uri="{FF2B5EF4-FFF2-40B4-BE49-F238E27FC236}">
                      <a16:creationId xmlns:a16="http://schemas.microsoft.com/office/drawing/2014/main" id="{1B9C5BD9-440B-2D4D-8EFA-BAF5FC8DE1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698" y="2687"/>
                  <a:ext cx="165" cy="117"/>
                  <a:chOff x="2654" y="1926"/>
                  <a:chExt cx="165" cy="117"/>
                </a:xfrm>
              </p:grpSpPr>
              <p:sp>
                <p:nvSpPr>
                  <p:cNvPr id="20" name="Freeform 10">
                    <a:extLst>
                      <a:ext uri="{FF2B5EF4-FFF2-40B4-BE49-F238E27FC236}">
                        <a16:creationId xmlns:a16="http://schemas.microsoft.com/office/drawing/2014/main" id="{3F6F921C-38E6-AC4E-B62E-8D7BA0BB12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" name="Freeform 11">
                    <a:extLst>
                      <a:ext uri="{FF2B5EF4-FFF2-40B4-BE49-F238E27FC236}">
                        <a16:creationId xmlns:a16="http://schemas.microsoft.com/office/drawing/2014/main" id="{D3AB6767-3066-A744-8EB0-431A3F34CA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8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" name="Group 12">
                  <a:extLst>
                    <a:ext uri="{FF2B5EF4-FFF2-40B4-BE49-F238E27FC236}">
                      <a16:creationId xmlns:a16="http://schemas.microsoft.com/office/drawing/2014/main" id="{77A157BF-5E35-4A40-80B1-1A8F1387BF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698" y="2570"/>
                  <a:ext cx="164" cy="117"/>
                  <a:chOff x="2771" y="1926"/>
                  <a:chExt cx="164" cy="117"/>
                </a:xfrm>
              </p:grpSpPr>
              <p:sp>
                <p:nvSpPr>
                  <p:cNvPr id="18" name="Freeform 13">
                    <a:extLst>
                      <a:ext uri="{FF2B5EF4-FFF2-40B4-BE49-F238E27FC236}">
                        <a16:creationId xmlns:a16="http://schemas.microsoft.com/office/drawing/2014/main" id="{BD0638D7-5F22-D24A-9D2F-ABBF0D313E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1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" name="Freeform 14">
                    <a:extLst>
                      <a:ext uri="{FF2B5EF4-FFF2-40B4-BE49-F238E27FC236}">
                        <a16:creationId xmlns:a16="http://schemas.microsoft.com/office/drawing/2014/main" id="{77612DE0-15D0-3C4B-BB02-DA7DDB0098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9" name="Freeform 16">
                <a:extLst>
                  <a:ext uri="{FF2B5EF4-FFF2-40B4-BE49-F238E27FC236}">
                    <a16:creationId xmlns:a16="http://schemas.microsoft.com/office/drawing/2014/main" id="{9BB98EE4-F3FD-6D47-8979-54F726546B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137760" y="2514052"/>
                <a:ext cx="41228" cy="95250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7">
                <a:extLst>
                  <a:ext uri="{FF2B5EF4-FFF2-40B4-BE49-F238E27FC236}">
                    <a16:creationId xmlns:a16="http://schemas.microsoft.com/office/drawing/2014/main" id="{A0C061D0-A317-9044-A55A-E18DA898FD0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171737" y="2514052"/>
                <a:ext cx="32698" cy="95250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1" name="Group 18">
                <a:extLst>
                  <a:ext uri="{FF2B5EF4-FFF2-40B4-BE49-F238E27FC236}">
                    <a16:creationId xmlns:a16="http://schemas.microsoft.com/office/drawing/2014/main" id="{B994F88B-D5BC-1749-B522-8439A73717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6303204" y="2526752"/>
                <a:ext cx="71106" cy="93663"/>
                <a:chOff x="2654" y="2039"/>
                <a:chExt cx="50" cy="59"/>
              </a:xfrm>
            </p:grpSpPr>
            <p:sp>
              <p:nvSpPr>
                <p:cNvPr id="13" name="Freeform 19">
                  <a:extLst>
                    <a:ext uri="{FF2B5EF4-FFF2-40B4-BE49-F238E27FC236}">
                      <a16:creationId xmlns:a16="http://schemas.microsoft.com/office/drawing/2014/main" id="{699C3094-11B9-4F45-8A23-FE3662E9B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2039"/>
                  <a:ext cx="23" cy="59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Freeform 20">
                  <a:extLst>
                    <a:ext uri="{FF2B5EF4-FFF2-40B4-BE49-F238E27FC236}">
                      <a16:creationId xmlns:a16="http://schemas.microsoft.com/office/drawing/2014/main" id="{8D8B3C3C-BBAF-9048-B126-D225E3FA04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2039"/>
                  <a:ext cx="25" cy="59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2" name="Line 21">
                <a:extLst>
                  <a:ext uri="{FF2B5EF4-FFF2-40B4-BE49-F238E27FC236}">
                    <a16:creationId xmlns:a16="http://schemas.microsoft.com/office/drawing/2014/main" id="{99A9A1C2-21AC-6247-9A12-9F5AB8A075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861535" y="2525548"/>
                <a:ext cx="12223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24" name="Line 22">
              <a:extLst>
                <a:ext uri="{FF2B5EF4-FFF2-40B4-BE49-F238E27FC236}">
                  <a16:creationId xmlns:a16="http://schemas.microsoft.com/office/drawing/2014/main" id="{0B1127F2-11A6-0845-93C3-22C20A6FB0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33047" y="2101210"/>
              <a:ext cx="1460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Line 24">
              <a:extLst>
                <a:ext uri="{FF2B5EF4-FFF2-40B4-BE49-F238E27FC236}">
                  <a16:creationId xmlns:a16="http://schemas.microsoft.com/office/drawing/2014/main" id="{7AD66772-2E30-6444-8360-F8EB7900BCD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5161448" y="1988114"/>
              <a:ext cx="0" cy="206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Line 25">
              <a:extLst>
                <a:ext uri="{FF2B5EF4-FFF2-40B4-BE49-F238E27FC236}">
                  <a16:creationId xmlns:a16="http://schemas.microsoft.com/office/drawing/2014/main" id="{0C4038B0-4911-F048-9DDA-3EC6D76BE2E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5228122" y="2002402"/>
              <a:ext cx="125413" cy="698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2D93A1BE-49B2-CD46-947A-49EB9832DD6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232885" y="2064314"/>
              <a:ext cx="250825" cy="682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59F8D99F-C35E-1B4B-8AF1-82125923BA3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5302735" y="2064314"/>
              <a:ext cx="250825" cy="698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9" name="Line 28">
              <a:extLst>
                <a:ext uri="{FF2B5EF4-FFF2-40B4-BE49-F238E27FC236}">
                  <a16:creationId xmlns:a16="http://schemas.microsoft.com/office/drawing/2014/main" id="{6AD65944-C0DD-A145-BC23-F986D4ECFF4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370997" y="2065902"/>
              <a:ext cx="250825" cy="682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" name="Line 29">
              <a:extLst>
                <a:ext uri="{FF2B5EF4-FFF2-40B4-BE49-F238E27FC236}">
                  <a16:creationId xmlns:a16="http://schemas.microsoft.com/office/drawing/2014/main" id="{9CD3019A-4D48-9142-99D8-DAEC476453B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572610" y="2002402"/>
              <a:ext cx="125413" cy="698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1" name="Line 30">
              <a:extLst>
                <a:ext uri="{FF2B5EF4-FFF2-40B4-BE49-F238E27FC236}">
                  <a16:creationId xmlns:a16="http://schemas.microsoft.com/office/drawing/2014/main" id="{3EA5CA6E-F15F-D14A-A7AB-B587396EC38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5764698" y="1994847"/>
              <a:ext cx="0" cy="206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" name="Line 31">
              <a:extLst>
                <a:ext uri="{FF2B5EF4-FFF2-40B4-BE49-F238E27FC236}">
                  <a16:creationId xmlns:a16="http://schemas.microsoft.com/office/drawing/2014/main" id="{A81028A3-9ACA-8C48-ADFF-56CF111589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5439260" y="2064314"/>
              <a:ext cx="250825" cy="682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3" name="Line 46">
            <a:extLst>
              <a:ext uri="{FF2B5EF4-FFF2-40B4-BE49-F238E27FC236}">
                <a16:creationId xmlns:a16="http://schemas.microsoft.com/office/drawing/2014/main" id="{C44C14B7-2F53-154C-B427-37A9F8F8C9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0928" y="1653837"/>
            <a:ext cx="0" cy="787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4" name="Line 47">
            <a:extLst>
              <a:ext uri="{FF2B5EF4-FFF2-40B4-BE49-F238E27FC236}">
                <a16:creationId xmlns:a16="http://schemas.microsoft.com/office/drawing/2014/main" id="{3CCB9229-AC5F-AA43-BC6F-885D53FE27E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9276" y="1645899"/>
            <a:ext cx="0" cy="787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9" name="Line 53">
            <a:extLst>
              <a:ext uri="{FF2B5EF4-FFF2-40B4-BE49-F238E27FC236}">
                <a16:creationId xmlns:a16="http://schemas.microsoft.com/office/drawing/2014/main" id="{6B265869-5DCF-F141-8E4B-09E610307D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2496" y="2090399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40" name="Line 54">
            <a:extLst>
              <a:ext uri="{FF2B5EF4-FFF2-40B4-BE49-F238E27FC236}">
                <a16:creationId xmlns:a16="http://schemas.microsoft.com/office/drawing/2014/main" id="{6AFB6D8C-FE97-B743-9ADC-C52D1027FB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48770" y="2099709"/>
            <a:ext cx="1768130" cy="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defRPr/>
            </a:pPr>
            <a:endParaRPr lang="en-US"/>
          </a:p>
        </p:txBody>
      </p:sp>
      <p:graphicFrame>
        <p:nvGraphicFramePr>
          <p:cNvPr id="41" name="Object 55">
            <a:extLst>
              <a:ext uri="{FF2B5EF4-FFF2-40B4-BE49-F238E27FC236}">
                <a16:creationId xmlns:a16="http://schemas.microsoft.com/office/drawing/2014/main" id="{E0C0B2BF-39F6-2C40-ABB2-DD20751266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922533"/>
              </p:ext>
            </p:extLst>
          </p:nvPr>
        </p:nvGraphicFramePr>
        <p:xfrm>
          <a:off x="5263844" y="1510031"/>
          <a:ext cx="84613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81000" imgH="139700" progId="Equation.DSMT4">
                  <p:embed/>
                </p:oleObj>
              </mc:Choice>
              <mc:Fallback>
                <p:oleObj name="Equation" r:id="rId3" imgW="381000" imgH="139700" progId="Equation.DSMT4">
                  <p:embed/>
                  <p:pic>
                    <p:nvPicPr>
                      <p:cNvPr id="41" name="Object 55">
                        <a:extLst>
                          <a:ext uri="{FF2B5EF4-FFF2-40B4-BE49-F238E27FC236}">
                            <a16:creationId xmlns:a16="http://schemas.microsoft.com/office/drawing/2014/main" id="{E0C0B2BF-39F6-2C40-ABB2-DD20751266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3844" y="1510031"/>
                        <a:ext cx="846138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0AC2E57-9ABB-AF43-8D9D-DE7A16C2BF0B}"/>
              </a:ext>
            </a:extLst>
          </p:cNvPr>
          <p:cNvGrpSpPr/>
          <p:nvPr/>
        </p:nvGrpSpPr>
        <p:grpSpPr>
          <a:xfrm>
            <a:off x="6762434" y="2086538"/>
            <a:ext cx="740590" cy="2040592"/>
            <a:chOff x="9066777" y="1356164"/>
            <a:chExt cx="740590" cy="2040592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193A1E-DF2D-7749-BA03-1E2A682A2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2492" y="2324624"/>
              <a:ext cx="5091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903EDB9F-277F-274E-9901-59AF77ED76A2}"/>
                </a:ext>
              </a:extLst>
            </p:cNvPr>
            <p:cNvSpPr/>
            <p:nvPr/>
          </p:nvSpPr>
          <p:spPr>
            <a:xfrm>
              <a:off x="9066777" y="2483182"/>
              <a:ext cx="740590" cy="913574"/>
            </a:xfrm>
            <a:prstGeom prst="arc">
              <a:avLst>
                <a:gd name="adj1" fmla="val 14431447"/>
                <a:gd name="adj2" fmla="val 1813314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Line 42">
              <a:extLst>
                <a:ext uri="{FF2B5EF4-FFF2-40B4-BE49-F238E27FC236}">
                  <a16:creationId xmlns:a16="http://schemas.microsoft.com/office/drawing/2014/main" id="{F2A85F6E-F158-604F-A22F-0B5B038EE4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299551" y="2882815"/>
              <a:ext cx="27503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0" name="Line 42">
              <a:extLst>
                <a:ext uri="{FF2B5EF4-FFF2-40B4-BE49-F238E27FC236}">
                  <a16:creationId xmlns:a16="http://schemas.microsoft.com/office/drawing/2014/main" id="{7DB83A7A-A1B4-584E-B101-7DADC55ED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45448" y="2962855"/>
              <a:ext cx="183244" cy="5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1" name="Line 42">
              <a:extLst>
                <a:ext uri="{FF2B5EF4-FFF2-40B4-BE49-F238E27FC236}">
                  <a16:creationId xmlns:a16="http://schemas.microsoft.com/office/drawing/2014/main" id="{FE7963D0-B2A1-9D4E-A757-423D887340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437070" y="2492010"/>
              <a:ext cx="0" cy="38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2" name="Line 42">
              <a:extLst>
                <a:ext uri="{FF2B5EF4-FFF2-40B4-BE49-F238E27FC236}">
                  <a16:creationId xmlns:a16="http://schemas.microsoft.com/office/drawing/2014/main" id="{5A9E139B-585D-8043-AADD-E599C48DB8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98699" y="3043415"/>
              <a:ext cx="76742" cy="5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3" name="Line 42">
              <a:extLst>
                <a:ext uri="{FF2B5EF4-FFF2-40B4-BE49-F238E27FC236}">
                  <a16:creationId xmlns:a16="http://schemas.microsoft.com/office/drawing/2014/main" id="{4C93ACEB-D249-2041-9E7F-E548642223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437070" y="1356164"/>
              <a:ext cx="0" cy="9546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36EC736-4CA2-C343-A476-40A120B93905}"/>
              </a:ext>
            </a:extLst>
          </p:cNvPr>
          <p:cNvGrpSpPr/>
          <p:nvPr/>
        </p:nvGrpSpPr>
        <p:grpSpPr>
          <a:xfrm>
            <a:off x="4015839" y="2086538"/>
            <a:ext cx="740590" cy="2040592"/>
            <a:chOff x="9066777" y="1356164"/>
            <a:chExt cx="740590" cy="204059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8C9D185-1BEC-0B44-9DDA-05588A5839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2492" y="2324624"/>
              <a:ext cx="5091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BFBFF5C1-B7A4-414C-80FE-ECCF2A3B10D6}"/>
                </a:ext>
              </a:extLst>
            </p:cNvPr>
            <p:cNvSpPr/>
            <p:nvPr/>
          </p:nvSpPr>
          <p:spPr>
            <a:xfrm>
              <a:off x="9066777" y="2483182"/>
              <a:ext cx="740590" cy="913574"/>
            </a:xfrm>
            <a:prstGeom prst="arc">
              <a:avLst>
                <a:gd name="adj1" fmla="val 14431447"/>
                <a:gd name="adj2" fmla="val 1813314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Line 42">
              <a:extLst>
                <a:ext uri="{FF2B5EF4-FFF2-40B4-BE49-F238E27FC236}">
                  <a16:creationId xmlns:a16="http://schemas.microsoft.com/office/drawing/2014/main" id="{84154DDC-1369-324A-A94D-BC6302FAC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299551" y="2882815"/>
              <a:ext cx="27503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8" name="Line 42">
              <a:extLst>
                <a:ext uri="{FF2B5EF4-FFF2-40B4-BE49-F238E27FC236}">
                  <a16:creationId xmlns:a16="http://schemas.microsoft.com/office/drawing/2014/main" id="{AA43D9D6-84C6-744D-AA08-2355E2FA8B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45448" y="2962855"/>
              <a:ext cx="183244" cy="5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9" name="Line 42">
              <a:extLst>
                <a:ext uri="{FF2B5EF4-FFF2-40B4-BE49-F238E27FC236}">
                  <a16:creationId xmlns:a16="http://schemas.microsoft.com/office/drawing/2014/main" id="{B6B47D61-95F6-974D-BA21-42C51155BA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437070" y="2492010"/>
              <a:ext cx="0" cy="38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0" name="Line 42">
              <a:extLst>
                <a:ext uri="{FF2B5EF4-FFF2-40B4-BE49-F238E27FC236}">
                  <a16:creationId xmlns:a16="http://schemas.microsoft.com/office/drawing/2014/main" id="{910C4CC1-979A-1F45-86AF-C084E45D9A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98699" y="3043415"/>
              <a:ext cx="76742" cy="5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1" name="Line 42">
              <a:extLst>
                <a:ext uri="{FF2B5EF4-FFF2-40B4-BE49-F238E27FC236}">
                  <a16:creationId xmlns:a16="http://schemas.microsoft.com/office/drawing/2014/main" id="{0C4CFB47-307E-7344-8C18-C4884CA73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437070" y="1356164"/>
              <a:ext cx="0" cy="9546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E413900-AC15-D545-AB10-27A8047A3469}"/>
                  </a:ext>
                </a:extLst>
              </p:cNvPr>
              <p:cNvSpPr txBox="1"/>
              <p:nvPr/>
            </p:nvSpPr>
            <p:spPr>
              <a:xfrm flipH="1">
                <a:off x="3701792" y="3084696"/>
                <a:ext cx="481029" cy="6890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E413900-AC15-D545-AB10-27A8047A3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01792" y="3084696"/>
                <a:ext cx="481029" cy="689035"/>
              </a:xfrm>
              <a:prstGeom prst="rect">
                <a:avLst/>
              </a:prstGeom>
              <a:blipFill>
                <a:blip r:embed="rId6"/>
                <a:stretch>
                  <a:fillRect l="-256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D44439F-E59B-6745-A966-95325AE6B0FC}"/>
                  </a:ext>
                </a:extLst>
              </p:cNvPr>
              <p:cNvSpPr txBox="1"/>
              <p:nvPr/>
            </p:nvSpPr>
            <p:spPr>
              <a:xfrm flipH="1">
                <a:off x="7394936" y="3081910"/>
                <a:ext cx="481029" cy="6890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D44439F-E59B-6745-A966-95325AE6B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394936" y="3081910"/>
                <a:ext cx="481029" cy="689035"/>
              </a:xfrm>
              <a:prstGeom prst="rect">
                <a:avLst/>
              </a:prstGeom>
              <a:blipFill>
                <a:blip r:embed="rId7"/>
                <a:stretch>
                  <a:fillRect l="-256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479685F5-5B0A-AB4E-96D6-FA0CBDAD1F26}"/>
              </a:ext>
            </a:extLst>
          </p:cNvPr>
          <p:cNvGrpSpPr/>
          <p:nvPr/>
        </p:nvGrpSpPr>
        <p:grpSpPr>
          <a:xfrm>
            <a:off x="3867748" y="2188908"/>
            <a:ext cx="3777327" cy="589371"/>
            <a:chOff x="3867748" y="2188908"/>
            <a:chExt cx="3777327" cy="589371"/>
          </a:xfrm>
        </p:grpSpPr>
        <p:sp>
          <p:nvSpPr>
            <p:cNvPr id="63" name="Bent Arrow 62">
              <a:extLst>
                <a:ext uri="{FF2B5EF4-FFF2-40B4-BE49-F238E27FC236}">
                  <a16:creationId xmlns:a16="http://schemas.microsoft.com/office/drawing/2014/main" id="{17F396E7-B4B1-2649-B805-B50B59036F65}"/>
                </a:ext>
              </a:extLst>
            </p:cNvPr>
            <p:cNvSpPr/>
            <p:nvPr/>
          </p:nvSpPr>
          <p:spPr>
            <a:xfrm>
              <a:off x="7274268" y="2192902"/>
              <a:ext cx="370807" cy="576492"/>
            </a:xfrm>
            <a:prstGeom prst="ben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Bent Arrow 63">
              <a:extLst>
                <a:ext uri="{FF2B5EF4-FFF2-40B4-BE49-F238E27FC236}">
                  <a16:creationId xmlns:a16="http://schemas.microsoft.com/office/drawing/2014/main" id="{17087B50-7448-EF43-BE3F-524682496391}"/>
                </a:ext>
              </a:extLst>
            </p:cNvPr>
            <p:cNvSpPr/>
            <p:nvPr/>
          </p:nvSpPr>
          <p:spPr>
            <a:xfrm flipH="1">
              <a:off x="6615518" y="2188908"/>
              <a:ext cx="370807" cy="576492"/>
            </a:xfrm>
            <a:prstGeom prst="ben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Bent Arrow 64">
              <a:extLst>
                <a:ext uri="{FF2B5EF4-FFF2-40B4-BE49-F238E27FC236}">
                  <a16:creationId xmlns:a16="http://schemas.microsoft.com/office/drawing/2014/main" id="{BD112DC6-F338-C64E-AB13-90698C36F3CC}"/>
                </a:ext>
              </a:extLst>
            </p:cNvPr>
            <p:cNvSpPr/>
            <p:nvPr/>
          </p:nvSpPr>
          <p:spPr>
            <a:xfrm>
              <a:off x="4526498" y="2201787"/>
              <a:ext cx="370807" cy="576492"/>
            </a:xfrm>
            <a:prstGeom prst="ben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Bent Arrow 65">
              <a:extLst>
                <a:ext uri="{FF2B5EF4-FFF2-40B4-BE49-F238E27FC236}">
                  <a16:creationId xmlns:a16="http://schemas.microsoft.com/office/drawing/2014/main" id="{0A6C2640-79B2-2D4E-8592-53EB4B27302B}"/>
                </a:ext>
              </a:extLst>
            </p:cNvPr>
            <p:cNvSpPr/>
            <p:nvPr/>
          </p:nvSpPr>
          <p:spPr>
            <a:xfrm flipH="1">
              <a:off x="3867748" y="2197793"/>
              <a:ext cx="370807" cy="576492"/>
            </a:xfrm>
            <a:prstGeom prst="ben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AA7F42-F80C-264A-4BE8-0D8FAB701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53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479CA-4E54-AC4A-977C-1DD37D7F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163E0-559D-5D4B-8997-D2AC1A9768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Known characteristics of the system</a:t>
                </a:r>
              </a:p>
              <a:p>
                <a:r>
                  <a:rPr lang="en-GB" dirty="0"/>
                  <a:t>Network topology</a:t>
                </a:r>
              </a:p>
              <a:p>
                <a:r>
                  <a:rPr lang="en-GB" dirty="0"/>
                  <a:t>Network parameters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dirty="0"/>
                  <a:t> </a:t>
                </a:r>
              </a:p>
              <a:p>
                <a:pPr lvl="1"/>
                <a:r>
                  <a:rPr lang="en-GB" dirty="0"/>
                  <a:t>Flow and voltage limits</a:t>
                </a:r>
              </a:p>
              <a:p>
                <a:r>
                  <a:rPr lang="en-GB" dirty="0"/>
                  <a:t>Load at each bus</a:t>
                </a:r>
              </a:p>
              <a:p>
                <a:r>
                  <a:rPr lang="en-GB" dirty="0"/>
                  <a:t>Generator cost functions</a:t>
                </a:r>
              </a:p>
              <a:p>
                <a:r>
                  <a:rPr lang="en-GB" dirty="0"/>
                  <a:t>Generator limits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FF0000"/>
                    </a:solidFill>
                    <a:sym typeface="Wingdings" pitchFamily="2" charset="2"/>
                  </a:rPr>
                  <a:t></a:t>
                </a:r>
                <a:r>
                  <a:rPr lang="en-GB" dirty="0">
                    <a:solidFill>
                      <a:srgbClr val="FF0000"/>
                    </a:solidFill>
                  </a:rPr>
                  <a:t>Vector of parameters: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7163E0-559D-5D4B-8997-D2AC1A9768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97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5D5D8-2EA6-EB42-8ADB-C60E6232B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F8CFB-C3AF-E342-B4D1-61C1CC30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80706"/>
            <a:ext cx="10515600" cy="3196257"/>
          </a:xfrm>
        </p:spPr>
        <p:txBody>
          <a:bodyPr/>
          <a:lstStyle/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Minimize generation cost: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Minimize change in control variables: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22BA94-E74A-E74E-A0D8-8847F0FEE555}"/>
                  </a:ext>
                </a:extLst>
              </p:cNvPr>
              <p:cNvSpPr txBox="1"/>
              <p:nvPr/>
            </p:nvSpPr>
            <p:spPr>
              <a:xfrm>
                <a:off x="3966359" y="1686124"/>
                <a:ext cx="3054682" cy="801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22BA94-E74A-E74E-A0D8-8847F0FE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359" y="1686124"/>
                <a:ext cx="3054682" cy="801373"/>
              </a:xfrm>
              <a:prstGeom prst="rect">
                <a:avLst/>
              </a:prstGeom>
              <a:blipFill>
                <a:blip r:embed="rId2"/>
                <a:stretch>
                  <a:fillRect l="-3320" r="-5394"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438C96-D00B-734E-9D1D-122FAC295653}"/>
                  </a:ext>
                </a:extLst>
              </p:cNvPr>
              <p:cNvSpPr txBox="1"/>
              <p:nvPr/>
            </p:nvSpPr>
            <p:spPr>
              <a:xfrm>
                <a:off x="4977872" y="2866250"/>
                <a:ext cx="2564805" cy="1428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438C96-D00B-734E-9D1D-122FAC295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872" y="2866250"/>
                <a:ext cx="2564805" cy="1428596"/>
              </a:xfrm>
              <a:prstGeom prst="rect">
                <a:avLst/>
              </a:prstGeom>
              <a:blipFill>
                <a:blip r:embed="rId3"/>
                <a:stretch>
                  <a:fillRect l="-29208" t="-107018" r="-5446" b="-16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CCB63C-1A1D-6C45-BAFC-3EA0EBB02139}"/>
                  </a:ext>
                </a:extLst>
              </p:cNvPr>
              <p:cNvSpPr txBox="1"/>
              <p:nvPr/>
            </p:nvSpPr>
            <p:spPr>
              <a:xfrm>
                <a:off x="6260274" y="4372718"/>
                <a:ext cx="3323794" cy="1428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CCB63C-1A1D-6C45-BAFC-3EA0EBB02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274" y="4372718"/>
                <a:ext cx="3323794" cy="1428596"/>
              </a:xfrm>
              <a:prstGeom prst="rect">
                <a:avLst/>
              </a:prstGeom>
              <a:blipFill>
                <a:blip r:embed="rId4"/>
                <a:stretch>
                  <a:fillRect l="-22053" t="-107965" b="-170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7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86B63-5072-444A-886F-B80BC02BC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Equality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C05F0-69DD-F041-877C-CE665850C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 flow equations: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Compact notation: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E393D4-8227-944E-AA1C-727ED917F175}"/>
                  </a:ext>
                </a:extLst>
              </p:cNvPr>
              <p:cNvSpPr txBox="1"/>
              <p:nvPr/>
            </p:nvSpPr>
            <p:spPr>
              <a:xfrm>
                <a:off x="2337738" y="2205761"/>
                <a:ext cx="6461367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E393D4-8227-944E-AA1C-727ED917F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738" y="2205761"/>
                <a:ext cx="6461367" cy="1303883"/>
              </a:xfrm>
              <a:prstGeom prst="rect">
                <a:avLst/>
              </a:prstGeom>
              <a:blipFill>
                <a:blip r:embed="rId2"/>
                <a:stretch>
                  <a:fillRect l="-6667" t="-100000" b="-1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7E090A-2E5D-3E46-A7A4-D4EF689FC340}"/>
                  </a:ext>
                </a:extLst>
              </p:cNvPr>
              <p:cNvSpPr txBox="1"/>
              <p:nvPr/>
            </p:nvSpPr>
            <p:spPr>
              <a:xfrm>
                <a:off x="2318235" y="3444673"/>
                <a:ext cx="6825765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7E090A-2E5D-3E46-A7A4-D4EF689FC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235" y="3444673"/>
                <a:ext cx="6825765" cy="1303883"/>
              </a:xfrm>
              <a:prstGeom prst="rect">
                <a:avLst/>
              </a:prstGeom>
              <a:blipFill>
                <a:blip r:embed="rId3"/>
                <a:stretch>
                  <a:fillRect l="-5576" t="-101942" b="-160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4EEA0C40-4AE3-034E-9CAF-72D801ACD005}"/>
              </a:ext>
            </a:extLst>
          </p:cNvPr>
          <p:cNvSpPr/>
          <p:nvPr/>
        </p:nvSpPr>
        <p:spPr>
          <a:xfrm>
            <a:off x="1879507" y="2491402"/>
            <a:ext cx="458231" cy="1930696"/>
          </a:xfrm>
          <a:prstGeom prst="leftBrace">
            <a:avLst>
              <a:gd name="adj1" fmla="val 51479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DFEB28-B425-5E44-B655-B0DA98C178DF}"/>
                  </a:ext>
                </a:extLst>
              </p:cNvPr>
              <p:cNvSpPr txBox="1"/>
              <p:nvPr/>
            </p:nvSpPr>
            <p:spPr>
              <a:xfrm>
                <a:off x="2337738" y="5865700"/>
                <a:ext cx="247356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DFEB28-B425-5E44-B655-B0DA98C17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738" y="5865700"/>
                <a:ext cx="2473562" cy="492443"/>
              </a:xfrm>
              <a:prstGeom prst="rect">
                <a:avLst/>
              </a:prstGeom>
              <a:blipFill>
                <a:blip r:embed="rId4"/>
                <a:stretch>
                  <a:fillRect l="-3061" r="-357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46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1F95D-9BE8-4541-B37A-975EEFB1C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Inequality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D99021-E917-1F40-A349-AD1C89FF29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Limits on the control variables: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3200" dirty="0"/>
                  <a:t> </a:t>
                </a:r>
                <a:endParaRPr lang="en-GB" dirty="0"/>
              </a:p>
              <a:p>
                <a:pPr lvl="1"/>
                <a:endParaRPr lang="en-GB" dirty="0"/>
              </a:p>
              <a:p>
                <a:r>
                  <a:rPr lang="en-GB" dirty="0"/>
                  <a:t>Operating limits on flows: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GB" sz="32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GB" sz="3200" dirty="0"/>
              </a:p>
              <a:p>
                <a:pPr lvl="1"/>
                <a:endParaRPr lang="en-GB" dirty="0"/>
              </a:p>
              <a:p>
                <a:r>
                  <a:rPr lang="en-GB" dirty="0"/>
                  <a:t>Operating limits on voltages: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p>
                    </m:sSubSup>
                  </m:oMath>
                </a14:m>
                <a:endParaRPr lang="en-GB" dirty="0"/>
              </a:p>
              <a:p>
                <a:pPr lvl="1"/>
                <a:endParaRPr lang="en-GB" dirty="0"/>
              </a:p>
              <a:p>
                <a:r>
                  <a:rPr lang="en-GB" dirty="0"/>
                  <a:t>Compact expression: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GB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D99021-E917-1F40-A349-AD1C89FF29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520DD47-4672-FD4E-9A93-5F788A042D3F}"/>
              </a:ext>
            </a:extLst>
          </p:cNvPr>
          <p:cNvSpPr txBox="1"/>
          <p:nvPr/>
        </p:nvSpPr>
        <p:spPr>
          <a:xfrm>
            <a:off x="5877098" y="1509948"/>
            <a:ext cx="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219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C2C31-B871-9C47-BFB1-B4EA05027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formulation of the OPF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A685C8-187A-4548-96C7-E38CF8920454}"/>
                  </a:ext>
                </a:extLst>
              </p:cNvPr>
              <p:cNvSpPr txBox="1"/>
              <p:nvPr/>
            </p:nvSpPr>
            <p:spPr>
              <a:xfrm>
                <a:off x="3966359" y="1686124"/>
                <a:ext cx="3054682" cy="801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A685C8-187A-4548-96C7-E38CF8920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359" y="1686124"/>
                <a:ext cx="3054682" cy="801373"/>
              </a:xfrm>
              <a:prstGeom prst="rect">
                <a:avLst/>
              </a:prstGeom>
              <a:blipFill>
                <a:blip r:embed="rId2"/>
                <a:stretch>
                  <a:fillRect l="-3320" r="-5394"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64E8BBA-28BD-2C47-893E-65BD0A2FC6E5}"/>
              </a:ext>
            </a:extLst>
          </p:cNvPr>
          <p:cNvSpPr txBox="1"/>
          <p:nvPr/>
        </p:nvSpPr>
        <p:spPr>
          <a:xfrm>
            <a:off x="1199213" y="2782669"/>
            <a:ext cx="2190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Subject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CD86EF-CA03-FB4F-BB9B-E8DE1E9C55E8}"/>
                  </a:ext>
                </a:extLst>
              </p:cNvPr>
              <p:cNvSpPr txBox="1"/>
              <p:nvPr/>
            </p:nvSpPr>
            <p:spPr>
              <a:xfrm>
                <a:off x="3966359" y="3137494"/>
                <a:ext cx="309020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CD86EF-CA03-FB4F-BB9B-E8DE1E9C5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359" y="3137494"/>
                <a:ext cx="3090205" cy="615553"/>
              </a:xfrm>
              <a:prstGeom prst="rect">
                <a:avLst/>
              </a:prstGeom>
              <a:blipFill>
                <a:blip r:embed="rId3"/>
                <a:stretch>
                  <a:fillRect l="-3689" r="-3279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E59093-3ECA-8D40-ADC1-6C67EB64406B}"/>
                  </a:ext>
                </a:extLst>
              </p:cNvPr>
              <p:cNvSpPr txBox="1"/>
              <p:nvPr/>
            </p:nvSpPr>
            <p:spPr>
              <a:xfrm>
                <a:off x="3986993" y="4189830"/>
                <a:ext cx="341814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E59093-3ECA-8D40-ADC1-6C67EB644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993" y="4189830"/>
                <a:ext cx="3418148" cy="707886"/>
              </a:xfrm>
              <a:prstGeom prst="rect">
                <a:avLst/>
              </a:prstGeom>
              <a:blipFill>
                <a:blip r:embed="rId4"/>
                <a:stretch>
                  <a:fillRect l="-2583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9890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303A5-E97B-8F40-8F6B-781316BAB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OPF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F3B71-5C09-7549-A429-B725375C6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large optimization problem</a:t>
            </a:r>
          </a:p>
          <a:p>
            <a:pPr lvl="1"/>
            <a:r>
              <a:rPr lang="en-US" dirty="0"/>
              <a:t>Many control variables</a:t>
            </a:r>
          </a:p>
          <a:p>
            <a:pPr lvl="1"/>
            <a:r>
              <a:rPr lang="en-US" dirty="0"/>
              <a:t>Many inequality constraints</a:t>
            </a:r>
          </a:p>
          <a:p>
            <a:pPr lvl="2"/>
            <a:r>
              <a:rPr lang="en-US" dirty="0"/>
              <a:t>Which ones are binding?</a:t>
            </a:r>
          </a:p>
          <a:p>
            <a:r>
              <a:rPr lang="en-US" dirty="0"/>
              <a:t>Non-linear objective function</a:t>
            </a:r>
          </a:p>
          <a:p>
            <a:r>
              <a:rPr lang="en-US" dirty="0"/>
              <a:t>Non-linear constraints</a:t>
            </a:r>
          </a:p>
          <a:p>
            <a:r>
              <a:rPr lang="en-US" dirty="0"/>
              <a:t>Requires powerful software </a:t>
            </a:r>
            <a:r>
              <a:rPr lang="en-US"/>
              <a:t>optimization packages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15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7F5639-6058-6241-9D88-68A5159A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Reactive power in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AE127B2-C69F-BD44-B468-BBAB900461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6853" y="3951464"/>
                <a:ext cx="11620496" cy="264301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Normally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0.95≤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≤1.05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roughly constant</a:t>
                </a:r>
              </a:p>
              <a:p>
                <a:endParaRPr lang="en-US" dirty="0"/>
              </a:p>
              <a:p>
                <a:r>
                  <a:rPr lang="en-US" dirty="0"/>
                  <a:t>Lightly loaded line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𝐼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is small 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ym typeface="Wingdings" pitchFamily="2" charset="2"/>
                  </a:rPr>
                  <a:t> line produces reactive power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Heavily loaded line 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Wingdings" pitchFamily="2" charset="2"/>
                      </a:rPr>
                      <m:t>𝐼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is large 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ym typeface="Wingdings" pitchFamily="2" charset="2"/>
                  </a:rPr>
                  <a:t> line absorbs reactive power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AE127B2-C69F-BD44-B468-BBAB90046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853" y="3951464"/>
                <a:ext cx="11620496" cy="2643011"/>
              </a:xfrm>
              <a:blipFill>
                <a:blip r:embed="rId3"/>
                <a:stretch>
                  <a:fillRect l="-873" t="-3349" r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E254D932-779B-A044-B551-C92607821F5F}"/>
              </a:ext>
            </a:extLst>
          </p:cNvPr>
          <p:cNvGrpSpPr/>
          <p:nvPr/>
        </p:nvGrpSpPr>
        <p:grpSpPr>
          <a:xfrm>
            <a:off x="4949013" y="1917087"/>
            <a:ext cx="1620837" cy="308359"/>
            <a:chOff x="5058260" y="1917087"/>
            <a:chExt cx="1620837" cy="3083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0587A26-8542-EA45-9FA0-D32C508B6419}"/>
                </a:ext>
              </a:extLst>
            </p:cNvPr>
            <p:cNvGrpSpPr/>
            <p:nvPr/>
          </p:nvGrpSpPr>
          <p:grpSpPr>
            <a:xfrm>
              <a:off x="5861535" y="1917087"/>
              <a:ext cx="670719" cy="275815"/>
              <a:chOff x="5861535" y="2344600"/>
              <a:chExt cx="670719" cy="275815"/>
            </a:xfrm>
          </p:grpSpPr>
          <p:grpSp>
            <p:nvGrpSpPr>
              <p:cNvPr id="8" name="Group 5">
                <a:extLst>
                  <a:ext uri="{FF2B5EF4-FFF2-40B4-BE49-F238E27FC236}">
                    <a16:creationId xmlns:a16="http://schemas.microsoft.com/office/drawing/2014/main" id="{3EE4AE3C-BA40-0A47-A679-BEF01B5334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 flipH="1">
                <a:off x="6159985" y="2158069"/>
                <a:ext cx="185738" cy="558800"/>
                <a:chOff x="2721" y="2547"/>
                <a:chExt cx="118" cy="391"/>
              </a:xfrm>
            </p:grpSpPr>
            <p:grpSp>
              <p:nvGrpSpPr>
                <p:cNvPr id="15" name="Group 6">
                  <a:extLst>
                    <a:ext uri="{FF2B5EF4-FFF2-40B4-BE49-F238E27FC236}">
                      <a16:creationId xmlns:a16="http://schemas.microsoft.com/office/drawing/2014/main" id="{E51657E3-76CC-4A48-AF24-DFCD7DAD72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700" y="2800"/>
                  <a:ext cx="159" cy="117"/>
                  <a:chOff x="2543" y="1926"/>
                  <a:chExt cx="159" cy="117"/>
                </a:xfrm>
              </p:grpSpPr>
              <p:sp>
                <p:nvSpPr>
                  <p:cNvPr id="22" name="Freeform 7">
                    <a:extLst>
                      <a:ext uri="{FF2B5EF4-FFF2-40B4-BE49-F238E27FC236}">
                        <a16:creationId xmlns:a16="http://schemas.microsoft.com/office/drawing/2014/main" id="{3A5A2ECB-09DA-3E4D-8C5A-AFA63C62E4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" name="Freeform 8">
                    <a:extLst>
                      <a:ext uri="{FF2B5EF4-FFF2-40B4-BE49-F238E27FC236}">
                        <a16:creationId xmlns:a16="http://schemas.microsoft.com/office/drawing/2014/main" id="{3160758F-E4F2-4842-852C-B132A216EF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" name="Group 9">
                  <a:extLst>
                    <a:ext uri="{FF2B5EF4-FFF2-40B4-BE49-F238E27FC236}">
                      <a16:creationId xmlns:a16="http://schemas.microsoft.com/office/drawing/2014/main" id="{1B9C5BD9-440B-2D4D-8EFA-BAF5FC8DE1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698" y="2687"/>
                  <a:ext cx="165" cy="117"/>
                  <a:chOff x="2654" y="1926"/>
                  <a:chExt cx="165" cy="117"/>
                </a:xfrm>
              </p:grpSpPr>
              <p:sp>
                <p:nvSpPr>
                  <p:cNvPr id="20" name="Freeform 10">
                    <a:extLst>
                      <a:ext uri="{FF2B5EF4-FFF2-40B4-BE49-F238E27FC236}">
                        <a16:creationId xmlns:a16="http://schemas.microsoft.com/office/drawing/2014/main" id="{3F6F921C-38E6-AC4E-B62E-8D7BA0BB12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" name="Freeform 11">
                    <a:extLst>
                      <a:ext uri="{FF2B5EF4-FFF2-40B4-BE49-F238E27FC236}">
                        <a16:creationId xmlns:a16="http://schemas.microsoft.com/office/drawing/2014/main" id="{D3AB6767-3066-A744-8EB0-431A3F34CA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8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" name="Group 12">
                  <a:extLst>
                    <a:ext uri="{FF2B5EF4-FFF2-40B4-BE49-F238E27FC236}">
                      <a16:creationId xmlns:a16="http://schemas.microsoft.com/office/drawing/2014/main" id="{77A157BF-5E35-4A40-80B1-1A8F1387BF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698" y="2570"/>
                  <a:ext cx="164" cy="117"/>
                  <a:chOff x="2771" y="1926"/>
                  <a:chExt cx="164" cy="117"/>
                </a:xfrm>
              </p:grpSpPr>
              <p:sp>
                <p:nvSpPr>
                  <p:cNvPr id="18" name="Freeform 13">
                    <a:extLst>
                      <a:ext uri="{FF2B5EF4-FFF2-40B4-BE49-F238E27FC236}">
                        <a16:creationId xmlns:a16="http://schemas.microsoft.com/office/drawing/2014/main" id="{BD0638D7-5F22-D24A-9D2F-ABBF0D313E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1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" name="Freeform 14">
                    <a:extLst>
                      <a:ext uri="{FF2B5EF4-FFF2-40B4-BE49-F238E27FC236}">
                        <a16:creationId xmlns:a16="http://schemas.microsoft.com/office/drawing/2014/main" id="{77612DE0-15D0-3C4B-BB02-DA7DDB0098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9" name="Freeform 16">
                <a:extLst>
                  <a:ext uri="{FF2B5EF4-FFF2-40B4-BE49-F238E27FC236}">
                    <a16:creationId xmlns:a16="http://schemas.microsoft.com/office/drawing/2014/main" id="{9BB98EE4-F3FD-6D47-8979-54F726546B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137760" y="2514052"/>
                <a:ext cx="41228" cy="95250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7">
                <a:extLst>
                  <a:ext uri="{FF2B5EF4-FFF2-40B4-BE49-F238E27FC236}">
                    <a16:creationId xmlns:a16="http://schemas.microsoft.com/office/drawing/2014/main" id="{A0C061D0-A317-9044-A55A-E18DA898FD0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171737" y="2514052"/>
                <a:ext cx="32698" cy="95250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1" name="Group 18">
                <a:extLst>
                  <a:ext uri="{FF2B5EF4-FFF2-40B4-BE49-F238E27FC236}">
                    <a16:creationId xmlns:a16="http://schemas.microsoft.com/office/drawing/2014/main" id="{B994F88B-D5BC-1749-B522-8439A73717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6303204" y="2526752"/>
                <a:ext cx="71106" cy="93663"/>
                <a:chOff x="2654" y="2039"/>
                <a:chExt cx="50" cy="59"/>
              </a:xfrm>
            </p:grpSpPr>
            <p:sp>
              <p:nvSpPr>
                <p:cNvPr id="13" name="Freeform 19">
                  <a:extLst>
                    <a:ext uri="{FF2B5EF4-FFF2-40B4-BE49-F238E27FC236}">
                      <a16:creationId xmlns:a16="http://schemas.microsoft.com/office/drawing/2014/main" id="{699C3094-11B9-4F45-8A23-FE3662E9B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2039"/>
                  <a:ext cx="23" cy="59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Freeform 20">
                  <a:extLst>
                    <a:ext uri="{FF2B5EF4-FFF2-40B4-BE49-F238E27FC236}">
                      <a16:creationId xmlns:a16="http://schemas.microsoft.com/office/drawing/2014/main" id="{8D8B3C3C-BBAF-9048-B126-D225E3FA04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2039"/>
                  <a:ext cx="25" cy="59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2" name="Line 21">
                <a:extLst>
                  <a:ext uri="{FF2B5EF4-FFF2-40B4-BE49-F238E27FC236}">
                    <a16:creationId xmlns:a16="http://schemas.microsoft.com/office/drawing/2014/main" id="{99A9A1C2-21AC-6247-9A12-9F5AB8A075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861535" y="2525548"/>
                <a:ext cx="12223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24" name="Line 22">
              <a:extLst>
                <a:ext uri="{FF2B5EF4-FFF2-40B4-BE49-F238E27FC236}">
                  <a16:creationId xmlns:a16="http://schemas.microsoft.com/office/drawing/2014/main" id="{0B1127F2-11A6-0845-93C3-22C20A6FB0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33047" y="2101210"/>
              <a:ext cx="1460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Line 24">
              <a:extLst>
                <a:ext uri="{FF2B5EF4-FFF2-40B4-BE49-F238E27FC236}">
                  <a16:creationId xmlns:a16="http://schemas.microsoft.com/office/drawing/2014/main" id="{7AD66772-2E30-6444-8360-F8EB7900BCD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5161448" y="1988114"/>
              <a:ext cx="0" cy="206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Line 25">
              <a:extLst>
                <a:ext uri="{FF2B5EF4-FFF2-40B4-BE49-F238E27FC236}">
                  <a16:creationId xmlns:a16="http://schemas.microsoft.com/office/drawing/2014/main" id="{0C4038B0-4911-F048-9DDA-3EC6D76BE2E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5228122" y="2002402"/>
              <a:ext cx="125413" cy="698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2D93A1BE-49B2-CD46-947A-49EB9832DD6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232885" y="2064314"/>
              <a:ext cx="250825" cy="682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59F8D99F-C35E-1B4B-8AF1-82125923BA3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5302735" y="2064314"/>
              <a:ext cx="250825" cy="698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9" name="Line 28">
              <a:extLst>
                <a:ext uri="{FF2B5EF4-FFF2-40B4-BE49-F238E27FC236}">
                  <a16:creationId xmlns:a16="http://schemas.microsoft.com/office/drawing/2014/main" id="{6AD65944-C0DD-A145-BC23-F986D4ECFF4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370997" y="2065902"/>
              <a:ext cx="250825" cy="682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" name="Line 29">
              <a:extLst>
                <a:ext uri="{FF2B5EF4-FFF2-40B4-BE49-F238E27FC236}">
                  <a16:creationId xmlns:a16="http://schemas.microsoft.com/office/drawing/2014/main" id="{9CD3019A-4D48-9142-99D8-DAEC476453B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572610" y="2002402"/>
              <a:ext cx="125413" cy="698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1" name="Line 30">
              <a:extLst>
                <a:ext uri="{FF2B5EF4-FFF2-40B4-BE49-F238E27FC236}">
                  <a16:creationId xmlns:a16="http://schemas.microsoft.com/office/drawing/2014/main" id="{3EA5CA6E-F15F-D14A-A7AB-B587396EC38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5764698" y="1994847"/>
              <a:ext cx="0" cy="206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" name="Line 31">
              <a:extLst>
                <a:ext uri="{FF2B5EF4-FFF2-40B4-BE49-F238E27FC236}">
                  <a16:creationId xmlns:a16="http://schemas.microsoft.com/office/drawing/2014/main" id="{A81028A3-9ACA-8C48-ADFF-56CF111589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5439260" y="2064314"/>
              <a:ext cx="250825" cy="682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3" name="Line 46">
            <a:extLst>
              <a:ext uri="{FF2B5EF4-FFF2-40B4-BE49-F238E27FC236}">
                <a16:creationId xmlns:a16="http://schemas.microsoft.com/office/drawing/2014/main" id="{C44C14B7-2F53-154C-B427-37A9F8F8C9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0928" y="1653837"/>
            <a:ext cx="0" cy="787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4" name="Line 47">
            <a:extLst>
              <a:ext uri="{FF2B5EF4-FFF2-40B4-BE49-F238E27FC236}">
                <a16:creationId xmlns:a16="http://schemas.microsoft.com/office/drawing/2014/main" id="{3CCB9229-AC5F-AA43-BC6F-885D53FE27E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9276" y="1645899"/>
            <a:ext cx="0" cy="787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9" name="Line 53">
            <a:extLst>
              <a:ext uri="{FF2B5EF4-FFF2-40B4-BE49-F238E27FC236}">
                <a16:creationId xmlns:a16="http://schemas.microsoft.com/office/drawing/2014/main" id="{6B265869-5DCF-F141-8E4B-09E610307D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2496" y="2090399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 sz="1200" dirty="0"/>
          </a:p>
          <a:p>
            <a:pPr>
              <a:defRPr/>
            </a:pPr>
            <a:endParaRPr lang="en-US" dirty="0"/>
          </a:p>
        </p:txBody>
      </p:sp>
      <p:sp>
        <p:nvSpPr>
          <p:cNvPr id="40" name="Line 54">
            <a:extLst>
              <a:ext uri="{FF2B5EF4-FFF2-40B4-BE49-F238E27FC236}">
                <a16:creationId xmlns:a16="http://schemas.microsoft.com/office/drawing/2014/main" id="{6AFB6D8C-FE97-B743-9ADC-C52D1027FB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48770" y="2099709"/>
            <a:ext cx="1768130" cy="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defRPr/>
            </a:pPr>
            <a:endParaRPr lang="en-US"/>
          </a:p>
        </p:txBody>
      </p:sp>
      <p:graphicFrame>
        <p:nvGraphicFramePr>
          <p:cNvPr id="41" name="Object 55">
            <a:extLst>
              <a:ext uri="{FF2B5EF4-FFF2-40B4-BE49-F238E27FC236}">
                <a16:creationId xmlns:a16="http://schemas.microsoft.com/office/drawing/2014/main" id="{E0C0B2BF-39F6-2C40-ABB2-DD20751266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63844" y="1510031"/>
          <a:ext cx="84613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81000" imgH="139700" progId="Equation.DSMT4">
                  <p:embed/>
                </p:oleObj>
              </mc:Choice>
              <mc:Fallback>
                <p:oleObj name="Equation" r:id="rId4" imgW="381000" imgH="139700" progId="Equation.DSMT4">
                  <p:embed/>
                  <p:pic>
                    <p:nvPicPr>
                      <p:cNvPr id="41" name="Object 55">
                        <a:extLst>
                          <a:ext uri="{FF2B5EF4-FFF2-40B4-BE49-F238E27FC236}">
                            <a16:creationId xmlns:a16="http://schemas.microsoft.com/office/drawing/2014/main" id="{E0C0B2BF-39F6-2C40-ABB2-DD20751266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3844" y="1510031"/>
                        <a:ext cx="846138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0AC2E57-9ABB-AF43-8D9D-DE7A16C2BF0B}"/>
              </a:ext>
            </a:extLst>
          </p:cNvPr>
          <p:cNvGrpSpPr/>
          <p:nvPr/>
        </p:nvGrpSpPr>
        <p:grpSpPr>
          <a:xfrm>
            <a:off x="6762434" y="2086538"/>
            <a:ext cx="740590" cy="2040592"/>
            <a:chOff x="9066777" y="1356164"/>
            <a:chExt cx="740590" cy="2040592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193A1E-DF2D-7749-BA03-1E2A682A2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2492" y="2324624"/>
              <a:ext cx="5091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903EDB9F-277F-274E-9901-59AF77ED76A2}"/>
                </a:ext>
              </a:extLst>
            </p:cNvPr>
            <p:cNvSpPr/>
            <p:nvPr/>
          </p:nvSpPr>
          <p:spPr>
            <a:xfrm>
              <a:off x="9066777" y="2483182"/>
              <a:ext cx="740590" cy="913574"/>
            </a:xfrm>
            <a:prstGeom prst="arc">
              <a:avLst>
                <a:gd name="adj1" fmla="val 14431447"/>
                <a:gd name="adj2" fmla="val 1813314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Line 42">
              <a:extLst>
                <a:ext uri="{FF2B5EF4-FFF2-40B4-BE49-F238E27FC236}">
                  <a16:creationId xmlns:a16="http://schemas.microsoft.com/office/drawing/2014/main" id="{F2A85F6E-F158-604F-A22F-0B5B038EE4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299551" y="2882815"/>
              <a:ext cx="27503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0" name="Line 42">
              <a:extLst>
                <a:ext uri="{FF2B5EF4-FFF2-40B4-BE49-F238E27FC236}">
                  <a16:creationId xmlns:a16="http://schemas.microsoft.com/office/drawing/2014/main" id="{7DB83A7A-A1B4-584E-B101-7DADC55ED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45448" y="2962855"/>
              <a:ext cx="183244" cy="5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1" name="Line 42">
              <a:extLst>
                <a:ext uri="{FF2B5EF4-FFF2-40B4-BE49-F238E27FC236}">
                  <a16:creationId xmlns:a16="http://schemas.microsoft.com/office/drawing/2014/main" id="{FE7963D0-B2A1-9D4E-A757-423D887340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437070" y="2492010"/>
              <a:ext cx="0" cy="38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2" name="Line 42">
              <a:extLst>
                <a:ext uri="{FF2B5EF4-FFF2-40B4-BE49-F238E27FC236}">
                  <a16:creationId xmlns:a16="http://schemas.microsoft.com/office/drawing/2014/main" id="{5A9E139B-585D-8043-AADD-E599C48DB8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98699" y="3043415"/>
              <a:ext cx="76742" cy="5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3" name="Line 42">
              <a:extLst>
                <a:ext uri="{FF2B5EF4-FFF2-40B4-BE49-F238E27FC236}">
                  <a16:creationId xmlns:a16="http://schemas.microsoft.com/office/drawing/2014/main" id="{4C93ACEB-D249-2041-9E7F-E548642223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437070" y="1356164"/>
              <a:ext cx="0" cy="9546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36EC736-4CA2-C343-A476-40A120B93905}"/>
              </a:ext>
            </a:extLst>
          </p:cNvPr>
          <p:cNvGrpSpPr/>
          <p:nvPr/>
        </p:nvGrpSpPr>
        <p:grpSpPr>
          <a:xfrm>
            <a:off x="4015839" y="2086538"/>
            <a:ext cx="740590" cy="2040592"/>
            <a:chOff x="9066777" y="1356164"/>
            <a:chExt cx="740590" cy="204059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8C9D185-1BEC-0B44-9DDA-05588A5839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2492" y="2324624"/>
              <a:ext cx="5091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BFBFF5C1-B7A4-414C-80FE-ECCF2A3B10D6}"/>
                </a:ext>
              </a:extLst>
            </p:cNvPr>
            <p:cNvSpPr/>
            <p:nvPr/>
          </p:nvSpPr>
          <p:spPr>
            <a:xfrm>
              <a:off x="9066777" y="2483182"/>
              <a:ext cx="740590" cy="913574"/>
            </a:xfrm>
            <a:prstGeom prst="arc">
              <a:avLst>
                <a:gd name="adj1" fmla="val 14431447"/>
                <a:gd name="adj2" fmla="val 1813314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Line 42">
              <a:extLst>
                <a:ext uri="{FF2B5EF4-FFF2-40B4-BE49-F238E27FC236}">
                  <a16:creationId xmlns:a16="http://schemas.microsoft.com/office/drawing/2014/main" id="{84154DDC-1369-324A-A94D-BC6302FAC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299551" y="2882815"/>
              <a:ext cx="27503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8" name="Line 42">
              <a:extLst>
                <a:ext uri="{FF2B5EF4-FFF2-40B4-BE49-F238E27FC236}">
                  <a16:creationId xmlns:a16="http://schemas.microsoft.com/office/drawing/2014/main" id="{AA43D9D6-84C6-744D-AA08-2355E2FA8B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45448" y="2962855"/>
              <a:ext cx="183244" cy="5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9" name="Line 42">
              <a:extLst>
                <a:ext uri="{FF2B5EF4-FFF2-40B4-BE49-F238E27FC236}">
                  <a16:creationId xmlns:a16="http://schemas.microsoft.com/office/drawing/2014/main" id="{B6B47D61-95F6-974D-BA21-42C51155BA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437070" y="2492010"/>
              <a:ext cx="0" cy="38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0" name="Line 42">
              <a:extLst>
                <a:ext uri="{FF2B5EF4-FFF2-40B4-BE49-F238E27FC236}">
                  <a16:creationId xmlns:a16="http://schemas.microsoft.com/office/drawing/2014/main" id="{910C4CC1-979A-1F45-86AF-C084E45D9A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98699" y="3043415"/>
              <a:ext cx="76742" cy="5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1" name="Line 42">
              <a:extLst>
                <a:ext uri="{FF2B5EF4-FFF2-40B4-BE49-F238E27FC236}">
                  <a16:creationId xmlns:a16="http://schemas.microsoft.com/office/drawing/2014/main" id="{0C4CFB47-307E-7344-8C18-C4884CA73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437070" y="1356164"/>
              <a:ext cx="0" cy="9546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79685F5-5B0A-AB4E-96D6-FA0CBDAD1F26}"/>
              </a:ext>
            </a:extLst>
          </p:cNvPr>
          <p:cNvGrpSpPr/>
          <p:nvPr/>
        </p:nvGrpSpPr>
        <p:grpSpPr>
          <a:xfrm>
            <a:off x="3867748" y="2188908"/>
            <a:ext cx="3777327" cy="589371"/>
            <a:chOff x="3867748" y="2188908"/>
            <a:chExt cx="3777327" cy="589371"/>
          </a:xfrm>
        </p:grpSpPr>
        <p:sp>
          <p:nvSpPr>
            <p:cNvPr id="63" name="Bent Arrow 62">
              <a:extLst>
                <a:ext uri="{FF2B5EF4-FFF2-40B4-BE49-F238E27FC236}">
                  <a16:creationId xmlns:a16="http://schemas.microsoft.com/office/drawing/2014/main" id="{17F396E7-B4B1-2649-B805-B50B59036F65}"/>
                </a:ext>
              </a:extLst>
            </p:cNvPr>
            <p:cNvSpPr/>
            <p:nvPr/>
          </p:nvSpPr>
          <p:spPr>
            <a:xfrm>
              <a:off x="7274268" y="2192902"/>
              <a:ext cx="370807" cy="576492"/>
            </a:xfrm>
            <a:prstGeom prst="ben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Bent Arrow 63">
              <a:extLst>
                <a:ext uri="{FF2B5EF4-FFF2-40B4-BE49-F238E27FC236}">
                  <a16:creationId xmlns:a16="http://schemas.microsoft.com/office/drawing/2014/main" id="{17087B50-7448-EF43-BE3F-524682496391}"/>
                </a:ext>
              </a:extLst>
            </p:cNvPr>
            <p:cNvSpPr/>
            <p:nvPr/>
          </p:nvSpPr>
          <p:spPr>
            <a:xfrm flipH="1">
              <a:off x="6615518" y="2188908"/>
              <a:ext cx="370807" cy="576492"/>
            </a:xfrm>
            <a:prstGeom prst="ben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Bent Arrow 64">
              <a:extLst>
                <a:ext uri="{FF2B5EF4-FFF2-40B4-BE49-F238E27FC236}">
                  <a16:creationId xmlns:a16="http://schemas.microsoft.com/office/drawing/2014/main" id="{BD112DC6-F338-C64E-AB13-90698C36F3CC}"/>
                </a:ext>
              </a:extLst>
            </p:cNvPr>
            <p:cNvSpPr/>
            <p:nvPr/>
          </p:nvSpPr>
          <p:spPr>
            <a:xfrm>
              <a:off x="4526498" y="2201787"/>
              <a:ext cx="370807" cy="576492"/>
            </a:xfrm>
            <a:prstGeom prst="ben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Bent Arrow 65">
              <a:extLst>
                <a:ext uri="{FF2B5EF4-FFF2-40B4-BE49-F238E27FC236}">
                  <a16:creationId xmlns:a16="http://schemas.microsoft.com/office/drawing/2014/main" id="{0A6C2640-79B2-2D4E-8592-53EB4B27302B}"/>
                </a:ext>
              </a:extLst>
            </p:cNvPr>
            <p:cNvSpPr/>
            <p:nvPr/>
          </p:nvSpPr>
          <p:spPr>
            <a:xfrm flipH="1">
              <a:off x="3867748" y="2197793"/>
              <a:ext cx="370807" cy="576492"/>
            </a:xfrm>
            <a:prstGeom prst="ben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8" name="Line 65">
            <a:extLst>
              <a:ext uri="{FF2B5EF4-FFF2-40B4-BE49-F238E27FC236}">
                <a16:creationId xmlns:a16="http://schemas.microsoft.com/office/drawing/2014/main" id="{FF1E980E-8C7C-4841-88E2-F9537532E6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8613" y="1818006"/>
            <a:ext cx="838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A0B7145-1A52-F445-93FE-0A14C1BEC0F5}"/>
                  </a:ext>
                </a:extLst>
              </p:cNvPr>
              <p:cNvSpPr txBox="1"/>
              <p:nvPr/>
            </p:nvSpPr>
            <p:spPr>
              <a:xfrm>
                <a:off x="4476202" y="1420374"/>
                <a:ext cx="380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A0B7145-1A52-F445-93FE-0A14C1BEC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202" y="1420374"/>
                <a:ext cx="38036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Down Arrow 37">
            <a:extLst>
              <a:ext uri="{FF2B5EF4-FFF2-40B4-BE49-F238E27FC236}">
                <a16:creationId xmlns:a16="http://schemas.microsoft.com/office/drawing/2014/main" id="{EAF7C9D2-0AFC-284C-886B-E86B6E25CB42}"/>
              </a:ext>
            </a:extLst>
          </p:cNvPr>
          <p:cNvSpPr/>
          <p:nvPr/>
        </p:nvSpPr>
        <p:spPr>
          <a:xfrm>
            <a:off x="5979254" y="2264113"/>
            <a:ext cx="327991" cy="59420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643BBCB-1BA9-B443-99DF-A842196B8793}"/>
                  </a:ext>
                </a:extLst>
              </p:cNvPr>
              <p:cNvSpPr txBox="1"/>
              <p:nvPr/>
            </p:nvSpPr>
            <p:spPr>
              <a:xfrm>
                <a:off x="5767586" y="2940642"/>
                <a:ext cx="7292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643BBCB-1BA9-B443-99DF-A842196B8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586" y="2940642"/>
                <a:ext cx="72923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37D6D4E-A145-6849-BF1D-C9593C09245A}"/>
                  </a:ext>
                </a:extLst>
              </p:cNvPr>
              <p:cNvSpPr txBox="1"/>
              <p:nvPr/>
            </p:nvSpPr>
            <p:spPr>
              <a:xfrm>
                <a:off x="7438118" y="2434247"/>
                <a:ext cx="857830" cy="781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37D6D4E-A145-6849-BF1D-C9593C092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118" y="2434247"/>
                <a:ext cx="857830" cy="781368"/>
              </a:xfrm>
              <a:prstGeom prst="rect">
                <a:avLst/>
              </a:prstGeom>
              <a:blipFill>
                <a:blip r:embed="rId8"/>
                <a:stretch>
                  <a:fillRect l="-1449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728E27-CEB6-0E4C-B5CF-9A88B6816188}"/>
                  </a:ext>
                </a:extLst>
              </p:cNvPr>
              <p:cNvSpPr txBox="1"/>
              <p:nvPr/>
            </p:nvSpPr>
            <p:spPr>
              <a:xfrm>
                <a:off x="3330826" y="2467634"/>
                <a:ext cx="857830" cy="781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728E27-CEB6-0E4C-B5CF-9A88B6816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826" y="2467634"/>
                <a:ext cx="857830" cy="781368"/>
              </a:xfrm>
              <a:prstGeom prst="rect">
                <a:avLst/>
              </a:prstGeom>
              <a:blipFill>
                <a:blip r:embed="rId9"/>
                <a:stretch>
                  <a:fillRect l="-1471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335971-4F24-785E-CE9E-047B72DE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70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0BDF1A-4FEA-5B4E-879D-F20BE4DFB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power flow analysis?</a:t>
            </a:r>
          </a:p>
        </p:txBody>
      </p:sp>
      <p:sp>
        <p:nvSpPr>
          <p:cNvPr id="96" name="Content Placeholder 95">
            <a:extLst>
              <a:ext uri="{FF2B5EF4-FFF2-40B4-BE49-F238E27FC236}">
                <a16:creationId xmlns:a16="http://schemas.microsoft.com/office/drawing/2014/main" id="{A6AA0B53-147A-2942-9100-16B0DF75E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668"/>
            <a:ext cx="6400585" cy="4621295"/>
          </a:xfrm>
        </p:spPr>
        <p:txBody>
          <a:bodyPr>
            <a:normAutofit fontScale="92500"/>
          </a:bodyPr>
          <a:lstStyle/>
          <a:p>
            <a:r>
              <a:rPr lang="en-US" dirty="0"/>
              <a:t>Generators inject power at various nodes of the network</a:t>
            </a:r>
          </a:p>
          <a:p>
            <a:r>
              <a:rPr lang="en-US" dirty="0"/>
              <a:t>Loads extract power from various nodes of the network</a:t>
            </a:r>
          </a:p>
          <a:p>
            <a:r>
              <a:rPr lang="en-US" dirty="0"/>
              <a:t>There are multiple paths between generation and loads</a:t>
            </a:r>
          </a:p>
          <a:p>
            <a:r>
              <a:rPr lang="en-US" dirty="0"/>
              <a:t>We don’t control directly how much power flows in each line</a:t>
            </a:r>
          </a:p>
          <a:p>
            <a:r>
              <a:rPr lang="en-US" dirty="0"/>
              <a:t>For given power injections and extractions, we must be able to check that the flows and voltages will be acceptable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812117C-39C4-7845-A0A9-5F7B40C2D550}"/>
              </a:ext>
            </a:extLst>
          </p:cNvPr>
          <p:cNvGrpSpPr/>
          <p:nvPr/>
        </p:nvGrpSpPr>
        <p:grpSpPr>
          <a:xfrm>
            <a:off x="7543931" y="2433833"/>
            <a:ext cx="4066827" cy="2864964"/>
            <a:chOff x="818707" y="1637411"/>
            <a:chExt cx="7453423" cy="463276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5421719-EBC6-4241-8624-FDB2A0677183}"/>
                </a:ext>
              </a:extLst>
            </p:cNvPr>
            <p:cNvSpPr/>
            <p:nvPr/>
          </p:nvSpPr>
          <p:spPr>
            <a:xfrm>
              <a:off x="818707" y="1637411"/>
              <a:ext cx="7453423" cy="463276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DB8F463-1FCB-7845-96F3-7BF6A4E49ACA}"/>
                </a:ext>
              </a:extLst>
            </p:cNvPr>
            <p:cNvGrpSpPr/>
            <p:nvPr/>
          </p:nvGrpSpPr>
          <p:grpSpPr>
            <a:xfrm>
              <a:off x="2111401" y="2403285"/>
              <a:ext cx="810821" cy="804858"/>
              <a:chOff x="1965648" y="2392325"/>
              <a:chExt cx="810821" cy="80485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0393E18-BC81-3442-A85D-EBD1A1D00534}"/>
                  </a:ext>
                </a:extLst>
              </p:cNvPr>
              <p:cNvSpPr/>
              <p:nvPr/>
            </p:nvSpPr>
            <p:spPr>
              <a:xfrm>
                <a:off x="2137143" y="2392325"/>
                <a:ext cx="467833" cy="467833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1BD8687-CC75-C44F-8791-D697360D507E}"/>
                  </a:ext>
                </a:extLst>
              </p:cNvPr>
              <p:cNvGrpSpPr/>
              <p:nvPr/>
            </p:nvGrpSpPr>
            <p:grpSpPr>
              <a:xfrm>
                <a:off x="1965648" y="2849854"/>
                <a:ext cx="810821" cy="347329"/>
                <a:chOff x="7514472" y="1534634"/>
                <a:chExt cx="810821" cy="347329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5E2D719-5D62-444D-A8D4-B0D85CCFFE87}"/>
                    </a:ext>
                  </a:extLst>
                </p:cNvPr>
                <p:cNvCxnSpPr/>
                <p:nvPr/>
              </p:nvCxnSpPr>
              <p:spPr>
                <a:xfrm>
                  <a:off x="7514472" y="1881963"/>
                  <a:ext cx="810821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20BB8C83-F5E9-004A-A49C-826B9EC8A5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19882" y="1534634"/>
                  <a:ext cx="0" cy="347329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ADF57DE-79B3-A849-9D17-9D98C970BFD5}"/>
                </a:ext>
              </a:extLst>
            </p:cNvPr>
            <p:cNvGrpSpPr/>
            <p:nvPr/>
          </p:nvGrpSpPr>
          <p:grpSpPr>
            <a:xfrm>
              <a:off x="5362574" y="1945756"/>
              <a:ext cx="810821" cy="804858"/>
              <a:chOff x="5362574" y="1945756"/>
              <a:chExt cx="810821" cy="804858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CB046E1-D95A-ED4E-8EBB-7E4C82FC6AB5}"/>
                  </a:ext>
                </a:extLst>
              </p:cNvPr>
              <p:cNvSpPr/>
              <p:nvPr/>
            </p:nvSpPr>
            <p:spPr>
              <a:xfrm>
                <a:off x="5534069" y="1945756"/>
                <a:ext cx="467833" cy="467833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31FB5ED-8662-9740-B620-536A340AB2C1}"/>
                  </a:ext>
                </a:extLst>
              </p:cNvPr>
              <p:cNvGrpSpPr/>
              <p:nvPr/>
            </p:nvGrpSpPr>
            <p:grpSpPr>
              <a:xfrm>
                <a:off x="5362574" y="2403285"/>
                <a:ext cx="810821" cy="347329"/>
                <a:chOff x="7514472" y="1534634"/>
                <a:chExt cx="810821" cy="347329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B78D0EA3-4002-3842-A816-2C8C3D6F8187}"/>
                    </a:ext>
                  </a:extLst>
                </p:cNvPr>
                <p:cNvCxnSpPr/>
                <p:nvPr/>
              </p:nvCxnSpPr>
              <p:spPr>
                <a:xfrm>
                  <a:off x="7514472" y="1881963"/>
                  <a:ext cx="810821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FEF99414-99E1-9444-AFD4-258164C2A5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19882" y="1534634"/>
                  <a:ext cx="0" cy="347329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9EF1A36-49F6-B74E-A08E-FCF470B1404E}"/>
                </a:ext>
              </a:extLst>
            </p:cNvPr>
            <p:cNvGrpSpPr/>
            <p:nvPr/>
          </p:nvGrpSpPr>
          <p:grpSpPr>
            <a:xfrm>
              <a:off x="3932672" y="4873260"/>
              <a:ext cx="810821" cy="815162"/>
              <a:chOff x="3932672" y="4873260"/>
              <a:chExt cx="810821" cy="815162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78B8591-4971-C04D-B0F5-F73FF8FCE71C}"/>
                  </a:ext>
                </a:extLst>
              </p:cNvPr>
              <p:cNvSpPr/>
              <p:nvPr/>
            </p:nvSpPr>
            <p:spPr>
              <a:xfrm>
                <a:off x="4104167" y="5220589"/>
                <a:ext cx="467833" cy="467833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2B7FEC5-356A-3342-A917-80E11534FBB2}"/>
                  </a:ext>
                </a:extLst>
              </p:cNvPr>
              <p:cNvGrpSpPr/>
              <p:nvPr/>
            </p:nvGrpSpPr>
            <p:grpSpPr>
              <a:xfrm flipV="1">
                <a:off x="3932672" y="4873260"/>
                <a:ext cx="810821" cy="347329"/>
                <a:chOff x="7514472" y="1534634"/>
                <a:chExt cx="810821" cy="347329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A5547E08-32C7-1F43-BC9A-1361C96D14A3}"/>
                    </a:ext>
                  </a:extLst>
                </p:cNvPr>
                <p:cNvCxnSpPr/>
                <p:nvPr/>
              </p:nvCxnSpPr>
              <p:spPr>
                <a:xfrm>
                  <a:off x="7514472" y="1881963"/>
                  <a:ext cx="810821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A39C7F8-5863-CA45-9801-F6A1680049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19882" y="1534634"/>
                  <a:ext cx="0" cy="347329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767E2E2-B7E1-D94F-85B8-BC391B0A70E7}"/>
                </a:ext>
              </a:extLst>
            </p:cNvPr>
            <p:cNvGrpSpPr/>
            <p:nvPr/>
          </p:nvGrpSpPr>
          <p:grpSpPr>
            <a:xfrm>
              <a:off x="6699310" y="4092162"/>
              <a:ext cx="815162" cy="810821"/>
              <a:chOff x="6699310" y="4092162"/>
              <a:chExt cx="815162" cy="810821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A8D8E21-90C2-5341-95EE-33ED09380E4F}"/>
                  </a:ext>
                </a:extLst>
              </p:cNvPr>
              <p:cNvSpPr/>
              <p:nvPr/>
            </p:nvSpPr>
            <p:spPr>
              <a:xfrm>
                <a:off x="7046639" y="4263657"/>
                <a:ext cx="467833" cy="467833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C12BA98-29EA-5848-BA11-44DBD851DE22}"/>
                  </a:ext>
                </a:extLst>
              </p:cNvPr>
              <p:cNvGrpSpPr/>
              <p:nvPr/>
            </p:nvGrpSpPr>
            <p:grpSpPr>
              <a:xfrm rot="16200000" flipV="1">
                <a:off x="6467564" y="4323908"/>
                <a:ext cx="810821" cy="347329"/>
                <a:chOff x="7514472" y="1534634"/>
                <a:chExt cx="810821" cy="347329"/>
              </a:xfrm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FF55AD78-2E13-F34C-AA90-0C0B6788BF3E}"/>
                    </a:ext>
                  </a:extLst>
                </p:cNvPr>
                <p:cNvCxnSpPr/>
                <p:nvPr/>
              </p:nvCxnSpPr>
              <p:spPr>
                <a:xfrm>
                  <a:off x="7514472" y="1881963"/>
                  <a:ext cx="810821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C1F40FCC-2597-5E46-AF6C-946B61AB98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19882" y="1534634"/>
                  <a:ext cx="0" cy="347329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657AF43-79DF-8E4A-9C08-CB433C4E2BE2}"/>
                </a:ext>
              </a:extLst>
            </p:cNvPr>
            <p:cNvGrpSpPr/>
            <p:nvPr/>
          </p:nvGrpSpPr>
          <p:grpSpPr>
            <a:xfrm>
              <a:off x="1150486" y="3858246"/>
              <a:ext cx="815161" cy="810821"/>
              <a:chOff x="1767750" y="3858246"/>
              <a:chExt cx="815161" cy="81082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252872-474C-2541-86F0-0854AF5725AB}"/>
                  </a:ext>
                </a:extLst>
              </p:cNvPr>
              <p:cNvSpPr/>
              <p:nvPr/>
            </p:nvSpPr>
            <p:spPr>
              <a:xfrm>
                <a:off x="1767750" y="4029741"/>
                <a:ext cx="467833" cy="467833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1A85639-4E2D-CF48-9A99-449A8EE531E4}"/>
                  </a:ext>
                </a:extLst>
              </p:cNvPr>
              <p:cNvGrpSpPr/>
              <p:nvPr/>
            </p:nvGrpSpPr>
            <p:grpSpPr>
              <a:xfrm rot="16200000">
                <a:off x="2003836" y="4089992"/>
                <a:ext cx="810821" cy="347329"/>
                <a:chOff x="7514472" y="1534634"/>
                <a:chExt cx="810821" cy="347329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599D1EE-50EC-F546-B280-C0AF3B0F970E}"/>
                    </a:ext>
                  </a:extLst>
                </p:cNvPr>
                <p:cNvCxnSpPr/>
                <p:nvPr/>
              </p:nvCxnSpPr>
              <p:spPr>
                <a:xfrm>
                  <a:off x="7514472" y="1881963"/>
                  <a:ext cx="810821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C52E918C-11EB-D344-A8B5-577593DF3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19882" y="1534634"/>
                  <a:ext cx="0" cy="347329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7E83126-84E3-B14C-9112-BC9B622E1162}"/>
                </a:ext>
              </a:extLst>
            </p:cNvPr>
            <p:cNvCxnSpPr>
              <a:cxnSpLocks/>
            </p:cNvCxnSpPr>
            <p:nvPr/>
          </p:nvCxnSpPr>
          <p:spPr>
            <a:xfrm>
              <a:off x="5314726" y="5336421"/>
              <a:ext cx="858669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07DECD-B865-5845-B70B-6594E9F0B099}"/>
                </a:ext>
              </a:extLst>
            </p:cNvPr>
            <p:cNvCxnSpPr>
              <a:cxnSpLocks/>
            </p:cNvCxnSpPr>
            <p:nvPr/>
          </p:nvCxnSpPr>
          <p:spPr>
            <a:xfrm>
              <a:off x="3713331" y="3004674"/>
              <a:ext cx="858669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CA205B9-F95F-ED45-A48B-019E0CCD3B03}"/>
                </a:ext>
              </a:extLst>
            </p:cNvPr>
            <p:cNvCxnSpPr>
              <a:cxnSpLocks/>
            </p:cNvCxnSpPr>
            <p:nvPr/>
          </p:nvCxnSpPr>
          <p:spPr>
            <a:xfrm>
              <a:off x="2604976" y="5360762"/>
              <a:ext cx="858669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56EEC4AD-AE4C-244F-B681-4CFAF2343E91}"/>
                </a:ext>
              </a:extLst>
            </p:cNvPr>
            <p:cNvCxnSpPr/>
            <p:nvPr/>
          </p:nvCxnSpPr>
          <p:spPr>
            <a:xfrm rot="16200000" flipH="1">
              <a:off x="1723625" y="4020865"/>
              <a:ext cx="2128278" cy="502834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615B9803-4E88-914B-926C-23A14ECB1E3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15096" y="3510651"/>
              <a:ext cx="871851" cy="291174"/>
            </a:xfrm>
            <a:prstGeom prst="bentConnector3">
              <a:avLst>
                <a:gd name="adj1" fmla="val 101221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CBFBA5BC-8119-EE41-9E19-757EEFF883D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932688" y="4538558"/>
              <a:ext cx="888698" cy="747383"/>
            </a:xfrm>
            <a:prstGeom prst="bentConnector3">
              <a:avLst>
                <a:gd name="adj1" fmla="val 8125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50">
              <a:extLst>
                <a:ext uri="{FF2B5EF4-FFF2-40B4-BE49-F238E27FC236}">
                  <a16:creationId xmlns:a16="http://schemas.microsoft.com/office/drawing/2014/main" id="{DBBE03FC-F26F-554A-B0C2-0E1FB2D9478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424569" y="3866448"/>
              <a:ext cx="2326285" cy="66234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>
              <a:extLst>
                <a:ext uri="{FF2B5EF4-FFF2-40B4-BE49-F238E27FC236}">
                  <a16:creationId xmlns:a16="http://schemas.microsoft.com/office/drawing/2014/main" id="{FE43815F-644E-9D43-9722-51CCB460F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3598" y="3034477"/>
              <a:ext cx="1227156" cy="185834"/>
            </a:xfrm>
            <a:prstGeom prst="bentConnector3">
              <a:avLst>
                <a:gd name="adj1" fmla="val 4826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Elbow Connector 59">
              <a:extLst>
                <a:ext uri="{FF2B5EF4-FFF2-40B4-BE49-F238E27FC236}">
                  <a16:creationId xmlns:a16="http://schemas.microsoft.com/office/drawing/2014/main" id="{3AC2679C-0934-634A-BBB4-C13A2DFFE93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377202" y="4873259"/>
              <a:ext cx="815728" cy="483339"/>
            </a:xfrm>
            <a:prstGeom prst="bentConnector3">
              <a:avLst>
                <a:gd name="adj1" fmla="val 63034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86F99BEB-5D53-EA45-A3B2-B7DCCC9F39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42599" y="3338844"/>
              <a:ext cx="2118052" cy="95078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40FF5F77-F520-D846-A232-1487DEA0D9C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89055" y="3962372"/>
              <a:ext cx="1895275" cy="4479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1E7FDD76-5BFE-F042-BB4C-C39BE316D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1826" y="2755207"/>
              <a:ext cx="1122243" cy="24946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>
              <a:extLst>
                <a:ext uri="{FF2B5EF4-FFF2-40B4-BE49-F238E27FC236}">
                  <a16:creationId xmlns:a16="http://schemas.microsoft.com/office/drawing/2014/main" id="{10FB3155-4C7D-AA4E-8E54-D59A6D9ACC7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1114" y="3977045"/>
              <a:ext cx="2579388" cy="17972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Elbow Connector 75">
              <a:extLst>
                <a:ext uri="{FF2B5EF4-FFF2-40B4-BE49-F238E27FC236}">
                  <a16:creationId xmlns:a16="http://schemas.microsoft.com/office/drawing/2014/main" id="{AE18CBC4-06D4-1141-A6CE-2F4B00B20A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31157" y="4873259"/>
              <a:ext cx="969758" cy="46316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B639E608-DC15-9F4D-A56B-2A08146C0B9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946003" y="4731490"/>
              <a:ext cx="753306" cy="601212"/>
            </a:xfrm>
            <a:prstGeom prst="bentConnector3">
              <a:avLst>
                <a:gd name="adj1" fmla="val 88109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>
              <a:extLst>
                <a:ext uri="{FF2B5EF4-FFF2-40B4-BE49-F238E27FC236}">
                  <a16:creationId xmlns:a16="http://schemas.microsoft.com/office/drawing/2014/main" id="{D9611F44-EB77-EA4F-99B4-6A3CCF7FB86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55966" y="3200270"/>
              <a:ext cx="1614129" cy="722256"/>
            </a:xfrm>
            <a:prstGeom prst="bentConnector3">
              <a:avLst>
                <a:gd name="adj1" fmla="val 59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39F9C9A-EDEA-444B-B86C-3F69BC560527}"/>
                </a:ext>
              </a:extLst>
            </p:cNvPr>
            <p:cNvCxnSpPr/>
            <p:nvPr/>
          </p:nvCxnSpPr>
          <p:spPr>
            <a:xfrm>
              <a:off x="2922222" y="5356599"/>
              <a:ext cx="0" cy="565736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D2DF77B-E52F-9249-8B63-D00D34809BF2}"/>
                </a:ext>
              </a:extLst>
            </p:cNvPr>
            <p:cNvCxnSpPr/>
            <p:nvPr/>
          </p:nvCxnSpPr>
          <p:spPr>
            <a:xfrm>
              <a:off x="5767984" y="5356599"/>
              <a:ext cx="0" cy="565736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1AA325F-0861-0649-9AC4-0C0C04036B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4167" y="2438937"/>
              <a:ext cx="0" cy="565736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3F730F-9A33-1353-97FD-2483FD95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7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190365-D66C-9332-1516-0A30B616F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Nodal Analysis</a:t>
            </a:r>
          </a:p>
        </p:txBody>
      </p:sp>
    </p:spTree>
    <p:extLst>
      <p:ext uri="{BB962C8B-B14F-4D97-AF65-F5344CB8AC3E}">
        <p14:creationId xmlns:p14="http://schemas.microsoft.com/office/powerpoint/2010/main" val="922240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Solving large </a:t>
            </a:r>
            <a:r>
              <a:rPr lang="en-GB" dirty="0"/>
              <a:t>networks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Power networks usually involve thousands of nodes and branches</a:t>
            </a:r>
          </a:p>
          <a:p>
            <a:r>
              <a:rPr lang="en-GB" sz="3200" dirty="0"/>
              <a:t>We need to develop:</a:t>
            </a:r>
          </a:p>
          <a:p>
            <a:pPr lvl="1"/>
            <a:r>
              <a:rPr lang="en-GB" sz="2800" dirty="0"/>
              <a:t>A systematic method for building the equations</a:t>
            </a:r>
          </a:p>
          <a:p>
            <a:pPr lvl="1"/>
            <a:r>
              <a:rPr lang="en-GB" sz="2800" dirty="0"/>
              <a:t>An efficient method for solving these equations</a:t>
            </a:r>
          </a:p>
          <a:p>
            <a:pPr marL="0" indent="0">
              <a:buNone/>
            </a:pPr>
            <a:r>
              <a:rPr lang="en-GB" sz="3200" dirty="0">
                <a:sym typeface="Wingdings" pitchFamily="2" charset="2"/>
              </a:rPr>
              <a:t> </a:t>
            </a:r>
            <a:r>
              <a:rPr lang="en-GB" sz="3200" dirty="0"/>
              <a:t>Nodal analysis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661150"/>
            <a:ext cx="3983038" cy="23177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12" name="AutoShape 68"/>
          <p:cNvCxnSpPr>
            <a:cxnSpLocks noChangeShapeType="1"/>
            <a:stCxn id="6210" idx="0"/>
            <a:endCxn id="6161" idx="2"/>
          </p:cNvCxnSpPr>
          <p:nvPr/>
        </p:nvCxnSpPr>
        <p:spPr bwMode="auto">
          <a:xfrm flipH="1" flipV="1">
            <a:off x="9070183" y="4114800"/>
            <a:ext cx="7142" cy="12576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14" name="Line 70"/>
          <p:cNvSpPr>
            <a:spLocks noChangeShapeType="1"/>
          </p:cNvSpPr>
          <p:nvPr/>
        </p:nvSpPr>
        <p:spPr bwMode="auto">
          <a:xfrm>
            <a:off x="9077325" y="5449889"/>
            <a:ext cx="0" cy="1019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280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Nodal analysis using an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CFC3F-FCD5-EA4D-A3C4-D6CE6FBFC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B820-ED92-B54B-B7DB-8652B2E9688C}" type="slidenum">
              <a:rPr lang="en-GB" smtClean="0"/>
              <a:pPr/>
              <a:t>22</a:t>
            </a:fld>
            <a:endParaRPr lang="en-GB" sz="1400">
              <a:latin typeface="Times" charset="0"/>
            </a:endParaRPr>
          </a:p>
        </p:txBody>
      </p:sp>
      <p:sp>
        <p:nvSpPr>
          <p:cNvPr id="64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0" y="6597650"/>
            <a:ext cx="4730750" cy="3651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149" name="Group 5"/>
          <p:cNvGrpSpPr>
            <a:grpSpLocks/>
          </p:cNvGrpSpPr>
          <p:nvPr/>
        </p:nvGrpSpPr>
        <p:grpSpPr bwMode="auto">
          <a:xfrm>
            <a:off x="5407026" y="1752600"/>
            <a:ext cx="1374775" cy="76200"/>
            <a:chOff x="2304" y="1104"/>
            <a:chExt cx="1344" cy="48"/>
          </a:xfrm>
        </p:grpSpPr>
        <p:sp>
          <p:nvSpPr>
            <p:cNvPr id="6147" name="Rectangle 3"/>
            <p:cNvSpPr>
              <a:spLocks noChangeArrowheads="1"/>
            </p:cNvSpPr>
            <p:nvPr/>
          </p:nvSpPr>
          <p:spPr bwMode="auto">
            <a:xfrm>
              <a:off x="2304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sp>
          <p:nvSpPr>
            <p:cNvPr id="6148" name="Rectangle 4"/>
            <p:cNvSpPr>
              <a:spLocks noChangeArrowheads="1"/>
            </p:cNvSpPr>
            <p:nvPr/>
          </p:nvSpPr>
          <p:spPr bwMode="auto">
            <a:xfrm flipH="1">
              <a:off x="2976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156" name="Group 12"/>
          <p:cNvGrpSpPr>
            <a:grpSpLocks/>
          </p:cNvGrpSpPr>
          <p:nvPr/>
        </p:nvGrpSpPr>
        <p:grpSpPr bwMode="auto">
          <a:xfrm>
            <a:off x="5408614" y="4038600"/>
            <a:ext cx="1374775" cy="76200"/>
            <a:chOff x="2304" y="1104"/>
            <a:chExt cx="1344" cy="48"/>
          </a:xfrm>
        </p:grpSpPr>
        <p:sp>
          <p:nvSpPr>
            <p:cNvPr id="6157" name="Rectangle 13"/>
            <p:cNvSpPr>
              <a:spLocks noChangeArrowheads="1"/>
            </p:cNvSpPr>
            <p:nvPr/>
          </p:nvSpPr>
          <p:spPr bwMode="auto">
            <a:xfrm>
              <a:off x="2304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sp>
          <p:nvSpPr>
            <p:cNvPr id="6158" name="Rectangle 14"/>
            <p:cNvSpPr>
              <a:spLocks noChangeArrowheads="1"/>
            </p:cNvSpPr>
            <p:nvPr/>
          </p:nvSpPr>
          <p:spPr bwMode="auto">
            <a:xfrm flipH="1">
              <a:off x="2976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159" name="Group 15"/>
          <p:cNvGrpSpPr>
            <a:grpSpLocks/>
          </p:cNvGrpSpPr>
          <p:nvPr/>
        </p:nvGrpSpPr>
        <p:grpSpPr bwMode="auto">
          <a:xfrm>
            <a:off x="8039101" y="4038600"/>
            <a:ext cx="1374775" cy="76200"/>
            <a:chOff x="2304" y="1104"/>
            <a:chExt cx="1344" cy="48"/>
          </a:xfrm>
        </p:grpSpPr>
        <p:sp>
          <p:nvSpPr>
            <p:cNvPr id="6160" name="Rectangle 16"/>
            <p:cNvSpPr>
              <a:spLocks noChangeArrowheads="1"/>
            </p:cNvSpPr>
            <p:nvPr/>
          </p:nvSpPr>
          <p:spPr bwMode="auto">
            <a:xfrm>
              <a:off x="2304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sp>
          <p:nvSpPr>
            <p:cNvPr id="6161" name="Rectangle 17"/>
            <p:cNvSpPr>
              <a:spLocks noChangeArrowheads="1"/>
            </p:cNvSpPr>
            <p:nvPr/>
          </p:nvSpPr>
          <p:spPr bwMode="auto">
            <a:xfrm flipH="1">
              <a:off x="2976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162" name="Group 18"/>
          <p:cNvGrpSpPr>
            <a:grpSpLocks/>
          </p:cNvGrpSpPr>
          <p:nvPr/>
        </p:nvGrpSpPr>
        <p:grpSpPr bwMode="auto">
          <a:xfrm>
            <a:off x="2778126" y="4038600"/>
            <a:ext cx="1374775" cy="76200"/>
            <a:chOff x="2304" y="1104"/>
            <a:chExt cx="1344" cy="48"/>
          </a:xfrm>
        </p:grpSpPr>
        <p:sp>
          <p:nvSpPr>
            <p:cNvPr id="6163" name="Rectangle 19"/>
            <p:cNvSpPr>
              <a:spLocks noChangeArrowheads="1"/>
            </p:cNvSpPr>
            <p:nvPr/>
          </p:nvSpPr>
          <p:spPr bwMode="auto">
            <a:xfrm>
              <a:off x="2304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sp>
          <p:nvSpPr>
            <p:cNvPr id="6164" name="Rectangle 20"/>
            <p:cNvSpPr>
              <a:spLocks noChangeArrowheads="1"/>
            </p:cNvSpPr>
            <p:nvPr/>
          </p:nvSpPr>
          <p:spPr bwMode="auto">
            <a:xfrm flipH="1">
              <a:off x="2976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180" name="Group 36"/>
          <p:cNvGrpSpPr>
            <a:grpSpLocks/>
          </p:cNvGrpSpPr>
          <p:nvPr/>
        </p:nvGrpSpPr>
        <p:grpSpPr bwMode="auto">
          <a:xfrm>
            <a:off x="2781301" y="6400800"/>
            <a:ext cx="6861175" cy="76200"/>
            <a:chOff x="768" y="4032"/>
            <a:chExt cx="4322" cy="48"/>
          </a:xfrm>
        </p:grpSpPr>
        <p:grpSp>
          <p:nvGrpSpPr>
            <p:cNvPr id="6165" name="Group 21"/>
            <p:cNvGrpSpPr>
              <a:grpSpLocks/>
            </p:cNvGrpSpPr>
            <p:nvPr/>
          </p:nvGrpSpPr>
          <p:grpSpPr bwMode="auto">
            <a:xfrm>
              <a:off x="768" y="4032"/>
              <a:ext cx="866" cy="48"/>
              <a:chOff x="2304" y="1104"/>
              <a:chExt cx="1344" cy="48"/>
            </a:xfrm>
          </p:grpSpPr>
          <p:sp>
            <p:nvSpPr>
              <p:cNvPr id="6166" name="Rectangle 22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67" name="Rectangle 23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68" name="Group 24"/>
            <p:cNvGrpSpPr>
              <a:grpSpLocks/>
            </p:cNvGrpSpPr>
            <p:nvPr/>
          </p:nvGrpSpPr>
          <p:grpSpPr bwMode="auto">
            <a:xfrm>
              <a:off x="1632" y="4032"/>
              <a:ext cx="866" cy="48"/>
              <a:chOff x="2304" y="1104"/>
              <a:chExt cx="1344" cy="48"/>
            </a:xfrm>
          </p:grpSpPr>
          <p:sp>
            <p:nvSpPr>
              <p:cNvPr id="6169" name="Rectangle 25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70" name="Rectangle 26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71" name="Group 27"/>
            <p:cNvGrpSpPr>
              <a:grpSpLocks/>
            </p:cNvGrpSpPr>
            <p:nvPr/>
          </p:nvGrpSpPr>
          <p:grpSpPr bwMode="auto">
            <a:xfrm>
              <a:off x="2496" y="4032"/>
              <a:ext cx="866" cy="48"/>
              <a:chOff x="2304" y="1104"/>
              <a:chExt cx="1344" cy="48"/>
            </a:xfrm>
          </p:grpSpPr>
          <p:sp>
            <p:nvSpPr>
              <p:cNvPr id="6172" name="Rectangle 28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73" name="Rectangle 29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74" name="Group 30"/>
            <p:cNvGrpSpPr>
              <a:grpSpLocks/>
            </p:cNvGrpSpPr>
            <p:nvPr/>
          </p:nvGrpSpPr>
          <p:grpSpPr bwMode="auto">
            <a:xfrm>
              <a:off x="3360" y="4032"/>
              <a:ext cx="866" cy="48"/>
              <a:chOff x="2304" y="1104"/>
              <a:chExt cx="1344" cy="48"/>
            </a:xfrm>
          </p:grpSpPr>
          <p:sp>
            <p:nvSpPr>
              <p:cNvPr id="6175" name="Rectangle 31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76" name="Rectangle 32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77" name="Group 33"/>
            <p:cNvGrpSpPr>
              <a:grpSpLocks/>
            </p:cNvGrpSpPr>
            <p:nvPr/>
          </p:nvGrpSpPr>
          <p:grpSpPr bwMode="auto">
            <a:xfrm>
              <a:off x="4224" y="4032"/>
              <a:ext cx="866" cy="48"/>
              <a:chOff x="2304" y="1104"/>
              <a:chExt cx="1344" cy="48"/>
            </a:xfrm>
          </p:grpSpPr>
          <p:sp>
            <p:nvSpPr>
              <p:cNvPr id="6178" name="Rectangle 34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79" name="Rectangle 35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81" name="Rectangle 37"/>
              <p:cNvSpPr>
                <a:spLocks noChangeArrowheads="1"/>
              </p:cNvSpPr>
              <p:nvPr/>
            </p:nvSpPr>
            <p:spPr bwMode="auto">
              <a:xfrm>
                <a:off x="3581400" y="2133600"/>
                <a:ext cx="12954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181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2133600"/>
                <a:ext cx="1295400" cy="457200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82" name="AutoShape 38"/>
          <p:cNvCxnSpPr>
            <a:cxnSpLocks noChangeShapeType="1"/>
            <a:stCxn id="6181" idx="3"/>
            <a:endCxn id="6147" idx="2"/>
          </p:cNvCxnSpPr>
          <p:nvPr/>
        </p:nvCxnSpPr>
        <p:spPr bwMode="auto">
          <a:xfrm flipV="1">
            <a:off x="4876801" y="1828800"/>
            <a:ext cx="874713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83" name="AutoShape 39"/>
          <p:cNvCxnSpPr>
            <a:cxnSpLocks noChangeShapeType="1"/>
            <a:stCxn id="6181" idx="1"/>
            <a:endCxn id="6163" idx="0"/>
          </p:cNvCxnSpPr>
          <p:nvPr/>
        </p:nvCxnSpPr>
        <p:spPr bwMode="auto">
          <a:xfrm rot="10800000" flipV="1">
            <a:off x="3122614" y="2362200"/>
            <a:ext cx="458787" cy="1676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84" name="Rectangle 40"/>
              <p:cNvSpPr>
                <a:spLocks noChangeArrowheads="1"/>
              </p:cNvSpPr>
              <p:nvPr/>
            </p:nvSpPr>
            <p:spPr bwMode="auto">
              <a:xfrm>
                <a:off x="4114800" y="3276600"/>
                <a:ext cx="12954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184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3276600"/>
                <a:ext cx="1295400" cy="457200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85" name="AutoShape 41"/>
          <p:cNvCxnSpPr>
            <a:cxnSpLocks noChangeShapeType="1"/>
            <a:stCxn id="6184" idx="1"/>
            <a:endCxn id="6164" idx="0"/>
          </p:cNvCxnSpPr>
          <p:nvPr/>
        </p:nvCxnSpPr>
        <p:spPr bwMode="auto">
          <a:xfrm rot="10800000" flipV="1">
            <a:off x="3810000" y="3505200"/>
            <a:ext cx="304800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86" name="AutoShape 42"/>
          <p:cNvCxnSpPr>
            <a:cxnSpLocks noChangeShapeType="1"/>
            <a:stCxn id="6184" idx="3"/>
            <a:endCxn id="6157" idx="0"/>
          </p:cNvCxnSpPr>
          <p:nvPr/>
        </p:nvCxnSpPr>
        <p:spPr bwMode="auto">
          <a:xfrm>
            <a:off x="5410200" y="3505200"/>
            <a:ext cx="342900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87" name="Rectangle 43"/>
              <p:cNvSpPr>
                <a:spLocks noChangeArrowheads="1"/>
              </p:cNvSpPr>
              <p:nvPr/>
            </p:nvSpPr>
            <p:spPr bwMode="auto">
              <a:xfrm>
                <a:off x="6858000" y="3276600"/>
                <a:ext cx="12954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187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3276600"/>
                <a:ext cx="1295400" cy="457200"/>
              </a:xfrm>
              <a:prstGeom prst="rect">
                <a:avLst/>
              </a:prstGeom>
              <a:blipFill>
                <a:blip r:embed="rId5"/>
                <a:stretch>
                  <a:fillRect b="-20513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88" name="AutoShape 44"/>
          <p:cNvCxnSpPr>
            <a:cxnSpLocks noChangeShapeType="1"/>
            <a:stCxn id="6187" idx="1"/>
            <a:endCxn id="6158" idx="0"/>
          </p:cNvCxnSpPr>
          <p:nvPr/>
        </p:nvCxnSpPr>
        <p:spPr bwMode="auto">
          <a:xfrm rot="10800000" flipV="1">
            <a:off x="6440488" y="3505200"/>
            <a:ext cx="417512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89" name="AutoShape 45"/>
          <p:cNvCxnSpPr>
            <a:cxnSpLocks noChangeShapeType="1"/>
            <a:stCxn id="6187" idx="3"/>
            <a:endCxn id="6160" idx="0"/>
          </p:cNvCxnSpPr>
          <p:nvPr/>
        </p:nvCxnSpPr>
        <p:spPr bwMode="auto">
          <a:xfrm>
            <a:off x="8153400" y="3505200"/>
            <a:ext cx="230188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90" name="Rectangle 46"/>
              <p:cNvSpPr>
                <a:spLocks noChangeArrowheads="1"/>
              </p:cNvSpPr>
              <p:nvPr/>
            </p:nvSpPr>
            <p:spPr bwMode="auto">
              <a:xfrm>
                <a:off x="7239000" y="2133600"/>
                <a:ext cx="12954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800" i="1" baseline="-25000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190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39000" y="2133600"/>
                <a:ext cx="1295400" cy="457200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91" name="AutoShape 47"/>
          <p:cNvCxnSpPr>
            <a:cxnSpLocks noChangeShapeType="1"/>
            <a:stCxn id="6148" idx="2"/>
            <a:endCxn id="6190" idx="1"/>
          </p:cNvCxnSpPr>
          <p:nvPr/>
        </p:nvCxnSpPr>
        <p:spPr bwMode="auto">
          <a:xfrm rot="16200000" flipH="1">
            <a:off x="6571457" y="1694657"/>
            <a:ext cx="534987" cy="8001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92" name="AutoShape 48"/>
          <p:cNvCxnSpPr>
            <a:cxnSpLocks noChangeShapeType="1"/>
            <a:stCxn id="6190" idx="3"/>
            <a:endCxn id="6161" idx="0"/>
          </p:cNvCxnSpPr>
          <p:nvPr/>
        </p:nvCxnSpPr>
        <p:spPr bwMode="auto">
          <a:xfrm>
            <a:off x="8534401" y="2362200"/>
            <a:ext cx="536575" cy="1676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93" name="Rectangle 49"/>
              <p:cNvSpPr>
                <a:spLocks noChangeArrowheads="1"/>
              </p:cNvSpPr>
              <p:nvPr/>
            </p:nvSpPr>
            <p:spPr bwMode="auto">
              <a:xfrm>
                <a:off x="5822780" y="2590800"/>
                <a:ext cx="536575" cy="685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193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2780" y="2590800"/>
                <a:ext cx="536575" cy="685800"/>
              </a:xfrm>
              <a:prstGeom prst="rect">
                <a:avLst/>
              </a:prstGeom>
              <a:blipFill>
                <a:blip r:embed="rId7"/>
                <a:stretch>
                  <a:fillRect l="-2222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95" name="AutoShape 51"/>
          <p:cNvCxnSpPr>
            <a:cxnSpLocks noChangeShapeType="1"/>
            <a:stCxn id="6148" idx="3"/>
            <a:endCxn id="6193" idx="0"/>
          </p:cNvCxnSpPr>
          <p:nvPr/>
        </p:nvCxnSpPr>
        <p:spPr bwMode="auto">
          <a:xfrm flipH="1">
            <a:off x="6091068" y="1790700"/>
            <a:ext cx="3346" cy="8001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96" name="AutoShape 52"/>
          <p:cNvCxnSpPr>
            <a:cxnSpLocks noChangeShapeType="1"/>
            <a:stCxn id="6193" idx="2"/>
            <a:endCxn id="6158" idx="3"/>
          </p:cNvCxnSpPr>
          <p:nvPr/>
        </p:nvCxnSpPr>
        <p:spPr bwMode="auto">
          <a:xfrm>
            <a:off x="6091068" y="3276600"/>
            <a:ext cx="4934" cy="8001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00" name="Rectangle 56"/>
              <p:cNvSpPr>
                <a:spLocks noChangeArrowheads="1"/>
              </p:cNvSpPr>
              <p:nvPr/>
            </p:nvSpPr>
            <p:spPr bwMode="auto">
              <a:xfrm>
                <a:off x="8848724" y="4516271"/>
                <a:ext cx="457200" cy="685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200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48724" y="4516271"/>
                <a:ext cx="457200" cy="685800"/>
              </a:xfrm>
              <a:prstGeom prst="rect">
                <a:avLst/>
              </a:prstGeom>
              <a:blipFill>
                <a:blip r:embed="rId8"/>
                <a:stretch>
                  <a:fillRect l="-5263" r="-13158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04" name="Oval 60"/>
          <p:cNvSpPr>
            <a:spLocks noChangeArrowheads="1"/>
          </p:cNvSpPr>
          <p:nvPr/>
        </p:nvSpPr>
        <p:spPr bwMode="auto">
          <a:xfrm>
            <a:off x="2803526" y="5411069"/>
            <a:ext cx="650875" cy="6508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800" dirty="0"/>
              <a:t>+</a:t>
            </a:r>
          </a:p>
          <a:p>
            <a:pPr algn="ctr"/>
            <a:r>
              <a:rPr lang="en-US" sz="3200" dirty="0"/>
              <a:t>-</a:t>
            </a:r>
            <a:endParaRPr lang="en-US" sz="2800" dirty="0"/>
          </a:p>
        </p:txBody>
      </p:sp>
      <p:cxnSp>
        <p:nvCxnSpPr>
          <p:cNvPr id="6207" name="AutoShape 63"/>
          <p:cNvCxnSpPr>
            <a:cxnSpLocks noChangeShapeType="1"/>
            <a:stCxn id="6204" idx="0"/>
            <a:endCxn id="6163" idx="0"/>
          </p:cNvCxnSpPr>
          <p:nvPr/>
        </p:nvCxnSpPr>
        <p:spPr bwMode="auto">
          <a:xfrm flipH="1" flipV="1">
            <a:off x="3121820" y="4038600"/>
            <a:ext cx="7144" cy="137246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208" name="AutoShape 64"/>
          <p:cNvCxnSpPr>
            <a:cxnSpLocks noChangeShapeType="1"/>
            <a:stCxn id="6204" idx="4"/>
            <a:endCxn id="6166" idx="0"/>
          </p:cNvCxnSpPr>
          <p:nvPr/>
        </p:nvCxnSpPr>
        <p:spPr bwMode="auto">
          <a:xfrm flipH="1">
            <a:off x="3124995" y="6061944"/>
            <a:ext cx="3969" cy="33885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10" name="Oval 66"/>
          <p:cNvSpPr>
            <a:spLocks noChangeArrowheads="1"/>
          </p:cNvSpPr>
          <p:nvPr/>
        </p:nvSpPr>
        <p:spPr bwMode="auto">
          <a:xfrm>
            <a:off x="8751887" y="5372428"/>
            <a:ext cx="650875" cy="6508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 dirty="0"/>
              <a:t>+</a:t>
            </a:r>
          </a:p>
          <a:p>
            <a:pPr algn="ctr"/>
            <a:r>
              <a:rPr lang="en-US" sz="2800" dirty="0"/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15" name="Text Box 71"/>
              <p:cNvSpPr txBox="1">
                <a:spLocks noChangeArrowheads="1"/>
              </p:cNvSpPr>
              <p:nvPr/>
            </p:nvSpPr>
            <p:spPr bwMode="auto">
              <a:xfrm>
                <a:off x="2285977" y="5436256"/>
                <a:ext cx="623889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2800" i="1" baseline="-25000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215" name="Text 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5977" y="5436256"/>
                <a:ext cx="623889" cy="523220"/>
              </a:xfrm>
              <a:prstGeom prst="rect">
                <a:avLst/>
              </a:prstGeom>
              <a:blipFill>
                <a:blip r:embed="rId9"/>
                <a:stretch>
                  <a:fillRect l="-6122" b="-238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16" name="Text Box 72"/>
              <p:cNvSpPr txBox="1">
                <a:spLocks noChangeArrowheads="1"/>
              </p:cNvSpPr>
              <p:nvPr/>
            </p:nvSpPr>
            <p:spPr bwMode="auto">
              <a:xfrm>
                <a:off x="9430299" y="5469945"/>
                <a:ext cx="623889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2800" i="1" baseline="-25000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216" name="Text 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30299" y="5469945"/>
                <a:ext cx="623889" cy="523220"/>
              </a:xfrm>
              <a:prstGeom prst="rect">
                <a:avLst/>
              </a:prstGeom>
              <a:blipFill>
                <a:blip r:embed="rId10"/>
                <a:stretch>
                  <a:fillRect l="-4000" b="-476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53">
                <a:extLst>
                  <a:ext uri="{FF2B5EF4-FFF2-40B4-BE49-F238E27FC236}">
                    <a16:creationId xmlns:a16="http://schemas.microsoft.com/office/drawing/2014/main" id="{49994C11-EE87-AF47-9BAB-22B4A9D48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6571" y="4516438"/>
                <a:ext cx="554039" cy="685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800" i="1" baseline="-25000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6" name="Rectangle 53">
                <a:extLst>
                  <a:ext uri="{FF2B5EF4-FFF2-40B4-BE49-F238E27FC236}">
                    <a16:creationId xmlns:a16="http://schemas.microsoft.com/office/drawing/2014/main" id="{49994C11-EE87-AF47-9BAB-22B4A9D483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6571" y="4516438"/>
                <a:ext cx="554039" cy="685800"/>
              </a:xfrm>
              <a:prstGeom prst="rect">
                <a:avLst/>
              </a:prstGeom>
              <a:blipFill>
                <a:blip r:embed="rId11"/>
                <a:stretch>
                  <a:fillRect l="-4348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49">
                <a:extLst>
                  <a:ext uri="{FF2B5EF4-FFF2-40B4-BE49-F238E27FC236}">
                    <a16:creationId xmlns:a16="http://schemas.microsoft.com/office/drawing/2014/main" id="{6BF83C9A-9A8A-F04F-9245-FF34B7037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2924" y="4884083"/>
                <a:ext cx="510167" cy="685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baseline="-25000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8" name="Rectangle 49">
                <a:extLst>
                  <a:ext uri="{FF2B5EF4-FFF2-40B4-BE49-F238E27FC236}">
                    <a16:creationId xmlns:a16="http://schemas.microsoft.com/office/drawing/2014/main" id="{6BF83C9A-9A8A-F04F-9245-FF34B7037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2924" y="4884083"/>
                <a:ext cx="510167" cy="685800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AutoShape 51">
            <a:extLst>
              <a:ext uri="{FF2B5EF4-FFF2-40B4-BE49-F238E27FC236}">
                <a16:creationId xmlns:a16="http://schemas.microsoft.com/office/drawing/2014/main" id="{B1B15A93-E60E-564E-913B-6A64B327B9EA}"/>
              </a:ext>
            </a:extLst>
          </p:cNvPr>
          <p:cNvCxnSpPr>
            <a:cxnSpLocks noChangeShapeType="1"/>
            <a:stCxn id="6158" idx="3"/>
            <a:endCxn id="68" idx="0"/>
          </p:cNvCxnSpPr>
          <p:nvPr/>
        </p:nvCxnSpPr>
        <p:spPr bwMode="auto">
          <a:xfrm>
            <a:off x="6096002" y="4076700"/>
            <a:ext cx="2006" cy="80738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AutoShape 52">
            <a:extLst>
              <a:ext uri="{FF2B5EF4-FFF2-40B4-BE49-F238E27FC236}">
                <a16:creationId xmlns:a16="http://schemas.microsoft.com/office/drawing/2014/main" id="{C4DB25AC-366C-E841-A768-02B010980B3C}"/>
              </a:ext>
            </a:extLst>
          </p:cNvPr>
          <p:cNvCxnSpPr>
            <a:cxnSpLocks noChangeShapeType="1"/>
            <a:stCxn id="68" idx="2"/>
          </p:cNvCxnSpPr>
          <p:nvPr/>
        </p:nvCxnSpPr>
        <p:spPr bwMode="auto">
          <a:xfrm>
            <a:off x="6098008" y="5569883"/>
            <a:ext cx="0" cy="9071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658540C-F113-9F40-8930-70EC11749E0B}"/>
              </a:ext>
            </a:extLst>
          </p:cNvPr>
          <p:cNvGrpSpPr/>
          <p:nvPr/>
        </p:nvGrpSpPr>
        <p:grpSpPr>
          <a:xfrm>
            <a:off x="1840651" y="1373785"/>
            <a:ext cx="10045624" cy="2972129"/>
            <a:chOff x="1840651" y="1373785"/>
            <a:chExt cx="10045624" cy="297212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6C19AC4-B4A7-CF49-AFA3-B9AF34DB85C8}"/>
                </a:ext>
              </a:extLst>
            </p:cNvPr>
            <p:cNvSpPr/>
            <p:nvPr/>
          </p:nvSpPr>
          <p:spPr>
            <a:xfrm>
              <a:off x="1840651" y="1520042"/>
              <a:ext cx="8384003" cy="2825872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7853F8-BAF2-8F48-94D8-94FADBB6EF59}"/>
                </a:ext>
              </a:extLst>
            </p:cNvPr>
            <p:cNvSpPr txBox="1"/>
            <p:nvPr/>
          </p:nvSpPr>
          <p:spPr>
            <a:xfrm>
              <a:off x="9552046" y="1373785"/>
              <a:ext cx="2334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Network of lines </a:t>
              </a:r>
            </a:p>
            <a:p>
              <a:r>
                <a:rPr lang="en-US" sz="2400" dirty="0"/>
                <a:t>and transformers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E8E99CC-65F9-DA46-8A21-14ED690A6E65}"/>
              </a:ext>
            </a:extLst>
          </p:cNvPr>
          <p:cNvGrpSpPr/>
          <p:nvPr/>
        </p:nvGrpSpPr>
        <p:grpSpPr>
          <a:xfrm>
            <a:off x="5326316" y="4625676"/>
            <a:ext cx="2232272" cy="1491234"/>
            <a:chOff x="5350829" y="2871842"/>
            <a:chExt cx="2232272" cy="1491234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29ACD82-626E-CF49-AA9F-B49A553FA766}"/>
                </a:ext>
              </a:extLst>
            </p:cNvPr>
            <p:cNvSpPr/>
            <p:nvPr/>
          </p:nvSpPr>
          <p:spPr>
            <a:xfrm>
              <a:off x="5350829" y="2871842"/>
              <a:ext cx="1569785" cy="1491234"/>
            </a:xfrm>
            <a:prstGeom prst="ellipse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ED1C493-19D6-084C-BE2E-443920A10E72}"/>
                </a:ext>
              </a:extLst>
            </p:cNvPr>
            <p:cNvSpPr txBox="1"/>
            <p:nvPr/>
          </p:nvSpPr>
          <p:spPr>
            <a:xfrm>
              <a:off x="6797308" y="2895781"/>
              <a:ext cx="7857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Load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8A48C93-DC68-0449-9E98-71972DD9EAFE}"/>
              </a:ext>
            </a:extLst>
          </p:cNvPr>
          <p:cNvGrpSpPr/>
          <p:nvPr/>
        </p:nvGrpSpPr>
        <p:grpSpPr>
          <a:xfrm>
            <a:off x="8457394" y="4316692"/>
            <a:ext cx="2791042" cy="2076171"/>
            <a:chOff x="5469167" y="2871841"/>
            <a:chExt cx="2791042" cy="2076171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3450971-E8D5-2F4D-B6DB-DBBB79460BC5}"/>
                </a:ext>
              </a:extLst>
            </p:cNvPr>
            <p:cNvSpPr/>
            <p:nvPr/>
          </p:nvSpPr>
          <p:spPr>
            <a:xfrm>
              <a:off x="5469167" y="2871841"/>
              <a:ext cx="1569785" cy="2076171"/>
            </a:xfrm>
            <a:prstGeom prst="ellipse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DD3E25B-4549-DA40-8688-40DD5FB34DD5}"/>
                </a:ext>
              </a:extLst>
            </p:cNvPr>
            <p:cNvSpPr txBox="1"/>
            <p:nvPr/>
          </p:nvSpPr>
          <p:spPr>
            <a:xfrm>
              <a:off x="6797308" y="2895781"/>
              <a:ext cx="1462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Generator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EEA603C-EBE6-F04D-8360-6DAA10F3BC7B}"/>
              </a:ext>
            </a:extLst>
          </p:cNvPr>
          <p:cNvGrpSpPr/>
          <p:nvPr/>
        </p:nvGrpSpPr>
        <p:grpSpPr>
          <a:xfrm>
            <a:off x="996432" y="4340632"/>
            <a:ext cx="2791418" cy="2076171"/>
            <a:chOff x="4129196" y="2871841"/>
            <a:chExt cx="2791418" cy="207617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C912B62-F3ED-7947-B72B-EEFA7394F667}"/>
                </a:ext>
              </a:extLst>
            </p:cNvPr>
            <p:cNvSpPr/>
            <p:nvPr/>
          </p:nvSpPr>
          <p:spPr>
            <a:xfrm>
              <a:off x="5350829" y="2871841"/>
              <a:ext cx="1569785" cy="2076171"/>
            </a:xfrm>
            <a:prstGeom prst="ellipse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D897210-F3C2-5841-925F-8921E4660944}"/>
                </a:ext>
              </a:extLst>
            </p:cNvPr>
            <p:cNvSpPr txBox="1"/>
            <p:nvPr/>
          </p:nvSpPr>
          <p:spPr>
            <a:xfrm>
              <a:off x="4129196" y="2977473"/>
              <a:ext cx="1462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Generator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A0B6EF-343B-BB49-B5CB-D05CF2D19926}"/>
              </a:ext>
            </a:extLst>
          </p:cNvPr>
          <p:cNvGrpSpPr/>
          <p:nvPr/>
        </p:nvGrpSpPr>
        <p:grpSpPr>
          <a:xfrm>
            <a:off x="9908841" y="6208387"/>
            <a:ext cx="1787455" cy="461665"/>
            <a:chOff x="9908841" y="6208387"/>
            <a:chExt cx="1787455" cy="46166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77B9129-E48F-C24C-9EFC-005E576D45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8841" y="6437314"/>
              <a:ext cx="612697" cy="0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139B1B-9169-EC42-BAFA-7956AFD080E8}"/>
                </a:ext>
              </a:extLst>
            </p:cNvPr>
            <p:cNvSpPr txBox="1"/>
            <p:nvPr/>
          </p:nvSpPr>
          <p:spPr>
            <a:xfrm>
              <a:off x="10567589" y="6208387"/>
              <a:ext cx="11287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Ground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23DBFB4-03F9-42F5-8900-9B4F19F0CFBA}"/>
              </a:ext>
            </a:extLst>
          </p:cNvPr>
          <p:cNvGraphicFramePr>
            <a:graphicFrameLocks noGrp="1"/>
          </p:cNvGraphicFramePr>
          <p:nvPr>
            <p:ph sz="quarter" idx="4294967295"/>
          </p:nvPr>
        </p:nvGraphicFramePr>
        <p:xfrm>
          <a:off x="742156" y="1054100"/>
          <a:ext cx="10707687" cy="474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A2AF3541-54A3-CF4A-BEC7-C01C4105984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97650"/>
            <a:ext cx="473075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© 2024 D. Kirschen</a:t>
            </a:r>
            <a:endParaRPr lang="en-GB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291B02C2-6B94-B54F-A128-0F879E1C88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79250" y="6640513"/>
            <a:ext cx="41275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05DB820-ED92-B54B-B7DB-8652B2E9688C}" type="slidenum">
              <a:rPr lang="en-GB" smtClean="0"/>
              <a:pPr>
                <a:spcAft>
                  <a:spcPts val="600"/>
                </a:spcAft>
              </a:pPr>
              <a:t>23</a:t>
            </a:fld>
            <a:endParaRPr lang="en-GB" sz="1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02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Step 1: Convert voltage sources to current sources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DF0343-06E7-D241-9768-7FA867E9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B820-ED92-B54B-B7DB-8652B2E9688C}" type="slidenum">
              <a:rPr lang="en-GB" smtClean="0"/>
              <a:pPr/>
              <a:t>24</a:t>
            </a:fld>
            <a:endParaRPr lang="en-GB" sz="1400">
              <a:latin typeface="Times" charset="0"/>
            </a:endParaRPr>
          </a:p>
        </p:txBody>
      </p:sp>
      <p:sp>
        <p:nvSpPr>
          <p:cNvPr id="47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0" y="6597650"/>
            <a:ext cx="4730750" cy="3651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4885" name="Group 69"/>
          <p:cNvGrpSpPr>
            <a:grpSpLocks/>
          </p:cNvGrpSpPr>
          <p:nvPr/>
        </p:nvGrpSpPr>
        <p:grpSpPr bwMode="auto">
          <a:xfrm>
            <a:off x="1561309" y="2268542"/>
            <a:ext cx="2973387" cy="2849564"/>
            <a:chOff x="742" y="2049"/>
            <a:chExt cx="1873" cy="1795"/>
          </a:xfrm>
        </p:grpSpPr>
        <p:grpSp>
          <p:nvGrpSpPr>
            <p:cNvPr id="34856" name="Group 40"/>
            <p:cNvGrpSpPr>
              <a:grpSpLocks/>
            </p:cNvGrpSpPr>
            <p:nvPr/>
          </p:nvGrpSpPr>
          <p:grpSpPr bwMode="auto">
            <a:xfrm>
              <a:off x="742" y="2049"/>
              <a:ext cx="1873" cy="1273"/>
              <a:chOff x="624" y="2049"/>
              <a:chExt cx="1873" cy="1273"/>
            </a:xfrm>
          </p:grpSpPr>
          <p:grpSp>
            <p:nvGrpSpPr>
              <p:cNvPr id="34833" name="Group 17"/>
              <p:cNvGrpSpPr>
                <a:grpSpLocks/>
              </p:cNvGrpSpPr>
              <p:nvPr/>
            </p:nvGrpSpPr>
            <p:grpSpPr bwMode="auto">
              <a:xfrm>
                <a:off x="979" y="2378"/>
                <a:ext cx="1438" cy="243"/>
                <a:chOff x="3600" y="1147"/>
                <a:chExt cx="526" cy="243"/>
              </a:xfrm>
            </p:grpSpPr>
            <p:sp>
              <p:nvSpPr>
                <p:cNvPr id="34834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3600" y="1147"/>
                  <a:ext cx="0" cy="24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4835" name="Line 19"/>
                <p:cNvSpPr>
                  <a:spLocks noChangeShapeType="1"/>
                </p:cNvSpPr>
                <p:nvPr/>
              </p:nvSpPr>
              <p:spPr bwMode="auto">
                <a:xfrm>
                  <a:off x="3600" y="1147"/>
                  <a:ext cx="52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</p:grpSp>
          <p:sp>
            <p:nvSpPr>
              <p:cNvPr id="34832" name="Oval 16"/>
              <p:cNvSpPr>
                <a:spLocks noChangeArrowheads="1"/>
              </p:cNvSpPr>
              <p:nvPr/>
            </p:nvSpPr>
            <p:spPr bwMode="auto">
              <a:xfrm>
                <a:off x="768" y="2621"/>
                <a:ext cx="411" cy="411"/>
              </a:xfrm>
              <a:prstGeom prst="ellips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800" dirty="0"/>
              </a:p>
            </p:txBody>
          </p:sp>
          <p:grpSp>
            <p:nvGrpSpPr>
              <p:cNvPr id="34836" name="Group 20"/>
              <p:cNvGrpSpPr>
                <a:grpSpLocks/>
              </p:cNvGrpSpPr>
              <p:nvPr/>
            </p:nvGrpSpPr>
            <p:grpSpPr bwMode="auto">
              <a:xfrm flipV="1">
                <a:off x="970" y="3043"/>
                <a:ext cx="1447" cy="243"/>
                <a:chOff x="3600" y="1147"/>
                <a:chExt cx="526" cy="243"/>
              </a:xfrm>
            </p:grpSpPr>
            <p:sp>
              <p:nvSpPr>
                <p:cNvPr id="34837" name="Line 21"/>
                <p:cNvSpPr>
                  <a:spLocks noChangeShapeType="1"/>
                </p:cNvSpPr>
                <p:nvPr/>
              </p:nvSpPr>
              <p:spPr bwMode="auto">
                <a:xfrm flipV="1">
                  <a:off x="3600" y="1147"/>
                  <a:ext cx="0" cy="24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4838" name="Line 22"/>
                <p:cNvSpPr>
                  <a:spLocks noChangeShapeType="1"/>
                </p:cNvSpPr>
                <p:nvPr/>
              </p:nvSpPr>
              <p:spPr bwMode="auto">
                <a:xfrm>
                  <a:off x="3600" y="1147"/>
                  <a:ext cx="52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</p:grpSp>
          <p:sp>
            <p:nvSpPr>
              <p:cNvPr id="34839" name="Line 23"/>
              <p:cNvSpPr>
                <a:spLocks noChangeShapeType="1"/>
              </p:cNvSpPr>
              <p:nvPr/>
            </p:nvSpPr>
            <p:spPr bwMode="auto">
              <a:xfrm flipV="1">
                <a:off x="624" y="2540"/>
                <a:ext cx="0" cy="58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800"/>
              </a:p>
            </p:txBody>
          </p:sp>
          <p:grpSp>
            <p:nvGrpSpPr>
              <p:cNvPr id="34841" name="Group 25"/>
              <p:cNvGrpSpPr>
                <a:grpSpLocks/>
              </p:cNvGrpSpPr>
              <p:nvPr/>
            </p:nvGrpSpPr>
            <p:grpSpPr bwMode="auto">
              <a:xfrm flipH="1">
                <a:off x="804" y="2729"/>
                <a:ext cx="340" cy="187"/>
                <a:chOff x="3846" y="3460"/>
                <a:chExt cx="600" cy="235"/>
              </a:xfrm>
            </p:grpSpPr>
            <p:grpSp>
              <p:nvGrpSpPr>
                <p:cNvPr id="34842" name="Group 26"/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</p:grpSpPr>
              <p:sp>
                <p:nvSpPr>
                  <p:cNvPr id="34843" name="Arc 27"/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34844" name="Arc 28"/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800"/>
                  </a:p>
                </p:txBody>
              </p:sp>
            </p:grpSp>
            <p:grpSp>
              <p:nvGrpSpPr>
                <p:cNvPr id="34845" name="Group 29"/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</p:grpSpPr>
              <p:sp>
                <p:nvSpPr>
                  <p:cNvPr id="34846" name="Arc 30"/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34847" name="Arc 31"/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80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849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1334" y="2215"/>
                    <a:ext cx="472" cy="332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oMath>
                      </m:oMathPara>
                    </a14:m>
                    <a:endParaRPr lang="en-GB" sz="2800" dirty="0"/>
                  </a:p>
                </p:txBody>
              </p:sp>
            </mc:Choice>
            <mc:Fallback xmlns="">
              <p:sp>
                <p:nvSpPr>
                  <p:cNvPr id="34849" name="Rectangle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334" y="2215"/>
                    <a:ext cx="472" cy="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222"/>
                    </a:stretch>
                  </a:blip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851" name="Line 35"/>
              <p:cNvSpPr>
                <a:spLocks noChangeShapeType="1"/>
              </p:cNvSpPr>
              <p:nvPr/>
            </p:nvSpPr>
            <p:spPr bwMode="auto">
              <a:xfrm>
                <a:off x="2010" y="2292"/>
                <a:ext cx="27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4853" name="Object 37"/>
                  <p:cNvGraphicFramePr>
                    <a:graphicFrameLocks noChangeAspect="1"/>
                  </p:cNvGraphicFramePr>
                  <p:nvPr/>
                </p:nvGraphicFramePr>
                <p:xfrm>
                  <a:off x="2074" y="2049"/>
                  <a:ext cx="104" cy="18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Equation" r:id="rId5" imgW="165100" imgH="292100" progId="Equation.DSMT36">
                          <p:embed/>
                        </p:oleObj>
                      </mc:Choice>
                      <mc:Fallback>
                        <p:oleObj name="Equation" r:id="rId5" imgW="165100" imgH="292100" progId="Equation.DSMT36">
                          <p:embed/>
                          <p:pic>
                            <p:nvPicPr>
                              <p:cNvPr id="34853" name="Object 37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074" y="2049"/>
                                <a:ext cx="104" cy="18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="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="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="">
                                    <a:effectLst>
                                      <a:outerShdw blurRad="63500" dist="38099" dir="2700000" algn="ctr" rotWithShape="0">
                                        <a:srgbClr val="000000">
                                          <a:alpha val="74998"/>
                                        </a:srgb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4853" name="Object 37"/>
                  <p:cNvGraphicFramePr>
                    <a:graphicFrameLocks noChangeAspect="1"/>
                  </p:cNvGraphicFramePr>
                  <p:nvPr/>
                </p:nvGraphicFramePr>
                <p:xfrm>
                  <a:off x="2074" y="2049"/>
                  <a:ext cx="104" cy="18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41013" name="Equation" r:id="rId7" imgW="165100" imgH="292100" progId="Equation.DSMT36">
                          <p:embed/>
                        </p:oleObj>
                      </mc:Choice>
                      <mc:Fallback>
                        <p:oleObj name="Equation" r:id="rId7" imgW="165100" imgH="292100" progId="Equation.DSMT36">
                          <p:embed/>
                          <p:pic>
                            <p:nvPicPr>
                              <p:cNvPr id="34853" name="Object 37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074" y="2049"/>
                                <a:ext cx="104" cy="18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=""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=""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="" xmlns:a14="http://schemas.microsoft.com/office/drawing/2010/main">
                                    <a:effectLst>
                                      <a:outerShdw blurRad="63500" dist="38099" dir="2700000" algn="ctr" rotWithShape="0">
                                        <a:srgbClr val="000000">
                                          <a:alpha val="74998"/>
                                        </a:srgb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34854" name="Oval 38"/>
              <p:cNvSpPr>
                <a:spLocks noChangeArrowheads="1"/>
              </p:cNvSpPr>
              <p:nvPr/>
            </p:nvSpPr>
            <p:spPr bwMode="auto">
              <a:xfrm>
                <a:off x="2417" y="2327"/>
                <a:ext cx="80" cy="8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800"/>
              </a:p>
            </p:txBody>
          </p:sp>
          <p:sp>
            <p:nvSpPr>
              <p:cNvPr id="34855" name="Oval 39"/>
              <p:cNvSpPr>
                <a:spLocks noChangeArrowheads="1"/>
              </p:cNvSpPr>
              <p:nvPr/>
            </p:nvSpPr>
            <p:spPr bwMode="auto">
              <a:xfrm>
                <a:off x="2417" y="3236"/>
                <a:ext cx="80" cy="8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800"/>
              </a:p>
            </p:txBody>
          </p:sp>
        </p:grpSp>
        <p:sp>
          <p:nvSpPr>
            <p:cNvPr id="34881" name="Text Box 65"/>
            <p:cNvSpPr txBox="1">
              <a:spLocks noChangeArrowheads="1"/>
            </p:cNvSpPr>
            <p:nvPr/>
          </p:nvSpPr>
          <p:spPr bwMode="auto">
            <a:xfrm>
              <a:off x="841" y="3514"/>
              <a:ext cx="159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800" dirty="0"/>
                <a:t>Thevenin model</a:t>
              </a:r>
            </a:p>
          </p:txBody>
        </p:sp>
      </p:grpSp>
      <p:grpSp>
        <p:nvGrpSpPr>
          <p:cNvPr id="34887" name="Group 71"/>
          <p:cNvGrpSpPr>
            <a:grpSpLocks/>
          </p:cNvGrpSpPr>
          <p:nvPr/>
        </p:nvGrpSpPr>
        <p:grpSpPr bwMode="auto">
          <a:xfrm>
            <a:off x="7231401" y="2489205"/>
            <a:ext cx="3168650" cy="2408239"/>
            <a:chOff x="3365" y="2327"/>
            <a:chExt cx="1996" cy="1517"/>
          </a:xfrm>
        </p:grpSpPr>
        <p:sp>
          <p:nvSpPr>
            <p:cNvPr id="34880" name="Line 64"/>
            <p:cNvSpPr>
              <a:spLocks noChangeShapeType="1"/>
            </p:cNvSpPr>
            <p:nvPr/>
          </p:nvSpPr>
          <p:spPr bwMode="auto">
            <a:xfrm>
              <a:off x="4262" y="2378"/>
              <a:ext cx="0" cy="9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882" name="Text Box 66"/>
            <p:cNvSpPr txBox="1">
              <a:spLocks noChangeArrowheads="1"/>
            </p:cNvSpPr>
            <p:nvPr/>
          </p:nvSpPr>
          <p:spPr bwMode="auto">
            <a:xfrm>
              <a:off x="3630" y="3514"/>
              <a:ext cx="140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800"/>
                <a:t>Norton model</a:t>
              </a:r>
            </a:p>
          </p:txBody>
        </p:sp>
        <p:sp>
          <p:nvSpPr>
            <p:cNvPr id="34859" name="Line 43"/>
            <p:cNvSpPr>
              <a:spLocks noChangeShapeType="1"/>
            </p:cNvSpPr>
            <p:nvPr/>
          </p:nvSpPr>
          <p:spPr bwMode="auto">
            <a:xfrm flipV="1">
              <a:off x="3576" y="2378"/>
              <a:ext cx="0" cy="2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860" name="Line 44"/>
            <p:cNvSpPr>
              <a:spLocks noChangeShapeType="1"/>
            </p:cNvSpPr>
            <p:nvPr/>
          </p:nvSpPr>
          <p:spPr bwMode="auto">
            <a:xfrm>
              <a:off x="3576" y="2378"/>
              <a:ext cx="14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861" name="Oval 45"/>
            <p:cNvSpPr>
              <a:spLocks noChangeArrowheads="1"/>
            </p:cNvSpPr>
            <p:nvPr/>
          </p:nvSpPr>
          <p:spPr bwMode="auto">
            <a:xfrm>
              <a:off x="3365" y="2621"/>
              <a:ext cx="411" cy="411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863" name="Line 47"/>
            <p:cNvSpPr>
              <a:spLocks noChangeShapeType="1"/>
            </p:cNvSpPr>
            <p:nvPr/>
          </p:nvSpPr>
          <p:spPr bwMode="auto">
            <a:xfrm>
              <a:off x="3567" y="3043"/>
              <a:ext cx="0" cy="2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864" name="Line 48"/>
            <p:cNvSpPr>
              <a:spLocks noChangeShapeType="1"/>
            </p:cNvSpPr>
            <p:nvPr/>
          </p:nvSpPr>
          <p:spPr bwMode="auto">
            <a:xfrm flipV="1">
              <a:off x="3567" y="3286"/>
              <a:ext cx="144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865" name="Line 49"/>
            <p:cNvSpPr>
              <a:spLocks noChangeShapeType="1"/>
            </p:cNvSpPr>
            <p:nvPr/>
          </p:nvSpPr>
          <p:spPr bwMode="auto">
            <a:xfrm flipV="1">
              <a:off x="5069" y="2547"/>
              <a:ext cx="0" cy="5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873" name="Object 57"/>
                <p:cNvGraphicFramePr>
                  <a:graphicFrameLocks noChangeAspect="1"/>
                </p:cNvGraphicFramePr>
                <p:nvPr/>
              </p:nvGraphicFramePr>
              <p:xfrm>
                <a:off x="5217" y="2718"/>
                <a:ext cx="144" cy="18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9" imgW="228600" imgH="292100" progId="Equation.DSMT36">
                        <p:embed/>
                      </p:oleObj>
                    </mc:Choice>
                    <mc:Fallback>
                      <p:oleObj name="Equation" r:id="rId9" imgW="228600" imgH="292100" progId="Equation.DSMT36">
                        <p:embed/>
                        <p:pic>
                          <p:nvPicPr>
                            <p:cNvPr id="34873" name="Object 5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217" y="2718"/>
                              <a:ext cx="144" cy="18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="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="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="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8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4873" name="Object 57"/>
                <p:cNvGraphicFramePr>
                  <a:graphicFrameLocks noChangeAspect="1"/>
                </p:cNvGraphicFramePr>
                <p:nvPr/>
              </p:nvGraphicFramePr>
              <p:xfrm>
                <a:off x="5217" y="2718"/>
                <a:ext cx="144" cy="18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1014" name="Equation" r:id="rId11" imgW="228600" imgH="292100" progId="Equation.DSMT36">
                        <p:embed/>
                      </p:oleObj>
                    </mc:Choice>
                    <mc:Fallback>
                      <p:oleObj name="Equation" r:id="rId11" imgW="228600" imgH="292100" progId="Equation.DSMT36">
                        <p:embed/>
                        <p:pic>
                          <p:nvPicPr>
                            <p:cNvPr id="34873" name="Object 5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217" y="2718"/>
                              <a:ext cx="144" cy="18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=""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=""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="" xmlns:a14="http://schemas.microsoft.com/office/drawing/2010/main">
                                  <a:effectLst>
                                    <a:outerShdw blurRad="63500" dist="38099" dir="2700000" algn="ctr" rotWithShape="0">
                                      <a:srgbClr val="000000">
                                        <a:alpha val="74998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34877" name="Oval 61"/>
            <p:cNvSpPr>
              <a:spLocks noChangeArrowheads="1"/>
            </p:cNvSpPr>
            <p:nvPr/>
          </p:nvSpPr>
          <p:spPr bwMode="auto">
            <a:xfrm>
              <a:off x="5014" y="2327"/>
              <a:ext cx="80" cy="8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878" name="Oval 62"/>
            <p:cNvSpPr>
              <a:spLocks noChangeArrowheads="1"/>
            </p:cNvSpPr>
            <p:nvPr/>
          </p:nvSpPr>
          <p:spPr bwMode="auto">
            <a:xfrm>
              <a:off x="5014" y="3236"/>
              <a:ext cx="80" cy="8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74" name="Rectangle 58"/>
                <p:cNvSpPr>
                  <a:spLocks noChangeArrowheads="1"/>
                </p:cNvSpPr>
                <p:nvPr/>
              </p:nvSpPr>
              <p:spPr bwMode="auto">
                <a:xfrm>
                  <a:off x="4073" y="2613"/>
                  <a:ext cx="378" cy="427"/>
                </a:xfrm>
                <a:prstGeom prst="rect">
                  <a:avLst/>
                </a:prstGeom>
                <a:solidFill>
                  <a:srgbClr val="FFCC00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34874" name="Rectangle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73" y="2613"/>
                  <a:ext cx="378" cy="427"/>
                </a:xfrm>
                <a:prstGeom prst="rect">
                  <a:avLst/>
                </a:prstGeom>
                <a:blipFill>
                  <a:blip r:embed="rId13"/>
                  <a:stretch>
                    <a:fillRect l="-6000"/>
                  </a:stretch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879" name="Line 63"/>
            <p:cNvSpPr>
              <a:spLocks noChangeShapeType="1"/>
            </p:cNvSpPr>
            <p:nvPr/>
          </p:nvSpPr>
          <p:spPr bwMode="auto">
            <a:xfrm flipV="1">
              <a:off x="3567" y="2689"/>
              <a:ext cx="0" cy="2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34888" name="AutoShape 72"/>
          <p:cNvSpPr>
            <a:spLocks noChangeArrowheads="1"/>
          </p:cNvSpPr>
          <p:nvPr/>
        </p:nvSpPr>
        <p:spPr bwMode="auto">
          <a:xfrm>
            <a:off x="5387345" y="3429799"/>
            <a:ext cx="1041400" cy="527050"/>
          </a:xfrm>
          <a:prstGeom prst="leftRightArrow">
            <a:avLst>
              <a:gd name="adj1" fmla="val 50000"/>
              <a:gd name="adj2" fmla="val 39518"/>
            </a:avLst>
          </a:prstGeom>
          <a:solidFill>
            <a:srgbClr val="FFC000"/>
          </a:solidFill>
          <a:ln w="28575">
            <a:solidFill>
              <a:srgbClr val="FFC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89B04A-E974-D846-94A9-76000A809C2C}"/>
                  </a:ext>
                </a:extLst>
              </p:cNvPr>
              <p:cNvSpPr txBox="1"/>
              <p:nvPr/>
            </p:nvSpPr>
            <p:spPr>
              <a:xfrm>
                <a:off x="1150467" y="3336395"/>
                <a:ext cx="3522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89B04A-E974-D846-94A9-76000A809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67" y="3336395"/>
                <a:ext cx="352212" cy="369332"/>
              </a:xfrm>
              <a:prstGeom prst="rect">
                <a:avLst/>
              </a:prstGeom>
              <a:blipFill>
                <a:blip r:embed="rId14"/>
                <a:stretch>
                  <a:fillRect l="-20690" r="-689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CEC303-ABFB-9F4E-9906-163840049D83}"/>
                  </a:ext>
                </a:extLst>
              </p:cNvPr>
              <p:cNvSpPr txBox="1"/>
              <p:nvPr/>
            </p:nvSpPr>
            <p:spPr>
              <a:xfrm>
                <a:off x="6764113" y="3132698"/>
                <a:ext cx="299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CEC303-ABFB-9F4E-9906-163840049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113" y="3132698"/>
                <a:ext cx="299697" cy="369332"/>
              </a:xfrm>
              <a:prstGeom prst="rect">
                <a:avLst/>
              </a:prstGeom>
              <a:blipFill>
                <a:blip r:embed="rId15"/>
                <a:stretch>
                  <a:fillRect l="-20000" r="-400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8EAA5CC-AB8D-1742-946A-8BC7C57DAF3A}"/>
                  </a:ext>
                </a:extLst>
              </p:cNvPr>
              <p:cNvSpPr txBox="1"/>
              <p:nvPr/>
            </p:nvSpPr>
            <p:spPr>
              <a:xfrm>
                <a:off x="5593330" y="5270015"/>
                <a:ext cx="1005339" cy="803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8EAA5CC-AB8D-1742-946A-8BC7C57DA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330" y="5270015"/>
                <a:ext cx="1005339" cy="803361"/>
              </a:xfrm>
              <a:prstGeom prst="rect">
                <a:avLst/>
              </a:prstGeom>
              <a:blipFill>
                <a:blip r:embed="rId16"/>
                <a:stretch>
                  <a:fillRect l="-6250" r="-1250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78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Step 1: Convert voltage sources to current sources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DF0343-06E7-D241-9768-7FA867E9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B820-ED92-B54B-B7DB-8652B2E9688C}" type="slidenum">
              <a:rPr lang="en-GB" smtClean="0"/>
              <a:pPr/>
              <a:t>25</a:t>
            </a:fld>
            <a:endParaRPr lang="en-GB" sz="1400">
              <a:latin typeface="Times" charset="0"/>
            </a:endParaRPr>
          </a:p>
        </p:txBody>
      </p:sp>
      <p:sp>
        <p:nvSpPr>
          <p:cNvPr id="47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0" y="6597650"/>
            <a:ext cx="4730750" cy="3651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" name="AutoShape 68">
            <a:extLst>
              <a:ext uri="{FF2B5EF4-FFF2-40B4-BE49-F238E27FC236}">
                <a16:creationId xmlns:a16="http://schemas.microsoft.com/office/drawing/2014/main" id="{77ABFCDD-5F79-E55A-5146-A033D899F31B}"/>
              </a:ext>
            </a:extLst>
          </p:cNvPr>
          <p:cNvCxnSpPr>
            <a:cxnSpLocks noChangeShapeType="1"/>
            <a:stCxn id="56" idx="0"/>
            <a:endCxn id="14" idx="2"/>
          </p:cNvCxnSpPr>
          <p:nvPr/>
        </p:nvCxnSpPr>
        <p:spPr bwMode="auto">
          <a:xfrm flipH="1" flipV="1">
            <a:off x="9070183" y="4114800"/>
            <a:ext cx="7142" cy="12576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Line 70">
            <a:extLst>
              <a:ext uri="{FF2B5EF4-FFF2-40B4-BE49-F238E27FC236}">
                <a16:creationId xmlns:a16="http://schemas.microsoft.com/office/drawing/2014/main" id="{44252FAE-4D53-1C95-3860-94B655604CE0}"/>
              </a:ext>
            </a:extLst>
          </p:cNvPr>
          <p:cNvSpPr>
            <a:spLocks noChangeShapeType="1"/>
          </p:cNvSpPr>
          <p:nvPr/>
        </p:nvSpPr>
        <p:spPr bwMode="auto">
          <a:xfrm>
            <a:off x="9077325" y="5449889"/>
            <a:ext cx="0" cy="1019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28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6F7640-9867-5DB4-A4EA-9A627413A288}"/>
              </a:ext>
            </a:extLst>
          </p:cNvPr>
          <p:cNvGrpSpPr>
            <a:grpSpLocks/>
          </p:cNvGrpSpPr>
          <p:nvPr/>
        </p:nvGrpSpPr>
        <p:grpSpPr bwMode="auto">
          <a:xfrm>
            <a:off x="5407026" y="1752600"/>
            <a:ext cx="1374775" cy="76200"/>
            <a:chOff x="2304" y="1104"/>
            <a:chExt cx="1344" cy="4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8862B3A3-6748-CDD4-D9CA-C0528083B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81621D73-6D8A-26AB-67B6-8F67F8E4C9B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976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9" name="Group 12">
            <a:extLst>
              <a:ext uri="{FF2B5EF4-FFF2-40B4-BE49-F238E27FC236}">
                <a16:creationId xmlns:a16="http://schemas.microsoft.com/office/drawing/2014/main" id="{108E9FBD-5D4B-CC92-A27B-0B938176CE55}"/>
              </a:ext>
            </a:extLst>
          </p:cNvPr>
          <p:cNvGrpSpPr>
            <a:grpSpLocks/>
          </p:cNvGrpSpPr>
          <p:nvPr/>
        </p:nvGrpSpPr>
        <p:grpSpPr bwMode="auto">
          <a:xfrm>
            <a:off x="5408614" y="4038600"/>
            <a:ext cx="1374775" cy="76200"/>
            <a:chOff x="2304" y="1104"/>
            <a:chExt cx="1344" cy="48"/>
          </a:xfrm>
        </p:grpSpPr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042F9F9E-82B2-3737-C41A-B90D14FBD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3CB1B7C0-88C0-0E95-4B6E-8093EC0298F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976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2" name="Group 15">
            <a:extLst>
              <a:ext uri="{FF2B5EF4-FFF2-40B4-BE49-F238E27FC236}">
                <a16:creationId xmlns:a16="http://schemas.microsoft.com/office/drawing/2014/main" id="{93FE69D0-F765-695A-EA45-D9BAAFB83E4A}"/>
              </a:ext>
            </a:extLst>
          </p:cNvPr>
          <p:cNvGrpSpPr>
            <a:grpSpLocks/>
          </p:cNvGrpSpPr>
          <p:nvPr/>
        </p:nvGrpSpPr>
        <p:grpSpPr bwMode="auto">
          <a:xfrm>
            <a:off x="8039101" y="4038600"/>
            <a:ext cx="1374775" cy="76200"/>
            <a:chOff x="2304" y="1104"/>
            <a:chExt cx="1344" cy="48"/>
          </a:xfrm>
        </p:grpSpPr>
        <p:sp>
          <p:nvSpPr>
            <p:cNvPr id="13" name="Rectangle 16">
              <a:extLst>
                <a:ext uri="{FF2B5EF4-FFF2-40B4-BE49-F238E27FC236}">
                  <a16:creationId xmlns:a16="http://schemas.microsoft.com/office/drawing/2014/main" id="{3ED63E72-24C9-7FC6-F89E-6436EB2FA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sp>
          <p:nvSpPr>
            <p:cNvPr id="14" name="Rectangle 17">
              <a:extLst>
                <a:ext uri="{FF2B5EF4-FFF2-40B4-BE49-F238E27FC236}">
                  <a16:creationId xmlns:a16="http://schemas.microsoft.com/office/drawing/2014/main" id="{75C68ED7-9EF6-5406-6EC6-6641E584B15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976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5" name="Group 18">
            <a:extLst>
              <a:ext uri="{FF2B5EF4-FFF2-40B4-BE49-F238E27FC236}">
                <a16:creationId xmlns:a16="http://schemas.microsoft.com/office/drawing/2014/main" id="{D30D6FA7-71CD-8978-B477-0B911DCC8C70}"/>
              </a:ext>
            </a:extLst>
          </p:cNvPr>
          <p:cNvGrpSpPr>
            <a:grpSpLocks/>
          </p:cNvGrpSpPr>
          <p:nvPr/>
        </p:nvGrpSpPr>
        <p:grpSpPr bwMode="auto">
          <a:xfrm>
            <a:off x="2778126" y="4038600"/>
            <a:ext cx="1374775" cy="76200"/>
            <a:chOff x="2304" y="1104"/>
            <a:chExt cx="1344" cy="48"/>
          </a:xfrm>
        </p:grpSpPr>
        <p:sp>
          <p:nvSpPr>
            <p:cNvPr id="16" name="Rectangle 19">
              <a:extLst>
                <a:ext uri="{FF2B5EF4-FFF2-40B4-BE49-F238E27FC236}">
                  <a16:creationId xmlns:a16="http://schemas.microsoft.com/office/drawing/2014/main" id="{59AF6BF4-A308-83EA-6DAF-CCCF3352B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sp>
          <p:nvSpPr>
            <p:cNvPr id="17" name="Rectangle 20">
              <a:extLst>
                <a:ext uri="{FF2B5EF4-FFF2-40B4-BE49-F238E27FC236}">
                  <a16:creationId xmlns:a16="http://schemas.microsoft.com/office/drawing/2014/main" id="{2B6974A8-9C0D-1B8C-D1E1-8CB94754D4D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976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8" name="Group 36">
            <a:extLst>
              <a:ext uri="{FF2B5EF4-FFF2-40B4-BE49-F238E27FC236}">
                <a16:creationId xmlns:a16="http://schemas.microsoft.com/office/drawing/2014/main" id="{48F5F0CF-4B58-03CE-F2F4-BB37F184A7D9}"/>
              </a:ext>
            </a:extLst>
          </p:cNvPr>
          <p:cNvGrpSpPr>
            <a:grpSpLocks/>
          </p:cNvGrpSpPr>
          <p:nvPr/>
        </p:nvGrpSpPr>
        <p:grpSpPr bwMode="auto">
          <a:xfrm>
            <a:off x="2781301" y="6400800"/>
            <a:ext cx="6861175" cy="76200"/>
            <a:chOff x="768" y="4032"/>
            <a:chExt cx="4322" cy="48"/>
          </a:xfrm>
        </p:grpSpPr>
        <p:grpSp>
          <p:nvGrpSpPr>
            <p:cNvPr id="19" name="Group 21">
              <a:extLst>
                <a:ext uri="{FF2B5EF4-FFF2-40B4-BE49-F238E27FC236}">
                  <a16:creationId xmlns:a16="http://schemas.microsoft.com/office/drawing/2014/main" id="{DF9A3B41-9145-4803-66AE-C8AA660292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4032"/>
              <a:ext cx="866" cy="48"/>
              <a:chOff x="2304" y="1104"/>
              <a:chExt cx="1344" cy="48"/>
            </a:xfrm>
          </p:grpSpPr>
          <p:sp>
            <p:nvSpPr>
              <p:cNvPr id="32" name="Rectangle 22">
                <a:extLst>
                  <a:ext uri="{FF2B5EF4-FFF2-40B4-BE49-F238E27FC236}">
                    <a16:creationId xmlns:a16="http://schemas.microsoft.com/office/drawing/2014/main" id="{4B06EFA0-E998-F504-0032-0831EA35B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012BEEA2-7620-3E46-7645-C88CF4B3EF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20" name="Group 24">
              <a:extLst>
                <a:ext uri="{FF2B5EF4-FFF2-40B4-BE49-F238E27FC236}">
                  <a16:creationId xmlns:a16="http://schemas.microsoft.com/office/drawing/2014/main" id="{BC5C1D47-DFE4-74C8-0CFA-8364A08312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2" y="4032"/>
              <a:ext cx="866" cy="48"/>
              <a:chOff x="2304" y="1104"/>
              <a:chExt cx="1344" cy="48"/>
            </a:xfrm>
          </p:grpSpPr>
          <p:sp>
            <p:nvSpPr>
              <p:cNvPr id="30" name="Rectangle 25">
                <a:extLst>
                  <a:ext uri="{FF2B5EF4-FFF2-40B4-BE49-F238E27FC236}">
                    <a16:creationId xmlns:a16="http://schemas.microsoft.com/office/drawing/2014/main" id="{D60DA772-C76F-D548-B0F8-B226A4E11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31" name="Rectangle 26">
                <a:extLst>
                  <a:ext uri="{FF2B5EF4-FFF2-40B4-BE49-F238E27FC236}">
                    <a16:creationId xmlns:a16="http://schemas.microsoft.com/office/drawing/2014/main" id="{FAA74AE5-E34A-AC4E-7BD6-004B43C1B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21" name="Group 27">
              <a:extLst>
                <a:ext uri="{FF2B5EF4-FFF2-40B4-BE49-F238E27FC236}">
                  <a16:creationId xmlns:a16="http://schemas.microsoft.com/office/drawing/2014/main" id="{226B3CCE-DE1A-9700-6D3D-E5965A6D7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4032"/>
              <a:ext cx="866" cy="48"/>
              <a:chOff x="2304" y="1104"/>
              <a:chExt cx="1344" cy="48"/>
            </a:xfrm>
          </p:grpSpPr>
          <p:sp>
            <p:nvSpPr>
              <p:cNvPr id="28" name="Rectangle 28">
                <a:extLst>
                  <a:ext uri="{FF2B5EF4-FFF2-40B4-BE49-F238E27FC236}">
                    <a16:creationId xmlns:a16="http://schemas.microsoft.com/office/drawing/2014/main" id="{40C72774-F522-29CB-2831-694EF9124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29" name="Rectangle 29">
                <a:extLst>
                  <a:ext uri="{FF2B5EF4-FFF2-40B4-BE49-F238E27FC236}">
                    <a16:creationId xmlns:a16="http://schemas.microsoft.com/office/drawing/2014/main" id="{551971FD-7F74-0DFD-BA1B-A7BAD4526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22" name="Group 30">
              <a:extLst>
                <a:ext uri="{FF2B5EF4-FFF2-40B4-BE49-F238E27FC236}">
                  <a16:creationId xmlns:a16="http://schemas.microsoft.com/office/drawing/2014/main" id="{351DF58B-AD39-1833-9972-D9C63A1879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0" y="4032"/>
              <a:ext cx="866" cy="48"/>
              <a:chOff x="2304" y="1104"/>
              <a:chExt cx="1344" cy="48"/>
            </a:xfrm>
          </p:grpSpPr>
          <p:sp>
            <p:nvSpPr>
              <p:cNvPr id="26" name="Rectangle 31">
                <a:extLst>
                  <a:ext uri="{FF2B5EF4-FFF2-40B4-BE49-F238E27FC236}">
                    <a16:creationId xmlns:a16="http://schemas.microsoft.com/office/drawing/2014/main" id="{C0084FDF-273C-4B13-57C1-C6A5AC8D4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27" name="Rectangle 32">
                <a:extLst>
                  <a:ext uri="{FF2B5EF4-FFF2-40B4-BE49-F238E27FC236}">
                    <a16:creationId xmlns:a16="http://schemas.microsoft.com/office/drawing/2014/main" id="{0332F038-D5B6-97EA-E1ED-DFF854FD9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23" name="Group 33">
              <a:extLst>
                <a:ext uri="{FF2B5EF4-FFF2-40B4-BE49-F238E27FC236}">
                  <a16:creationId xmlns:a16="http://schemas.microsoft.com/office/drawing/2014/main" id="{4EC00FC3-B7F8-3327-B457-25DE05621A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4" y="4032"/>
              <a:ext cx="866" cy="48"/>
              <a:chOff x="2304" y="1104"/>
              <a:chExt cx="1344" cy="48"/>
            </a:xfrm>
          </p:grpSpPr>
          <p:sp>
            <p:nvSpPr>
              <p:cNvPr id="24" name="Rectangle 34">
                <a:extLst>
                  <a:ext uri="{FF2B5EF4-FFF2-40B4-BE49-F238E27FC236}">
                    <a16:creationId xmlns:a16="http://schemas.microsoft.com/office/drawing/2014/main" id="{87DBD0A0-E1D0-F8DB-75F4-EEDAB17DD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25" name="Rectangle 35">
                <a:extLst>
                  <a:ext uri="{FF2B5EF4-FFF2-40B4-BE49-F238E27FC236}">
                    <a16:creationId xmlns:a16="http://schemas.microsoft.com/office/drawing/2014/main" id="{90F97B41-793B-71A2-2AD7-0818E3AAE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7">
                <a:extLst>
                  <a:ext uri="{FF2B5EF4-FFF2-40B4-BE49-F238E27FC236}">
                    <a16:creationId xmlns:a16="http://schemas.microsoft.com/office/drawing/2014/main" id="{B50ADF46-F59A-AF67-68B7-71404499D2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1400" y="2133600"/>
                <a:ext cx="12954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4" name="Rectangle 37">
                <a:extLst>
                  <a:ext uri="{FF2B5EF4-FFF2-40B4-BE49-F238E27FC236}">
                    <a16:creationId xmlns:a16="http://schemas.microsoft.com/office/drawing/2014/main" id="{B50ADF46-F59A-AF67-68B7-71404499D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2133600"/>
                <a:ext cx="1295400" cy="457200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AutoShape 38">
            <a:extLst>
              <a:ext uri="{FF2B5EF4-FFF2-40B4-BE49-F238E27FC236}">
                <a16:creationId xmlns:a16="http://schemas.microsoft.com/office/drawing/2014/main" id="{C9525DBD-45CF-A9BF-E3C5-7FABED72EB72}"/>
              </a:ext>
            </a:extLst>
          </p:cNvPr>
          <p:cNvCxnSpPr>
            <a:cxnSpLocks noChangeShapeType="1"/>
            <a:stCxn id="34" idx="3"/>
            <a:endCxn id="7" idx="2"/>
          </p:cNvCxnSpPr>
          <p:nvPr/>
        </p:nvCxnSpPr>
        <p:spPr bwMode="auto">
          <a:xfrm flipV="1">
            <a:off x="4876801" y="1828800"/>
            <a:ext cx="874713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AutoShape 39">
            <a:extLst>
              <a:ext uri="{FF2B5EF4-FFF2-40B4-BE49-F238E27FC236}">
                <a16:creationId xmlns:a16="http://schemas.microsoft.com/office/drawing/2014/main" id="{CAA21A19-5FFD-37CC-1634-604CC5FC5027}"/>
              </a:ext>
            </a:extLst>
          </p:cNvPr>
          <p:cNvCxnSpPr>
            <a:cxnSpLocks noChangeShapeType="1"/>
            <a:stCxn id="34" idx="1"/>
            <a:endCxn id="16" idx="0"/>
          </p:cNvCxnSpPr>
          <p:nvPr/>
        </p:nvCxnSpPr>
        <p:spPr bwMode="auto">
          <a:xfrm rot="10800000" flipV="1">
            <a:off x="3122614" y="2362200"/>
            <a:ext cx="458787" cy="1676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40">
                <a:extLst>
                  <a:ext uri="{FF2B5EF4-FFF2-40B4-BE49-F238E27FC236}">
                    <a16:creationId xmlns:a16="http://schemas.microsoft.com/office/drawing/2014/main" id="{79922695-A6F5-8EF3-06C8-16A33A3E2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4800" y="3276600"/>
                <a:ext cx="12954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7" name="Rectangle 40">
                <a:extLst>
                  <a:ext uri="{FF2B5EF4-FFF2-40B4-BE49-F238E27FC236}">
                    <a16:creationId xmlns:a16="http://schemas.microsoft.com/office/drawing/2014/main" id="{79922695-A6F5-8EF3-06C8-16A33A3E2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3276600"/>
                <a:ext cx="1295400" cy="457200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AutoShape 41">
            <a:extLst>
              <a:ext uri="{FF2B5EF4-FFF2-40B4-BE49-F238E27FC236}">
                <a16:creationId xmlns:a16="http://schemas.microsoft.com/office/drawing/2014/main" id="{98383B18-1A71-1578-EDE4-3DE36A739F78}"/>
              </a:ext>
            </a:extLst>
          </p:cNvPr>
          <p:cNvCxnSpPr>
            <a:cxnSpLocks noChangeShapeType="1"/>
            <a:stCxn id="37" idx="1"/>
            <a:endCxn id="17" idx="0"/>
          </p:cNvCxnSpPr>
          <p:nvPr/>
        </p:nvCxnSpPr>
        <p:spPr bwMode="auto">
          <a:xfrm rot="10800000" flipV="1">
            <a:off x="3810000" y="3505200"/>
            <a:ext cx="304800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AutoShape 42">
            <a:extLst>
              <a:ext uri="{FF2B5EF4-FFF2-40B4-BE49-F238E27FC236}">
                <a16:creationId xmlns:a16="http://schemas.microsoft.com/office/drawing/2014/main" id="{F32E62F5-004C-EEBA-6A21-33441F6E820E}"/>
              </a:ext>
            </a:extLst>
          </p:cNvPr>
          <p:cNvCxnSpPr>
            <a:cxnSpLocks noChangeShapeType="1"/>
            <a:stCxn id="37" idx="3"/>
            <a:endCxn id="10" idx="0"/>
          </p:cNvCxnSpPr>
          <p:nvPr/>
        </p:nvCxnSpPr>
        <p:spPr bwMode="auto">
          <a:xfrm>
            <a:off x="5410200" y="3505200"/>
            <a:ext cx="342900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43">
                <a:extLst>
                  <a:ext uri="{FF2B5EF4-FFF2-40B4-BE49-F238E27FC236}">
                    <a16:creationId xmlns:a16="http://schemas.microsoft.com/office/drawing/2014/main" id="{940AA52B-B806-13BA-B70E-C834969451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8000" y="3276600"/>
                <a:ext cx="12954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0" name="Rectangle 43">
                <a:extLst>
                  <a:ext uri="{FF2B5EF4-FFF2-40B4-BE49-F238E27FC236}">
                    <a16:creationId xmlns:a16="http://schemas.microsoft.com/office/drawing/2014/main" id="{940AA52B-B806-13BA-B70E-C834969451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3276600"/>
                <a:ext cx="1295400" cy="457200"/>
              </a:xfrm>
              <a:prstGeom prst="rect">
                <a:avLst/>
              </a:prstGeom>
              <a:blipFill>
                <a:blip r:embed="rId5"/>
                <a:stretch>
                  <a:fillRect b="-20513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AutoShape 44">
            <a:extLst>
              <a:ext uri="{FF2B5EF4-FFF2-40B4-BE49-F238E27FC236}">
                <a16:creationId xmlns:a16="http://schemas.microsoft.com/office/drawing/2014/main" id="{7541AFE9-2E73-C9FE-B7BE-2B93DD25FA9E}"/>
              </a:ext>
            </a:extLst>
          </p:cNvPr>
          <p:cNvCxnSpPr>
            <a:cxnSpLocks noChangeShapeType="1"/>
            <a:stCxn id="40" idx="1"/>
            <a:endCxn id="11" idx="0"/>
          </p:cNvCxnSpPr>
          <p:nvPr/>
        </p:nvCxnSpPr>
        <p:spPr bwMode="auto">
          <a:xfrm rot="10800000" flipV="1">
            <a:off x="6440488" y="3505200"/>
            <a:ext cx="417512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AutoShape 45">
            <a:extLst>
              <a:ext uri="{FF2B5EF4-FFF2-40B4-BE49-F238E27FC236}">
                <a16:creationId xmlns:a16="http://schemas.microsoft.com/office/drawing/2014/main" id="{FD55236B-D407-5876-ED26-F443665EDE7F}"/>
              </a:ext>
            </a:extLst>
          </p:cNvPr>
          <p:cNvCxnSpPr>
            <a:cxnSpLocks noChangeShapeType="1"/>
            <a:stCxn id="40" idx="3"/>
            <a:endCxn id="13" idx="0"/>
          </p:cNvCxnSpPr>
          <p:nvPr/>
        </p:nvCxnSpPr>
        <p:spPr bwMode="auto">
          <a:xfrm>
            <a:off x="8153400" y="3505200"/>
            <a:ext cx="230188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6">
                <a:extLst>
                  <a:ext uri="{FF2B5EF4-FFF2-40B4-BE49-F238E27FC236}">
                    <a16:creationId xmlns:a16="http://schemas.microsoft.com/office/drawing/2014/main" id="{3F8BB682-7EE1-3A34-1680-D4F60199DC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9000" y="2133600"/>
                <a:ext cx="12954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800" i="1" baseline="-25000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3" name="Rectangle 46">
                <a:extLst>
                  <a:ext uri="{FF2B5EF4-FFF2-40B4-BE49-F238E27FC236}">
                    <a16:creationId xmlns:a16="http://schemas.microsoft.com/office/drawing/2014/main" id="{3F8BB682-7EE1-3A34-1680-D4F60199D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39000" y="2133600"/>
                <a:ext cx="1295400" cy="457200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AutoShape 47">
            <a:extLst>
              <a:ext uri="{FF2B5EF4-FFF2-40B4-BE49-F238E27FC236}">
                <a16:creationId xmlns:a16="http://schemas.microsoft.com/office/drawing/2014/main" id="{66B087B4-6A99-5C03-259D-4C7A7DA933B9}"/>
              </a:ext>
            </a:extLst>
          </p:cNvPr>
          <p:cNvCxnSpPr>
            <a:cxnSpLocks noChangeShapeType="1"/>
            <a:stCxn id="8" idx="2"/>
            <a:endCxn id="43" idx="1"/>
          </p:cNvCxnSpPr>
          <p:nvPr/>
        </p:nvCxnSpPr>
        <p:spPr bwMode="auto">
          <a:xfrm rot="16200000" flipH="1">
            <a:off x="6571457" y="1694657"/>
            <a:ext cx="534987" cy="8001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AutoShape 48">
            <a:extLst>
              <a:ext uri="{FF2B5EF4-FFF2-40B4-BE49-F238E27FC236}">
                <a16:creationId xmlns:a16="http://schemas.microsoft.com/office/drawing/2014/main" id="{E6E3A760-275F-DD61-1753-34F9D36AF62D}"/>
              </a:ext>
            </a:extLst>
          </p:cNvPr>
          <p:cNvCxnSpPr>
            <a:cxnSpLocks noChangeShapeType="1"/>
            <a:stCxn id="43" idx="3"/>
            <a:endCxn id="14" idx="0"/>
          </p:cNvCxnSpPr>
          <p:nvPr/>
        </p:nvCxnSpPr>
        <p:spPr bwMode="auto">
          <a:xfrm>
            <a:off x="8534401" y="2362200"/>
            <a:ext cx="536575" cy="1676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B0082E66-8B1E-736F-9528-3479A2FDE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2780" y="2590800"/>
                <a:ext cx="536575" cy="685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B0082E66-8B1E-736F-9528-3479A2FDE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2780" y="2590800"/>
                <a:ext cx="536575" cy="685800"/>
              </a:xfrm>
              <a:prstGeom prst="rect">
                <a:avLst/>
              </a:prstGeom>
              <a:blipFill>
                <a:blip r:embed="rId7"/>
                <a:stretch>
                  <a:fillRect l="-2222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AutoShape 51">
            <a:extLst>
              <a:ext uri="{FF2B5EF4-FFF2-40B4-BE49-F238E27FC236}">
                <a16:creationId xmlns:a16="http://schemas.microsoft.com/office/drawing/2014/main" id="{AF13211D-9FFC-118E-DE2E-CFC084AD0A99}"/>
              </a:ext>
            </a:extLst>
          </p:cNvPr>
          <p:cNvCxnSpPr>
            <a:cxnSpLocks noChangeShapeType="1"/>
            <a:stCxn id="8" idx="3"/>
            <a:endCxn id="48" idx="0"/>
          </p:cNvCxnSpPr>
          <p:nvPr/>
        </p:nvCxnSpPr>
        <p:spPr bwMode="auto">
          <a:xfrm flipH="1">
            <a:off x="6091068" y="1790700"/>
            <a:ext cx="3346" cy="8001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AutoShape 52">
            <a:extLst>
              <a:ext uri="{FF2B5EF4-FFF2-40B4-BE49-F238E27FC236}">
                <a16:creationId xmlns:a16="http://schemas.microsoft.com/office/drawing/2014/main" id="{8F3DE55A-9A60-1878-DFF9-3D4B52B4EAB9}"/>
              </a:ext>
            </a:extLst>
          </p:cNvPr>
          <p:cNvCxnSpPr>
            <a:cxnSpLocks noChangeShapeType="1"/>
            <a:stCxn id="48" idx="2"/>
            <a:endCxn id="11" idx="3"/>
          </p:cNvCxnSpPr>
          <p:nvPr/>
        </p:nvCxnSpPr>
        <p:spPr bwMode="auto">
          <a:xfrm>
            <a:off x="6091068" y="3276600"/>
            <a:ext cx="4934" cy="8001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8A681A74-69DB-74DF-8B73-24EB38F27A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724" y="4516271"/>
                <a:ext cx="457200" cy="685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8A681A74-69DB-74DF-8B73-24EB38F27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48724" y="4516271"/>
                <a:ext cx="457200" cy="685800"/>
              </a:xfrm>
              <a:prstGeom prst="rect">
                <a:avLst/>
              </a:prstGeom>
              <a:blipFill>
                <a:blip r:embed="rId8"/>
                <a:stretch>
                  <a:fillRect l="-5263" r="-13158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60">
            <a:extLst>
              <a:ext uri="{FF2B5EF4-FFF2-40B4-BE49-F238E27FC236}">
                <a16:creationId xmlns:a16="http://schemas.microsoft.com/office/drawing/2014/main" id="{7E89CB58-DDC5-81F2-D2F7-BA174272B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3526" y="5411069"/>
            <a:ext cx="650875" cy="6508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800" dirty="0"/>
              <a:t>+</a:t>
            </a:r>
          </a:p>
          <a:p>
            <a:pPr algn="ctr"/>
            <a:r>
              <a:rPr lang="en-US" sz="3200" dirty="0"/>
              <a:t>-</a:t>
            </a:r>
            <a:endParaRPr lang="en-US" sz="2800" dirty="0"/>
          </a:p>
        </p:txBody>
      </p:sp>
      <p:cxnSp>
        <p:nvCxnSpPr>
          <p:cNvPr id="54" name="AutoShape 63">
            <a:extLst>
              <a:ext uri="{FF2B5EF4-FFF2-40B4-BE49-F238E27FC236}">
                <a16:creationId xmlns:a16="http://schemas.microsoft.com/office/drawing/2014/main" id="{CBCA5ADE-87C5-DF54-6A01-07266946E19F}"/>
              </a:ext>
            </a:extLst>
          </p:cNvPr>
          <p:cNvCxnSpPr>
            <a:cxnSpLocks noChangeShapeType="1"/>
            <a:stCxn id="53" idx="0"/>
            <a:endCxn id="16" idx="0"/>
          </p:cNvCxnSpPr>
          <p:nvPr/>
        </p:nvCxnSpPr>
        <p:spPr bwMode="auto">
          <a:xfrm flipH="1" flipV="1">
            <a:off x="3121820" y="4038600"/>
            <a:ext cx="7144" cy="137246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AutoShape 64">
            <a:extLst>
              <a:ext uri="{FF2B5EF4-FFF2-40B4-BE49-F238E27FC236}">
                <a16:creationId xmlns:a16="http://schemas.microsoft.com/office/drawing/2014/main" id="{75B9DE37-3279-CD2B-6BE7-96A9C0366FB0}"/>
              </a:ext>
            </a:extLst>
          </p:cNvPr>
          <p:cNvCxnSpPr>
            <a:cxnSpLocks noChangeShapeType="1"/>
            <a:stCxn id="53" idx="4"/>
            <a:endCxn id="32" idx="0"/>
          </p:cNvCxnSpPr>
          <p:nvPr/>
        </p:nvCxnSpPr>
        <p:spPr bwMode="auto">
          <a:xfrm flipH="1">
            <a:off x="3124995" y="6061944"/>
            <a:ext cx="3969" cy="33885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6" name="Oval 66">
            <a:extLst>
              <a:ext uri="{FF2B5EF4-FFF2-40B4-BE49-F238E27FC236}">
                <a16:creationId xmlns:a16="http://schemas.microsoft.com/office/drawing/2014/main" id="{33B33B10-6E55-7D8A-510C-3C57A28A8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1887" y="5372428"/>
            <a:ext cx="650875" cy="6508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 dirty="0"/>
              <a:t>+</a:t>
            </a:r>
          </a:p>
          <a:p>
            <a:pPr algn="ctr"/>
            <a:r>
              <a:rPr lang="en-US" sz="2800" dirty="0"/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 Box 71">
                <a:extLst>
                  <a:ext uri="{FF2B5EF4-FFF2-40B4-BE49-F238E27FC236}">
                    <a16:creationId xmlns:a16="http://schemas.microsoft.com/office/drawing/2014/main" id="{48BD907D-D9B5-CACD-4065-0897B5751D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5977" y="5436256"/>
                <a:ext cx="623889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2800" i="1" baseline="-25000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7" name="Text Box 71">
                <a:extLst>
                  <a:ext uri="{FF2B5EF4-FFF2-40B4-BE49-F238E27FC236}">
                    <a16:creationId xmlns:a16="http://schemas.microsoft.com/office/drawing/2014/main" id="{48BD907D-D9B5-CACD-4065-0897B5751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5977" y="5436256"/>
                <a:ext cx="623889" cy="523220"/>
              </a:xfrm>
              <a:prstGeom prst="rect">
                <a:avLst/>
              </a:prstGeom>
              <a:blipFill>
                <a:blip r:embed="rId9"/>
                <a:stretch>
                  <a:fillRect l="-6122" b="-238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 Box 72">
                <a:extLst>
                  <a:ext uri="{FF2B5EF4-FFF2-40B4-BE49-F238E27FC236}">
                    <a16:creationId xmlns:a16="http://schemas.microsoft.com/office/drawing/2014/main" id="{9236EE6C-7B4F-5A46-334C-BA950D1611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30299" y="5469945"/>
                <a:ext cx="623889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2800" i="1" baseline="-25000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8" name="Text Box 72">
                <a:extLst>
                  <a:ext uri="{FF2B5EF4-FFF2-40B4-BE49-F238E27FC236}">
                    <a16:creationId xmlns:a16="http://schemas.microsoft.com/office/drawing/2014/main" id="{9236EE6C-7B4F-5A46-334C-BA950D161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30299" y="5469945"/>
                <a:ext cx="623889" cy="523220"/>
              </a:xfrm>
              <a:prstGeom prst="rect">
                <a:avLst/>
              </a:prstGeom>
              <a:blipFill>
                <a:blip r:embed="rId10"/>
                <a:stretch>
                  <a:fillRect l="-4000" b="-476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3">
                <a:extLst>
                  <a:ext uri="{FF2B5EF4-FFF2-40B4-BE49-F238E27FC236}">
                    <a16:creationId xmlns:a16="http://schemas.microsoft.com/office/drawing/2014/main" id="{42365E47-13F4-2914-6570-916F90B80B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6571" y="4516438"/>
                <a:ext cx="554039" cy="685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800" i="1" baseline="-25000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9" name="Rectangle 53">
                <a:extLst>
                  <a:ext uri="{FF2B5EF4-FFF2-40B4-BE49-F238E27FC236}">
                    <a16:creationId xmlns:a16="http://schemas.microsoft.com/office/drawing/2014/main" id="{42365E47-13F4-2914-6570-916F90B80B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6571" y="4516438"/>
                <a:ext cx="554039" cy="685800"/>
              </a:xfrm>
              <a:prstGeom prst="rect">
                <a:avLst/>
              </a:prstGeom>
              <a:blipFill>
                <a:blip r:embed="rId11"/>
                <a:stretch>
                  <a:fillRect l="-4348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49">
                <a:extLst>
                  <a:ext uri="{FF2B5EF4-FFF2-40B4-BE49-F238E27FC236}">
                    <a16:creationId xmlns:a16="http://schemas.microsoft.com/office/drawing/2014/main" id="{0FDE059C-F085-913A-6E06-68FE552C0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2924" y="4884083"/>
                <a:ext cx="510167" cy="685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baseline="-25000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0" name="Rectangle 49">
                <a:extLst>
                  <a:ext uri="{FF2B5EF4-FFF2-40B4-BE49-F238E27FC236}">
                    <a16:creationId xmlns:a16="http://schemas.microsoft.com/office/drawing/2014/main" id="{0FDE059C-F085-913A-6E06-68FE552C0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2924" y="4884083"/>
                <a:ext cx="510167" cy="685800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AutoShape 51">
            <a:extLst>
              <a:ext uri="{FF2B5EF4-FFF2-40B4-BE49-F238E27FC236}">
                <a16:creationId xmlns:a16="http://schemas.microsoft.com/office/drawing/2014/main" id="{48B0D00C-2130-415A-651D-B0875B361BF6}"/>
              </a:ext>
            </a:extLst>
          </p:cNvPr>
          <p:cNvCxnSpPr>
            <a:cxnSpLocks noChangeShapeType="1"/>
            <a:stCxn id="11" idx="3"/>
            <a:endCxn id="60" idx="0"/>
          </p:cNvCxnSpPr>
          <p:nvPr/>
        </p:nvCxnSpPr>
        <p:spPr bwMode="auto">
          <a:xfrm>
            <a:off x="6096002" y="4076700"/>
            <a:ext cx="2006" cy="80738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2" name="AutoShape 52">
            <a:extLst>
              <a:ext uri="{FF2B5EF4-FFF2-40B4-BE49-F238E27FC236}">
                <a16:creationId xmlns:a16="http://schemas.microsoft.com/office/drawing/2014/main" id="{EE2701F0-99B6-F948-CDA8-BABB5CCE44A1}"/>
              </a:ext>
            </a:extLst>
          </p:cNvPr>
          <p:cNvCxnSpPr>
            <a:cxnSpLocks noChangeShapeType="1"/>
            <a:stCxn id="60" idx="2"/>
          </p:cNvCxnSpPr>
          <p:nvPr/>
        </p:nvCxnSpPr>
        <p:spPr bwMode="auto">
          <a:xfrm>
            <a:off x="6098008" y="5569883"/>
            <a:ext cx="0" cy="9071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95431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12" name="AutoShape 68"/>
          <p:cNvCxnSpPr>
            <a:cxnSpLocks noChangeShapeType="1"/>
            <a:endCxn id="6161" idx="2"/>
          </p:cNvCxnSpPr>
          <p:nvPr/>
        </p:nvCxnSpPr>
        <p:spPr bwMode="auto">
          <a:xfrm flipH="1" flipV="1">
            <a:off x="9070183" y="4114800"/>
            <a:ext cx="7142" cy="12576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14" name="Line 70"/>
          <p:cNvSpPr>
            <a:spLocks noChangeShapeType="1"/>
          </p:cNvSpPr>
          <p:nvPr/>
        </p:nvSpPr>
        <p:spPr bwMode="auto">
          <a:xfrm>
            <a:off x="9077325" y="5449889"/>
            <a:ext cx="0" cy="1019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280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Step 1: Convert voltage sources to current sources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CFC3F-FCD5-EA4D-A3C4-D6CE6FBFC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B820-ED92-B54B-B7DB-8652B2E9688C}" type="slidenum">
              <a:rPr lang="en-GB" smtClean="0"/>
              <a:pPr/>
              <a:t>26</a:t>
            </a:fld>
            <a:endParaRPr lang="en-GB" sz="1400">
              <a:latin typeface="Times" charset="0"/>
            </a:endParaRPr>
          </a:p>
        </p:txBody>
      </p:sp>
      <p:sp>
        <p:nvSpPr>
          <p:cNvPr id="64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0" y="6597650"/>
            <a:ext cx="4730750" cy="3651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149" name="Group 5"/>
          <p:cNvGrpSpPr>
            <a:grpSpLocks/>
          </p:cNvGrpSpPr>
          <p:nvPr/>
        </p:nvGrpSpPr>
        <p:grpSpPr bwMode="auto">
          <a:xfrm>
            <a:off x="5407026" y="1752600"/>
            <a:ext cx="1374775" cy="76200"/>
            <a:chOff x="2304" y="1104"/>
            <a:chExt cx="1344" cy="48"/>
          </a:xfrm>
        </p:grpSpPr>
        <p:sp>
          <p:nvSpPr>
            <p:cNvPr id="6147" name="Rectangle 3"/>
            <p:cNvSpPr>
              <a:spLocks noChangeArrowheads="1"/>
            </p:cNvSpPr>
            <p:nvPr/>
          </p:nvSpPr>
          <p:spPr bwMode="auto">
            <a:xfrm>
              <a:off x="2304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sp>
          <p:nvSpPr>
            <p:cNvPr id="6148" name="Rectangle 4"/>
            <p:cNvSpPr>
              <a:spLocks noChangeArrowheads="1"/>
            </p:cNvSpPr>
            <p:nvPr/>
          </p:nvSpPr>
          <p:spPr bwMode="auto">
            <a:xfrm flipH="1">
              <a:off x="2976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156" name="Group 12"/>
          <p:cNvGrpSpPr>
            <a:grpSpLocks/>
          </p:cNvGrpSpPr>
          <p:nvPr/>
        </p:nvGrpSpPr>
        <p:grpSpPr bwMode="auto">
          <a:xfrm>
            <a:off x="5408614" y="4038600"/>
            <a:ext cx="1374775" cy="76200"/>
            <a:chOff x="2304" y="1104"/>
            <a:chExt cx="1344" cy="48"/>
          </a:xfrm>
        </p:grpSpPr>
        <p:sp>
          <p:nvSpPr>
            <p:cNvPr id="6157" name="Rectangle 13"/>
            <p:cNvSpPr>
              <a:spLocks noChangeArrowheads="1"/>
            </p:cNvSpPr>
            <p:nvPr/>
          </p:nvSpPr>
          <p:spPr bwMode="auto">
            <a:xfrm>
              <a:off x="2304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sp>
          <p:nvSpPr>
            <p:cNvPr id="6158" name="Rectangle 14"/>
            <p:cNvSpPr>
              <a:spLocks noChangeArrowheads="1"/>
            </p:cNvSpPr>
            <p:nvPr/>
          </p:nvSpPr>
          <p:spPr bwMode="auto">
            <a:xfrm flipH="1">
              <a:off x="2976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159" name="Group 15"/>
          <p:cNvGrpSpPr>
            <a:grpSpLocks/>
          </p:cNvGrpSpPr>
          <p:nvPr/>
        </p:nvGrpSpPr>
        <p:grpSpPr bwMode="auto">
          <a:xfrm>
            <a:off x="8039101" y="4038600"/>
            <a:ext cx="1374775" cy="76200"/>
            <a:chOff x="2304" y="1104"/>
            <a:chExt cx="1344" cy="48"/>
          </a:xfrm>
        </p:grpSpPr>
        <p:sp>
          <p:nvSpPr>
            <p:cNvPr id="6160" name="Rectangle 16"/>
            <p:cNvSpPr>
              <a:spLocks noChangeArrowheads="1"/>
            </p:cNvSpPr>
            <p:nvPr/>
          </p:nvSpPr>
          <p:spPr bwMode="auto">
            <a:xfrm>
              <a:off x="2304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sp>
          <p:nvSpPr>
            <p:cNvPr id="6161" name="Rectangle 17"/>
            <p:cNvSpPr>
              <a:spLocks noChangeArrowheads="1"/>
            </p:cNvSpPr>
            <p:nvPr/>
          </p:nvSpPr>
          <p:spPr bwMode="auto">
            <a:xfrm flipH="1">
              <a:off x="2976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162" name="Group 18"/>
          <p:cNvGrpSpPr>
            <a:grpSpLocks/>
          </p:cNvGrpSpPr>
          <p:nvPr/>
        </p:nvGrpSpPr>
        <p:grpSpPr bwMode="auto">
          <a:xfrm>
            <a:off x="2778126" y="4038600"/>
            <a:ext cx="1374775" cy="76200"/>
            <a:chOff x="2304" y="1104"/>
            <a:chExt cx="1344" cy="48"/>
          </a:xfrm>
        </p:grpSpPr>
        <p:sp>
          <p:nvSpPr>
            <p:cNvPr id="6163" name="Rectangle 19"/>
            <p:cNvSpPr>
              <a:spLocks noChangeArrowheads="1"/>
            </p:cNvSpPr>
            <p:nvPr/>
          </p:nvSpPr>
          <p:spPr bwMode="auto">
            <a:xfrm>
              <a:off x="2304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sp>
          <p:nvSpPr>
            <p:cNvPr id="6164" name="Rectangle 20"/>
            <p:cNvSpPr>
              <a:spLocks noChangeArrowheads="1"/>
            </p:cNvSpPr>
            <p:nvPr/>
          </p:nvSpPr>
          <p:spPr bwMode="auto">
            <a:xfrm flipH="1">
              <a:off x="2976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180" name="Group 36"/>
          <p:cNvGrpSpPr>
            <a:grpSpLocks/>
          </p:cNvGrpSpPr>
          <p:nvPr/>
        </p:nvGrpSpPr>
        <p:grpSpPr bwMode="auto">
          <a:xfrm>
            <a:off x="2781301" y="6400800"/>
            <a:ext cx="6861175" cy="76200"/>
            <a:chOff x="768" y="4032"/>
            <a:chExt cx="4322" cy="48"/>
          </a:xfrm>
        </p:grpSpPr>
        <p:grpSp>
          <p:nvGrpSpPr>
            <p:cNvPr id="6165" name="Group 21"/>
            <p:cNvGrpSpPr>
              <a:grpSpLocks/>
            </p:cNvGrpSpPr>
            <p:nvPr/>
          </p:nvGrpSpPr>
          <p:grpSpPr bwMode="auto">
            <a:xfrm>
              <a:off x="768" y="4032"/>
              <a:ext cx="866" cy="48"/>
              <a:chOff x="2304" y="1104"/>
              <a:chExt cx="1344" cy="48"/>
            </a:xfrm>
          </p:grpSpPr>
          <p:sp>
            <p:nvSpPr>
              <p:cNvPr id="6166" name="Rectangle 22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67" name="Rectangle 23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68" name="Group 24"/>
            <p:cNvGrpSpPr>
              <a:grpSpLocks/>
            </p:cNvGrpSpPr>
            <p:nvPr/>
          </p:nvGrpSpPr>
          <p:grpSpPr bwMode="auto">
            <a:xfrm>
              <a:off x="1632" y="4032"/>
              <a:ext cx="866" cy="48"/>
              <a:chOff x="2304" y="1104"/>
              <a:chExt cx="1344" cy="48"/>
            </a:xfrm>
          </p:grpSpPr>
          <p:sp>
            <p:nvSpPr>
              <p:cNvPr id="6169" name="Rectangle 25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70" name="Rectangle 26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71" name="Group 27"/>
            <p:cNvGrpSpPr>
              <a:grpSpLocks/>
            </p:cNvGrpSpPr>
            <p:nvPr/>
          </p:nvGrpSpPr>
          <p:grpSpPr bwMode="auto">
            <a:xfrm>
              <a:off x="2496" y="4032"/>
              <a:ext cx="866" cy="48"/>
              <a:chOff x="2304" y="1104"/>
              <a:chExt cx="1344" cy="48"/>
            </a:xfrm>
          </p:grpSpPr>
          <p:sp>
            <p:nvSpPr>
              <p:cNvPr id="6172" name="Rectangle 28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73" name="Rectangle 29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74" name="Group 30"/>
            <p:cNvGrpSpPr>
              <a:grpSpLocks/>
            </p:cNvGrpSpPr>
            <p:nvPr/>
          </p:nvGrpSpPr>
          <p:grpSpPr bwMode="auto">
            <a:xfrm>
              <a:off x="3360" y="4032"/>
              <a:ext cx="866" cy="48"/>
              <a:chOff x="2304" y="1104"/>
              <a:chExt cx="1344" cy="48"/>
            </a:xfrm>
          </p:grpSpPr>
          <p:sp>
            <p:nvSpPr>
              <p:cNvPr id="6175" name="Rectangle 31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76" name="Rectangle 32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77" name="Group 33"/>
            <p:cNvGrpSpPr>
              <a:grpSpLocks/>
            </p:cNvGrpSpPr>
            <p:nvPr/>
          </p:nvGrpSpPr>
          <p:grpSpPr bwMode="auto">
            <a:xfrm>
              <a:off x="4224" y="4032"/>
              <a:ext cx="866" cy="48"/>
              <a:chOff x="2304" y="1104"/>
              <a:chExt cx="1344" cy="48"/>
            </a:xfrm>
          </p:grpSpPr>
          <p:sp>
            <p:nvSpPr>
              <p:cNvPr id="6178" name="Rectangle 34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79" name="Rectangle 35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81" name="Rectangle 37"/>
              <p:cNvSpPr>
                <a:spLocks noChangeArrowheads="1"/>
              </p:cNvSpPr>
              <p:nvPr/>
            </p:nvSpPr>
            <p:spPr bwMode="auto">
              <a:xfrm>
                <a:off x="3581400" y="2133600"/>
                <a:ext cx="12954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181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2133600"/>
                <a:ext cx="1295400" cy="457200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82" name="AutoShape 38"/>
          <p:cNvCxnSpPr>
            <a:cxnSpLocks noChangeShapeType="1"/>
            <a:stCxn id="6181" idx="3"/>
            <a:endCxn id="6147" idx="2"/>
          </p:cNvCxnSpPr>
          <p:nvPr/>
        </p:nvCxnSpPr>
        <p:spPr bwMode="auto">
          <a:xfrm flipV="1">
            <a:off x="4876801" y="1828800"/>
            <a:ext cx="874713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83" name="AutoShape 39"/>
          <p:cNvCxnSpPr>
            <a:cxnSpLocks noChangeShapeType="1"/>
            <a:stCxn id="6181" idx="1"/>
            <a:endCxn id="6163" idx="0"/>
          </p:cNvCxnSpPr>
          <p:nvPr/>
        </p:nvCxnSpPr>
        <p:spPr bwMode="auto">
          <a:xfrm rot="10800000" flipV="1">
            <a:off x="3122614" y="2362200"/>
            <a:ext cx="458787" cy="1676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84" name="Rectangle 40"/>
              <p:cNvSpPr>
                <a:spLocks noChangeArrowheads="1"/>
              </p:cNvSpPr>
              <p:nvPr/>
            </p:nvSpPr>
            <p:spPr bwMode="auto">
              <a:xfrm>
                <a:off x="4114800" y="3276600"/>
                <a:ext cx="12954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184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3276600"/>
                <a:ext cx="1295400" cy="457200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85" name="AutoShape 41"/>
          <p:cNvCxnSpPr>
            <a:cxnSpLocks noChangeShapeType="1"/>
            <a:stCxn id="6184" idx="1"/>
            <a:endCxn id="6164" idx="0"/>
          </p:cNvCxnSpPr>
          <p:nvPr/>
        </p:nvCxnSpPr>
        <p:spPr bwMode="auto">
          <a:xfrm rot="10800000" flipV="1">
            <a:off x="3810000" y="3505200"/>
            <a:ext cx="304800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86" name="AutoShape 42"/>
          <p:cNvCxnSpPr>
            <a:cxnSpLocks noChangeShapeType="1"/>
            <a:stCxn id="6184" idx="3"/>
            <a:endCxn id="6157" idx="0"/>
          </p:cNvCxnSpPr>
          <p:nvPr/>
        </p:nvCxnSpPr>
        <p:spPr bwMode="auto">
          <a:xfrm>
            <a:off x="5410200" y="3505200"/>
            <a:ext cx="342900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87" name="Rectangle 43"/>
              <p:cNvSpPr>
                <a:spLocks noChangeArrowheads="1"/>
              </p:cNvSpPr>
              <p:nvPr/>
            </p:nvSpPr>
            <p:spPr bwMode="auto">
              <a:xfrm>
                <a:off x="6858000" y="3276600"/>
                <a:ext cx="12954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187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3276600"/>
                <a:ext cx="1295400" cy="457200"/>
              </a:xfrm>
              <a:prstGeom prst="rect">
                <a:avLst/>
              </a:prstGeom>
              <a:blipFill>
                <a:blip r:embed="rId5"/>
                <a:stretch>
                  <a:fillRect b="-20513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88" name="AutoShape 44"/>
          <p:cNvCxnSpPr>
            <a:cxnSpLocks noChangeShapeType="1"/>
            <a:stCxn id="6187" idx="1"/>
            <a:endCxn id="6158" idx="0"/>
          </p:cNvCxnSpPr>
          <p:nvPr/>
        </p:nvCxnSpPr>
        <p:spPr bwMode="auto">
          <a:xfrm rot="10800000" flipV="1">
            <a:off x="6440488" y="3505200"/>
            <a:ext cx="417512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89" name="AutoShape 45"/>
          <p:cNvCxnSpPr>
            <a:cxnSpLocks noChangeShapeType="1"/>
            <a:stCxn id="6187" idx="3"/>
            <a:endCxn id="6160" idx="0"/>
          </p:cNvCxnSpPr>
          <p:nvPr/>
        </p:nvCxnSpPr>
        <p:spPr bwMode="auto">
          <a:xfrm>
            <a:off x="8153400" y="3505200"/>
            <a:ext cx="230188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90" name="Rectangle 46"/>
              <p:cNvSpPr>
                <a:spLocks noChangeArrowheads="1"/>
              </p:cNvSpPr>
              <p:nvPr/>
            </p:nvSpPr>
            <p:spPr bwMode="auto">
              <a:xfrm>
                <a:off x="7239000" y="2133600"/>
                <a:ext cx="12954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800" i="1" baseline="-25000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190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39000" y="2133600"/>
                <a:ext cx="1295400" cy="457200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91" name="AutoShape 47"/>
          <p:cNvCxnSpPr>
            <a:cxnSpLocks noChangeShapeType="1"/>
            <a:stCxn id="6148" idx="2"/>
            <a:endCxn id="6190" idx="1"/>
          </p:cNvCxnSpPr>
          <p:nvPr/>
        </p:nvCxnSpPr>
        <p:spPr bwMode="auto">
          <a:xfrm rot="16200000" flipH="1">
            <a:off x="6571457" y="1694657"/>
            <a:ext cx="534987" cy="8001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92" name="AutoShape 48"/>
          <p:cNvCxnSpPr>
            <a:cxnSpLocks noChangeShapeType="1"/>
            <a:stCxn id="6190" idx="3"/>
            <a:endCxn id="6161" idx="0"/>
          </p:cNvCxnSpPr>
          <p:nvPr/>
        </p:nvCxnSpPr>
        <p:spPr bwMode="auto">
          <a:xfrm>
            <a:off x="8534401" y="2362200"/>
            <a:ext cx="536575" cy="1676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93" name="Rectangle 49"/>
              <p:cNvSpPr>
                <a:spLocks noChangeArrowheads="1"/>
              </p:cNvSpPr>
              <p:nvPr/>
            </p:nvSpPr>
            <p:spPr bwMode="auto">
              <a:xfrm>
                <a:off x="5827714" y="2590800"/>
                <a:ext cx="529138" cy="685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193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7714" y="2590800"/>
                <a:ext cx="529138" cy="685800"/>
              </a:xfrm>
              <a:prstGeom prst="rect">
                <a:avLst/>
              </a:prstGeom>
              <a:blipFill>
                <a:blip r:embed="rId7"/>
                <a:stretch>
                  <a:fillRect l="-4545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95" name="AutoShape 51"/>
          <p:cNvCxnSpPr>
            <a:cxnSpLocks noChangeShapeType="1"/>
            <a:stCxn id="6148" idx="3"/>
            <a:endCxn id="6193" idx="0"/>
          </p:cNvCxnSpPr>
          <p:nvPr/>
        </p:nvCxnSpPr>
        <p:spPr bwMode="auto">
          <a:xfrm flipH="1">
            <a:off x="6092283" y="1790700"/>
            <a:ext cx="2131" cy="8001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96" name="AutoShape 52"/>
          <p:cNvCxnSpPr>
            <a:cxnSpLocks noChangeShapeType="1"/>
            <a:stCxn id="6193" idx="2"/>
            <a:endCxn id="6158" idx="3"/>
          </p:cNvCxnSpPr>
          <p:nvPr/>
        </p:nvCxnSpPr>
        <p:spPr bwMode="auto">
          <a:xfrm>
            <a:off x="6092283" y="3276600"/>
            <a:ext cx="3719" cy="8001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207" name="AutoShape 63"/>
          <p:cNvCxnSpPr>
            <a:cxnSpLocks noChangeShapeType="1"/>
            <a:endCxn id="6163" idx="0"/>
          </p:cNvCxnSpPr>
          <p:nvPr/>
        </p:nvCxnSpPr>
        <p:spPr bwMode="auto">
          <a:xfrm flipH="1" flipV="1">
            <a:off x="3121820" y="4038600"/>
            <a:ext cx="7144" cy="137246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208" name="AutoShape 64"/>
          <p:cNvCxnSpPr>
            <a:cxnSpLocks noChangeShapeType="1"/>
            <a:stCxn id="62" idx="4"/>
            <a:endCxn id="6166" idx="0"/>
          </p:cNvCxnSpPr>
          <p:nvPr/>
        </p:nvCxnSpPr>
        <p:spPr bwMode="auto">
          <a:xfrm flipH="1">
            <a:off x="3124995" y="5580156"/>
            <a:ext cx="3969" cy="82064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15" name="Text Box 71"/>
              <p:cNvSpPr txBox="1">
                <a:spLocks noChangeArrowheads="1"/>
              </p:cNvSpPr>
              <p:nvPr/>
            </p:nvSpPr>
            <p:spPr bwMode="auto">
              <a:xfrm>
                <a:off x="2330060" y="4993108"/>
                <a:ext cx="535723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800" i="1" baseline="-25000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215" name="Text 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0060" y="4993108"/>
                <a:ext cx="535723" cy="523220"/>
              </a:xfrm>
              <a:prstGeom prst="rect">
                <a:avLst/>
              </a:prstGeom>
              <a:blipFill>
                <a:blip r:embed="rId8"/>
                <a:stretch>
                  <a:fillRect l="-6977" b="-238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16" name="Text Box 72"/>
              <p:cNvSpPr txBox="1">
                <a:spLocks noChangeArrowheads="1"/>
              </p:cNvSpPr>
              <p:nvPr/>
            </p:nvSpPr>
            <p:spPr bwMode="auto">
              <a:xfrm>
                <a:off x="9474382" y="4993108"/>
                <a:ext cx="535723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800" i="1" baseline="-25000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216" name="Text 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74382" y="4993108"/>
                <a:ext cx="535723" cy="523220"/>
              </a:xfrm>
              <a:prstGeom prst="rect">
                <a:avLst/>
              </a:prstGeom>
              <a:blipFill>
                <a:blip r:embed="rId9"/>
                <a:stretch>
                  <a:fillRect l="-4545" b="-238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49">
                <a:extLst>
                  <a:ext uri="{FF2B5EF4-FFF2-40B4-BE49-F238E27FC236}">
                    <a16:creationId xmlns:a16="http://schemas.microsoft.com/office/drawing/2014/main" id="{6BF83C9A-9A8A-F04F-9245-FF34B7037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4624" y="4911818"/>
                <a:ext cx="457200" cy="685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baseline="-25000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8" name="Rectangle 49">
                <a:extLst>
                  <a:ext uri="{FF2B5EF4-FFF2-40B4-BE49-F238E27FC236}">
                    <a16:creationId xmlns:a16="http://schemas.microsoft.com/office/drawing/2014/main" id="{6BF83C9A-9A8A-F04F-9245-FF34B7037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4624" y="4911818"/>
                <a:ext cx="457200" cy="685800"/>
              </a:xfrm>
              <a:prstGeom prst="rect">
                <a:avLst/>
              </a:prstGeom>
              <a:blipFill>
                <a:blip r:embed="rId10"/>
                <a:stretch>
                  <a:fillRect l="-5263" r="-10526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AutoShape 51">
            <a:extLst>
              <a:ext uri="{FF2B5EF4-FFF2-40B4-BE49-F238E27FC236}">
                <a16:creationId xmlns:a16="http://schemas.microsoft.com/office/drawing/2014/main" id="{B1B15A93-E60E-564E-913B-6A64B327B9EA}"/>
              </a:ext>
            </a:extLst>
          </p:cNvPr>
          <p:cNvCxnSpPr>
            <a:cxnSpLocks noChangeShapeType="1"/>
            <a:endCxn id="68" idx="0"/>
          </p:cNvCxnSpPr>
          <p:nvPr/>
        </p:nvCxnSpPr>
        <p:spPr bwMode="auto">
          <a:xfrm flipH="1">
            <a:off x="6093224" y="4057485"/>
            <a:ext cx="1590" cy="85433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AutoShape 52">
            <a:extLst>
              <a:ext uri="{FF2B5EF4-FFF2-40B4-BE49-F238E27FC236}">
                <a16:creationId xmlns:a16="http://schemas.microsoft.com/office/drawing/2014/main" id="{C4DB25AC-366C-E841-A768-02B010980B3C}"/>
              </a:ext>
            </a:extLst>
          </p:cNvPr>
          <p:cNvCxnSpPr>
            <a:cxnSpLocks noChangeShapeType="1"/>
            <a:stCxn id="68" idx="2"/>
          </p:cNvCxnSpPr>
          <p:nvPr/>
        </p:nvCxnSpPr>
        <p:spPr bwMode="auto">
          <a:xfrm>
            <a:off x="6093224" y="5597618"/>
            <a:ext cx="0" cy="83969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61" name="Group 52">
            <a:extLst>
              <a:ext uri="{FF2B5EF4-FFF2-40B4-BE49-F238E27FC236}">
                <a16:creationId xmlns:a16="http://schemas.microsoft.com/office/drawing/2014/main" id="{153DA7C9-EC14-7248-9060-1BEDA41FBDE6}"/>
              </a:ext>
            </a:extLst>
          </p:cNvPr>
          <p:cNvGrpSpPr>
            <a:grpSpLocks/>
          </p:cNvGrpSpPr>
          <p:nvPr/>
        </p:nvGrpSpPr>
        <p:grpSpPr bwMode="auto">
          <a:xfrm>
            <a:off x="2803526" y="4929281"/>
            <a:ext cx="650875" cy="650875"/>
            <a:chOff x="795" y="3042"/>
            <a:chExt cx="410" cy="410"/>
          </a:xfrm>
        </p:grpSpPr>
        <p:sp>
          <p:nvSpPr>
            <p:cNvPr id="62" name="Oval 53">
              <a:extLst>
                <a:ext uri="{FF2B5EF4-FFF2-40B4-BE49-F238E27FC236}">
                  <a16:creationId xmlns:a16="http://schemas.microsoft.com/office/drawing/2014/main" id="{81798DD5-1A4E-F248-8404-6EA728263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" y="3042"/>
              <a:ext cx="410" cy="4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Line 54">
              <a:extLst>
                <a:ext uri="{FF2B5EF4-FFF2-40B4-BE49-F238E27FC236}">
                  <a16:creationId xmlns:a16="http://schemas.microsoft.com/office/drawing/2014/main" id="{3E232407-6F98-B241-9132-2745547206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0" y="3137"/>
              <a:ext cx="0" cy="2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5" name="Group 57">
            <a:extLst>
              <a:ext uri="{FF2B5EF4-FFF2-40B4-BE49-F238E27FC236}">
                <a16:creationId xmlns:a16="http://schemas.microsoft.com/office/drawing/2014/main" id="{26FBF694-A70C-2D45-BE83-E3F529E7214F}"/>
              </a:ext>
            </a:extLst>
          </p:cNvPr>
          <p:cNvGrpSpPr>
            <a:grpSpLocks/>
          </p:cNvGrpSpPr>
          <p:nvPr/>
        </p:nvGrpSpPr>
        <p:grpSpPr bwMode="auto">
          <a:xfrm>
            <a:off x="8755064" y="4929281"/>
            <a:ext cx="650875" cy="650875"/>
            <a:chOff x="795" y="3042"/>
            <a:chExt cx="410" cy="410"/>
          </a:xfrm>
        </p:grpSpPr>
        <p:sp>
          <p:nvSpPr>
            <p:cNvPr id="67" name="Oval 58">
              <a:extLst>
                <a:ext uri="{FF2B5EF4-FFF2-40B4-BE49-F238E27FC236}">
                  <a16:creationId xmlns:a16="http://schemas.microsoft.com/office/drawing/2014/main" id="{C45ED606-FADC-064B-8190-951574C11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" y="3042"/>
              <a:ext cx="410" cy="4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Line 59">
              <a:extLst>
                <a:ext uri="{FF2B5EF4-FFF2-40B4-BE49-F238E27FC236}">
                  <a16:creationId xmlns:a16="http://schemas.microsoft.com/office/drawing/2014/main" id="{E9F50A69-1D23-D244-9147-662C1CD18A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0" y="3137"/>
              <a:ext cx="0" cy="2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2" name="AutoShape 63">
            <a:extLst>
              <a:ext uri="{FF2B5EF4-FFF2-40B4-BE49-F238E27FC236}">
                <a16:creationId xmlns:a16="http://schemas.microsoft.com/office/drawing/2014/main" id="{79A829D3-3937-3540-AFA0-E7F91FC7960A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808608" y="4072250"/>
            <a:ext cx="7144" cy="137246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AutoShape 64">
            <a:extLst>
              <a:ext uri="{FF2B5EF4-FFF2-40B4-BE49-F238E27FC236}">
                <a16:creationId xmlns:a16="http://schemas.microsoft.com/office/drawing/2014/main" id="{8D5E1A04-CD6D-304D-8F91-3A63AA266375}"/>
              </a:ext>
            </a:extLst>
          </p:cNvPr>
          <p:cNvCxnSpPr>
            <a:cxnSpLocks noChangeShapeType="1"/>
            <a:stCxn id="74" idx="2"/>
          </p:cNvCxnSpPr>
          <p:nvPr/>
        </p:nvCxnSpPr>
        <p:spPr bwMode="auto">
          <a:xfrm flipH="1">
            <a:off x="3811785" y="5597618"/>
            <a:ext cx="11404" cy="83683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53">
                <a:extLst>
                  <a:ext uri="{FF2B5EF4-FFF2-40B4-BE49-F238E27FC236}">
                    <a16:creationId xmlns:a16="http://schemas.microsoft.com/office/drawing/2014/main" id="{24D47E39-4A83-BF46-9D25-388EF71D5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4589" y="4911818"/>
                <a:ext cx="457200" cy="685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800" i="1" baseline="-25000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4" name="Rectangle 53">
                <a:extLst>
                  <a:ext uri="{FF2B5EF4-FFF2-40B4-BE49-F238E27FC236}">
                    <a16:creationId xmlns:a16="http://schemas.microsoft.com/office/drawing/2014/main" id="{24D47E39-4A83-BF46-9D25-388EF71D5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94589" y="4911818"/>
                <a:ext cx="457200" cy="685800"/>
              </a:xfrm>
              <a:prstGeom prst="rect">
                <a:avLst/>
              </a:prstGeom>
              <a:blipFill>
                <a:blip r:embed="rId11"/>
                <a:stretch>
                  <a:fillRect l="-5128" r="-5128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AutoShape 68">
            <a:extLst>
              <a:ext uri="{FF2B5EF4-FFF2-40B4-BE49-F238E27FC236}">
                <a16:creationId xmlns:a16="http://schemas.microsoft.com/office/drawing/2014/main" id="{DE56567C-E640-B548-A0F5-6B84E938CF4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382795" y="4114800"/>
            <a:ext cx="7142" cy="12576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6" name="Line 70">
            <a:extLst>
              <a:ext uri="{FF2B5EF4-FFF2-40B4-BE49-F238E27FC236}">
                <a16:creationId xmlns:a16="http://schemas.microsoft.com/office/drawing/2014/main" id="{698EFB15-0F4A-1048-85A0-FD8576692C7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9937" y="5449889"/>
            <a:ext cx="0" cy="1019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56">
                <a:extLst>
                  <a:ext uri="{FF2B5EF4-FFF2-40B4-BE49-F238E27FC236}">
                    <a16:creationId xmlns:a16="http://schemas.microsoft.com/office/drawing/2014/main" id="{66FDAB4F-08B3-014B-98BA-666EBE7765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1336" y="4911818"/>
                <a:ext cx="457200" cy="685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7" name="Rectangle 56">
                <a:extLst>
                  <a:ext uri="{FF2B5EF4-FFF2-40B4-BE49-F238E27FC236}">
                    <a16:creationId xmlns:a16="http://schemas.microsoft.com/office/drawing/2014/main" id="{66FDAB4F-08B3-014B-98BA-666EBE776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61336" y="4911818"/>
                <a:ext cx="457200" cy="685800"/>
              </a:xfrm>
              <a:prstGeom prst="rect">
                <a:avLst/>
              </a:prstGeom>
              <a:blipFill>
                <a:blip r:embed="rId12"/>
                <a:stretch>
                  <a:fillRect l="-5263" r="-13158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583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12" name="AutoShape 68"/>
          <p:cNvCxnSpPr>
            <a:cxnSpLocks noChangeShapeType="1"/>
            <a:endCxn id="6161" idx="2"/>
          </p:cNvCxnSpPr>
          <p:nvPr/>
        </p:nvCxnSpPr>
        <p:spPr bwMode="auto">
          <a:xfrm flipH="1" flipV="1">
            <a:off x="9070183" y="4114800"/>
            <a:ext cx="7142" cy="12576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14" name="Line 70"/>
          <p:cNvSpPr>
            <a:spLocks noChangeShapeType="1"/>
          </p:cNvSpPr>
          <p:nvPr/>
        </p:nvSpPr>
        <p:spPr bwMode="auto">
          <a:xfrm>
            <a:off x="9077325" y="5449889"/>
            <a:ext cx="0" cy="1019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280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Step 2: Convert all impedances to admittances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CFC3F-FCD5-EA4D-A3C4-D6CE6FBFC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B820-ED92-B54B-B7DB-8652B2E9688C}" type="slidenum">
              <a:rPr lang="en-GB" smtClean="0"/>
              <a:pPr/>
              <a:t>27</a:t>
            </a:fld>
            <a:endParaRPr lang="en-GB" sz="1400">
              <a:latin typeface="Times" charset="0"/>
            </a:endParaRPr>
          </a:p>
        </p:txBody>
      </p:sp>
      <p:sp>
        <p:nvSpPr>
          <p:cNvPr id="64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0" y="6597650"/>
            <a:ext cx="4730750" cy="3651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149" name="Group 5"/>
          <p:cNvGrpSpPr>
            <a:grpSpLocks/>
          </p:cNvGrpSpPr>
          <p:nvPr/>
        </p:nvGrpSpPr>
        <p:grpSpPr bwMode="auto">
          <a:xfrm>
            <a:off x="5407026" y="1752600"/>
            <a:ext cx="1374775" cy="76200"/>
            <a:chOff x="2304" y="1104"/>
            <a:chExt cx="1344" cy="48"/>
          </a:xfrm>
        </p:grpSpPr>
        <p:sp>
          <p:nvSpPr>
            <p:cNvPr id="6147" name="Rectangle 3"/>
            <p:cNvSpPr>
              <a:spLocks noChangeArrowheads="1"/>
            </p:cNvSpPr>
            <p:nvPr/>
          </p:nvSpPr>
          <p:spPr bwMode="auto">
            <a:xfrm>
              <a:off x="2304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sp>
          <p:nvSpPr>
            <p:cNvPr id="6148" name="Rectangle 4"/>
            <p:cNvSpPr>
              <a:spLocks noChangeArrowheads="1"/>
            </p:cNvSpPr>
            <p:nvPr/>
          </p:nvSpPr>
          <p:spPr bwMode="auto">
            <a:xfrm flipH="1">
              <a:off x="2976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156" name="Group 12"/>
          <p:cNvGrpSpPr>
            <a:grpSpLocks/>
          </p:cNvGrpSpPr>
          <p:nvPr/>
        </p:nvGrpSpPr>
        <p:grpSpPr bwMode="auto">
          <a:xfrm>
            <a:off x="5408614" y="4038600"/>
            <a:ext cx="1374775" cy="76200"/>
            <a:chOff x="2304" y="1104"/>
            <a:chExt cx="1344" cy="48"/>
          </a:xfrm>
        </p:grpSpPr>
        <p:sp>
          <p:nvSpPr>
            <p:cNvPr id="6157" name="Rectangle 13"/>
            <p:cNvSpPr>
              <a:spLocks noChangeArrowheads="1"/>
            </p:cNvSpPr>
            <p:nvPr/>
          </p:nvSpPr>
          <p:spPr bwMode="auto">
            <a:xfrm>
              <a:off x="2304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sp>
          <p:nvSpPr>
            <p:cNvPr id="6158" name="Rectangle 14"/>
            <p:cNvSpPr>
              <a:spLocks noChangeArrowheads="1"/>
            </p:cNvSpPr>
            <p:nvPr/>
          </p:nvSpPr>
          <p:spPr bwMode="auto">
            <a:xfrm flipH="1">
              <a:off x="2976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159" name="Group 15"/>
          <p:cNvGrpSpPr>
            <a:grpSpLocks/>
          </p:cNvGrpSpPr>
          <p:nvPr/>
        </p:nvGrpSpPr>
        <p:grpSpPr bwMode="auto">
          <a:xfrm>
            <a:off x="8039101" y="4038600"/>
            <a:ext cx="1374775" cy="76200"/>
            <a:chOff x="2304" y="1104"/>
            <a:chExt cx="1344" cy="48"/>
          </a:xfrm>
        </p:grpSpPr>
        <p:sp>
          <p:nvSpPr>
            <p:cNvPr id="6160" name="Rectangle 16"/>
            <p:cNvSpPr>
              <a:spLocks noChangeArrowheads="1"/>
            </p:cNvSpPr>
            <p:nvPr/>
          </p:nvSpPr>
          <p:spPr bwMode="auto">
            <a:xfrm>
              <a:off x="2304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sp>
          <p:nvSpPr>
            <p:cNvPr id="6161" name="Rectangle 17"/>
            <p:cNvSpPr>
              <a:spLocks noChangeArrowheads="1"/>
            </p:cNvSpPr>
            <p:nvPr/>
          </p:nvSpPr>
          <p:spPr bwMode="auto">
            <a:xfrm flipH="1">
              <a:off x="2976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162" name="Group 18"/>
          <p:cNvGrpSpPr>
            <a:grpSpLocks/>
          </p:cNvGrpSpPr>
          <p:nvPr/>
        </p:nvGrpSpPr>
        <p:grpSpPr bwMode="auto">
          <a:xfrm>
            <a:off x="2778126" y="4038600"/>
            <a:ext cx="1374775" cy="76200"/>
            <a:chOff x="2304" y="1104"/>
            <a:chExt cx="1344" cy="48"/>
          </a:xfrm>
        </p:grpSpPr>
        <p:sp>
          <p:nvSpPr>
            <p:cNvPr id="6163" name="Rectangle 19"/>
            <p:cNvSpPr>
              <a:spLocks noChangeArrowheads="1"/>
            </p:cNvSpPr>
            <p:nvPr/>
          </p:nvSpPr>
          <p:spPr bwMode="auto">
            <a:xfrm>
              <a:off x="2304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sp>
          <p:nvSpPr>
            <p:cNvPr id="6164" name="Rectangle 20"/>
            <p:cNvSpPr>
              <a:spLocks noChangeArrowheads="1"/>
            </p:cNvSpPr>
            <p:nvPr/>
          </p:nvSpPr>
          <p:spPr bwMode="auto">
            <a:xfrm flipH="1">
              <a:off x="2976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180" name="Group 36"/>
          <p:cNvGrpSpPr>
            <a:grpSpLocks/>
          </p:cNvGrpSpPr>
          <p:nvPr/>
        </p:nvGrpSpPr>
        <p:grpSpPr bwMode="auto">
          <a:xfrm>
            <a:off x="2781301" y="6400800"/>
            <a:ext cx="6861175" cy="76200"/>
            <a:chOff x="768" y="4032"/>
            <a:chExt cx="4322" cy="48"/>
          </a:xfrm>
        </p:grpSpPr>
        <p:grpSp>
          <p:nvGrpSpPr>
            <p:cNvPr id="6165" name="Group 21"/>
            <p:cNvGrpSpPr>
              <a:grpSpLocks/>
            </p:cNvGrpSpPr>
            <p:nvPr/>
          </p:nvGrpSpPr>
          <p:grpSpPr bwMode="auto">
            <a:xfrm>
              <a:off x="768" y="4032"/>
              <a:ext cx="866" cy="48"/>
              <a:chOff x="2304" y="1104"/>
              <a:chExt cx="1344" cy="48"/>
            </a:xfrm>
          </p:grpSpPr>
          <p:sp>
            <p:nvSpPr>
              <p:cNvPr id="6166" name="Rectangle 22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67" name="Rectangle 23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68" name="Group 24"/>
            <p:cNvGrpSpPr>
              <a:grpSpLocks/>
            </p:cNvGrpSpPr>
            <p:nvPr/>
          </p:nvGrpSpPr>
          <p:grpSpPr bwMode="auto">
            <a:xfrm>
              <a:off x="1632" y="4032"/>
              <a:ext cx="866" cy="48"/>
              <a:chOff x="2304" y="1104"/>
              <a:chExt cx="1344" cy="48"/>
            </a:xfrm>
          </p:grpSpPr>
          <p:sp>
            <p:nvSpPr>
              <p:cNvPr id="6169" name="Rectangle 25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70" name="Rectangle 26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71" name="Group 27"/>
            <p:cNvGrpSpPr>
              <a:grpSpLocks/>
            </p:cNvGrpSpPr>
            <p:nvPr/>
          </p:nvGrpSpPr>
          <p:grpSpPr bwMode="auto">
            <a:xfrm>
              <a:off x="2496" y="4032"/>
              <a:ext cx="866" cy="48"/>
              <a:chOff x="2304" y="1104"/>
              <a:chExt cx="1344" cy="48"/>
            </a:xfrm>
          </p:grpSpPr>
          <p:sp>
            <p:nvSpPr>
              <p:cNvPr id="6172" name="Rectangle 28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73" name="Rectangle 29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74" name="Group 30"/>
            <p:cNvGrpSpPr>
              <a:grpSpLocks/>
            </p:cNvGrpSpPr>
            <p:nvPr/>
          </p:nvGrpSpPr>
          <p:grpSpPr bwMode="auto">
            <a:xfrm>
              <a:off x="3360" y="4032"/>
              <a:ext cx="866" cy="48"/>
              <a:chOff x="2304" y="1104"/>
              <a:chExt cx="1344" cy="48"/>
            </a:xfrm>
          </p:grpSpPr>
          <p:sp>
            <p:nvSpPr>
              <p:cNvPr id="6175" name="Rectangle 31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76" name="Rectangle 32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77" name="Group 33"/>
            <p:cNvGrpSpPr>
              <a:grpSpLocks/>
            </p:cNvGrpSpPr>
            <p:nvPr/>
          </p:nvGrpSpPr>
          <p:grpSpPr bwMode="auto">
            <a:xfrm>
              <a:off x="4224" y="4032"/>
              <a:ext cx="866" cy="48"/>
              <a:chOff x="2304" y="1104"/>
              <a:chExt cx="1344" cy="48"/>
            </a:xfrm>
          </p:grpSpPr>
          <p:sp>
            <p:nvSpPr>
              <p:cNvPr id="6178" name="Rectangle 34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79" name="Rectangle 35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81" name="Rectangle 37"/>
              <p:cNvSpPr>
                <a:spLocks noChangeArrowheads="1"/>
              </p:cNvSpPr>
              <p:nvPr/>
            </p:nvSpPr>
            <p:spPr bwMode="auto">
              <a:xfrm>
                <a:off x="3581400" y="2133600"/>
                <a:ext cx="12954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181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2133600"/>
                <a:ext cx="1295400" cy="457200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82" name="AutoShape 38"/>
          <p:cNvCxnSpPr>
            <a:cxnSpLocks noChangeShapeType="1"/>
            <a:stCxn id="6181" idx="3"/>
            <a:endCxn id="6147" idx="2"/>
          </p:cNvCxnSpPr>
          <p:nvPr/>
        </p:nvCxnSpPr>
        <p:spPr bwMode="auto">
          <a:xfrm flipV="1">
            <a:off x="4876801" y="1828800"/>
            <a:ext cx="874713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83" name="AutoShape 39"/>
          <p:cNvCxnSpPr>
            <a:cxnSpLocks noChangeShapeType="1"/>
            <a:stCxn id="6181" idx="1"/>
            <a:endCxn id="6163" idx="0"/>
          </p:cNvCxnSpPr>
          <p:nvPr/>
        </p:nvCxnSpPr>
        <p:spPr bwMode="auto">
          <a:xfrm rot="10800000" flipV="1">
            <a:off x="3122614" y="2362200"/>
            <a:ext cx="458787" cy="1676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84" name="Rectangle 40"/>
              <p:cNvSpPr>
                <a:spLocks noChangeArrowheads="1"/>
              </p:cNvSpPr>
              <p:nvPr/>
            </p:nvSpPr>
            <p:spPr bwMode="auto">
              <a:xfrm>
                <a:off x="4114800" y="3276600"/>
                <a:ext cx="12954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184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3276600"/>
                <a:ext cx="1295400" cy="457200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85" name="AutoShape 41"/>
          <p:cNvCxnSpPr>
            <a:cxnSpLocks noChangeShapeType="1"/>
            <a:stCxn id="6184" idx="1"/>
            <a:endCxn id="6164" idx="0"/>
          </p:cNvCxnSpPr>
          <p:nvPr/>
        </p:nvCxnSpPr>
        <p:spPr bwMode="auto">
          <a:xfrm rot="10800000" flipV="1">
            <a:off x="3810000" y="3505200"/>
            <a:ext cx="304800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86" name="AutoShape 42"/>
          <p:cNvCxnSpPr>
            <a:cxnSpLocks noChangeShapeType="1"/>
            <a:stCxn id="6184" idx="3"/>
            <a:endCxn id="6157" idx="0"/>
          </p:cNvCxnSpPr>
          <p:nvPr/>
        </p:nvCxnSpPr>
        <p:spPr bwMode="auto">
          <a:xfrm>
            <a:off x="5410200" y="3505200"/>
            <a:ext cx="342900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87" name="Rectangle 43"/>
              <p:cNvSpPr>
                <a:spLocks noChangeArrowheads="1"/>
              </p:cNvSpPr>
              <p:nvPr/>
            </p:nvSpPr>
            <p:spPr bwMode="auto">
              <a:xfrm>
                <a:off x="6858000" y="3276600"/>
                <a:ext cx="12954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187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3276600"/>
                <a:ext cx="1295400" cy="457200"/>
              </a:xfrm>
              <a:prstGeom prst="rect">
                <a:avLst/>
              </a:prstGeom>
              <a:blipFill>
                <a:blip r:embed="rId5"/>
                <a:stretch>
                  <a:fillRect b="-20513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88" name="AutoShape 44"/>
          <p:cNvCxnSpPr>
            <a:cxnSpLocks noChangeShapeType="1"/>
            <a:stCxn id="6187" idx="1"/>
            <a:endCxn id="6158" idx="0"/>
          </p:cNvCxnSpPr>
          <p:nvPr/>
        </p:nvCxnSpPr>
        <p:spPr bwMode="auto">
          <a:xfrm rot="10800000" flipV="1">
            <a:off x="6440488" y="3505200"/>
            <a:ext cx="417512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89" name="AutoShape 45"/>
          <p:cNvCxnSpPr>
            <a:cxnSpLocks noChangeShapeType="1"/>
            <a:stCxn id="6187" idx="3"/>
            <a:endCxn id="6160" idx="0"/>
          </p:cNvCxnSpPr>
          <p:nvPr/>
        </p:nvCxnSpPr>
        <p:spPr bwMode="auto">
          <a:xfrm>
            <a:off x="8153400" y="3505200"/>
            <a:ext cx="230188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90" name="Rectangle 46"/>
              <p:cNvSpPr>
                <a:spLocks noChangeArrowheads="1"/>
              </p:cNvSpPr>
              <p:nvPr/>
            </p:nvSpPr>
            <p:spPr bwMode="auto">
              <a:xfrm>
                <a:off x="7239000" y="2133600"/>
                <a:ext cx="12954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i="1" baseline="-25000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190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39000" y="2133600"/>
                <a:ext cx="1295400" cy="457200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91" name="AutoShape 47"/>
          <p:cNvCxnSpPr>
            <a:cxnSpLocks noChangeShapeType="1"/>
            <a:stCxn id="6148" idx="2"/>
            <a:endCxn id="6190" idx="1"/>
          </p:cNvCxnSpPr>
          <p:nvPr/>
        </p:nvCxnSpPr>
        <p:spPr bwMode="auto">
          <a:xfrm rot="16200000" flipH="1">
            <a:off x="6571457" y="1694657"/>
            <a:ext cx="534987" cy="8001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92" name="AutoShape 48"/>
          <p:cNvCxnSpPr>
            <a:cxnSpLocks noChangeShapeType="1"/>
            <a:stCxn id="6190" idx="3"/>
            <a:endCxn id="6161" idx="0"/>
          </p:cNvCxnSpPr>
          <p:nvPr/>
        </p:nvCxnSpPr>
        <p:spPr bwMode="auto">
          <a:xfrm>
            <a:off x="8534401" y="2362200"/>
            <a:ext cx="536575" cy="1676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93" name="Rectangle 49"/>
              <p:cNvSpPr>
                <a:spLocks noChangeArrowheads="1"/>
              </p:cNvSpPr>
              <p:nvPr/>
            </p:nvSpPr>
            <p:spPr bwMode="auto">
              <a:xfrm>
                <a:off x="5865813" y="2590800"/>
                <a:ext cx="457200" cy="685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193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5813" y="2590800"/>
                <a:ext cx="457200" cy="685800"/>
              </a:xfrm>
              <a:prstGeom prst="rect">
                <a:avLst/>
              </a:prstGeom>
              <a:blipFill>
                <a:blip r:embed="rId7"/>
                <a:stretch>
                  <a:fillRect l="-5263" r="-13158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95" name="AutoShape 51"/>
          <p:cNvCxnSpPr>
            <a:cxnSpLocks noChangeShapeType="1"/>
            <a:stCxn id="6148" idx="3"/>
            <a:endCxn id="6193" idx="0"/>
          </p:cNvCxnSpPr>
          <p:nvPr/>
        </p:nvCxnSpPr>
        <p:spPr bwMode="auto">
          <a:xfrm flipH="1">
            <a:off x="6094414" y="1789114"/>
            <a:ext cx="1587" cy="8016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96" name="AutoShape 52"/>
          <p:cNvCxnSpPr>
            <a:cxnSpLocks noChangeShapeType="1"/>
            <a:stCxn id="6193" idx="2"/>
            <a:endCxn id="6158" idx="3"/>
          </p:cNvCxnSpPr>
          <p:nvPr/>
        </p:nvCxnSpPr>
        <p:spPr bwMode="auto">
          <a:xfrm>
            <a:off x="6094414" y="3276601"/>
            <a:ext cx="3175" cy="7985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207" name="AutoShape 63"/>
          <p:cNvCxnSpPr>
            <a:cxnSpLocks noChangeShapeType="1"/>
            <a:endCxn id="6163" idx="0"/>
          </p:cNvCxnSpPr>
          <p:nvPr/>
        </p:nvCxnSpPr>
        <p:spPr bwMode="auto">
          <a:xfrm flipH="1" flipV="1">
            <a:off x="3121820" y="4038600"/>
            <a:ext cx="7144" cy="137246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208" name="AutoShape 64"/>
          <p:cNvCxnSpPr>
            <a:cxnSpLocks noChangeShapeType="1"/>
            <a:stCxn id="62" idx="4"/>
            <a:endCxn id="6166" idx="0"/>
          </p:cNvCxnSpPr>
          <p:nvPr/>
        </p:nvCxnSpPr>
        <p:spPr bwMode="auto">
          <a:xfrm flipH="1">
            <a:off x="3124995" y="5580156"/>
            <a:ext cx="3969" cy="82064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15" name="Text Box 71"/>
              <p:cNvSpPr txBox="1">
                <a:spLocks noChangeArrowheads="1"/>
              </p:cNvSpPr>
              <p:nvPr/>
            </p:nvSpPr>
            <p:spPr bwMode="auto">
              <a:xfrm>
                <a:off x="2330060" y="4993108"/>
                <a:ext cx="535723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800" i="1" baseline="-25000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215" name="Text 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0060" y="4993108"/>
                <a:ext cx="535723" cy="523220"/>
              </a:xfrm>
              <a:prstGeom prst="rect">
                <a:avLst/>
              </a:prstGeom>
              <a:blipFill>
                <a:blip r:embed="rId8"/>
                <a:stretch>
                  <a:fillRect l="-6977" b="-238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16" name="Text Box 72"/>
              <p:cNvSpPr txBox="1">
                <a:spLocks noChangeArrowheads="1"/>
              </p:cNvSpPr>
              <p:nvPr/>
            </p:nvSpPr>
            <p:spPr bwMode="auto">
              <a:xfrm>
                <a:off x="9474382" y="4993108"/>
                <a:ext cx="535723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800" i="1" baseline="-25000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216" name="Text 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74382" y="4993108"/>
                <a:ext cx="535723" cy="523220"/>
              </a:xfrm>
              <a:prstGeom prst="rect">
                <a:avLst/>
              </a:prstGeom>
              <a:blipFill>
                <a:blip r:embed="rId9"/>
                <a:stretch>
                  <a:fillRect l="-4545" b="-238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49">
                <a:extLst>
                  <a:ext uri="{FF2B5EF4-FFF2-40B4-BE49-F238E27FC236}">
                    <a16:creationId xmlns:a16="http://schemas.microsoft.com/office/drawing/2014/main" id="{6BF83C9A-9A8A-F04F-9245-FF34B7037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4624" y="4911818"/>
                <a:ext cx="457200" cy="685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baseline="-25000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8" name="Rectangle 49">
                <a:extLst>
                  <a:ext uri="{FF2B5EF4-FFF2-40B4-BE49-F238E27FC236}">
                    <a16:creationId xmlns:a16="http://schemas.microsoft.com/office/drawing/2014/main" id="{6BF83C9A-9A8A-F04F-9245-FF34B7037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4624" y="4911818"/>
                <a:ext cx="457200" cy="685800"/>
              </a:xfrm>
              <a:prstGeom prst="rect">
                <a:avLst/>
              </a:prstGeom>
              <a:blipFill>
                <a:blip r:embed="rId10"/>
                <a:stretch>
                  <a:fillRect l="-5263" r="-13158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AutoShape 51">
            <a:extLst>
              <a:ext uri="{FF2B5EF4-FFF2-40B4-BE49-F238E27FC236}">
                <a16:creationId xmlns:a16="http://schemas.microsoft.com/office/drawing/2014/main" id="{B1B15A93-E60E-564E-913B-6A64B327B9EA}"/>
              </a:ext>
            </a:extLst>
          </p:cNvPr>
          <p:cNvCxnSpPr>
            <a:cxnSpLocks noChangeShapeType="1"/>
            <a:endCxn id="68" idx="0"/>
          </p:cNvCxnSpPr>
          <p:nvPr/>
        </p:nvCxnSpPr>
        <p:spPr bwMode="auto">
          <a:xfrm flipH="1">
            <a:off x="6093224" y="4057485"/>
            <a:ext cx="1590" cy="85433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AutoShape 52">
            <a:extLst>
              <a:ext uri="{FF2B5EF4-FFF2-40B4-BE49-F238E27FC236}">
                <a16:creationId xmlns:a16="http://schemas.microsoft.com/office/drawing/2014/main" id="{C4DB25AC-366C-E841-A768-02B010980B3C}"/>
              </a:ext>
            </a:extLst>
          </p:cNvPr>
          <p:cNvCxnSpPr>
            <a:cxnSpLocks noChangeShapeType="1"/>
            <a:stCxn id="68" idx="2"/>
          </p:cNvCxnSpPr>
          <p:nvPr/>
        </p:nvCxnSpPr>
        <p:spPr bwMode="auto">
          <a:xfrm>
            <a:off x="6093224" y="5597618"/>
            <a:ext cx="0" cy="83969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61" name="Group 52">
            <a:extLst>
              <a:ext uri="{FF2B5EF4-FFF2-40B4-BE49-F238E27FC236}">
                <a16:creationId xmlns:a16="http://schemas.microsoft.com/office/drawing/2014/main" id="{153DA7C9-EC14-7248-9060-1BEDA41FBDE6}"/>
              </a:ext>
            </a:extLst>
          </p:cNvPr>
          <p:cNvGrpSpPr>
            <a:grpSpLocks/>
          </p:cNvGrpSpPr>
          <p:nvPr/>
        </p:nvGrpSpPr>
        <p:grpSpPr bwMode="auto">
          <a:xfrm>
            <a:off x="2803526" y="4929281"/>
            <a:ext cx="650875" cy="650875"/>
            <a:chOff x="795" y="3042"/>
            <a:chExt cx="410" cy="410"/>
          </a:xfrm>
        </p:grpSpPr>
        <p:sp>
          <p:nvSpPr>
            <p:cNvPr id="62" name="Oval 53">
              <a:extLst>
                <a:ext uri="{FF2B5EF4-FFF2-40B4-BE49-F238E27FC236}">
                  <a16:creationId xmlns:a16="http://schemas.microsoft.com/office/drawing/2014/main" id="{81798DD5-1A4E-F248-8404-6EA728263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" y="3042"/>
              <a:ext cx="410" cy="4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Line 54">
              <a:extLst>
                <a:ext uri="{FF2B5EF4-FFF2-40B4-BE49-F238E27FC236}">
                  <a16:creationId xmlns:a16="http://schemas.microsoft.com/office/drawing/2014/main" id="{3E232407-6F98-B241-9132-2745547206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0" y="3137"/>
              <a:ext cx="0" cy="2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5" name="Group 57">
            <a:extLst>
              <a:ext uri="{FF2B5EF4-FFF2-40B4-BE49-F238E27FC236}">
                <a16:creationId xmlns:a16="http://schemas.microsoft.com/office/drawing/2014/main" id="{26FBF694-A70C-2D45-BE83-E3F529E7214F}"/>
              </a:ext>
            </a:extLst>
          </p:cNvPr>
          <p:cNvGrpSpPr>
            <a:grpSpLocks/>
          </p:cNvGrpSpPr>
          <p:nvPr/>
        </p:nvGrpSpPr>
        <p:grpSpPr bwMode="auto">
          <a:xfrm>
            <a:off x="8755064" y="4929281"/>
            <a:ext cx="650875" cy="650875"/>
            <a:chOff x="795" y="3042"/>
            <a:chExt cx="410" cy="410"/>
          </a:xfrm>
        </p:grpSpPr>
        <p:sp>
          <p:nvSpPr>
            <p:cNvPr id="67" name="Oval 58">
              <a:extLst>
                <a:ext uri="{FF2B5EF4-FFF2-40B4-BE49-F238E27FC236}">
                  <a16:creationId xmlns:a16="http://schemas.microsoft.com/office/drawing/2014/main" id="{C45ED606-FADC-064B-8190-951574C11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" y="3042"/>
              <a:ext cx="410" cy="4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Line 59">
              <a:extLst>
                <a:ext uri="{FF2B5EF4-FFF2-40B4-BE49-F238E27FC236}">
                  <a16:creationId xmlns:a16="http://schemas.microsoft.com/office/drawing/2014/main" id="{E9F50A69-1D23-D244-9147-662C1CD18A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0" y="3137"/>
              <a:ext cx="0" cy="2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2" name="AutoShape 63">
            <a:extLst>
              <a:ext uri="{FF2B5EF4-FFF2-40B4-BE49-F238E27FC236}">
                <a16:creationId xmlns:a16="http://schemas.microsoft.com/office/drawing/2014/main" id="{79A829D3-3937-3540-AFA0-E7F91FC7960A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808608" y="4072250"/>
            <a:ext cx="7144" cy="137246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AutoShape 64">
            <a:extLst>
              <a:ext uri="{FF2B5EF4-FFF2-40B4-BE49-F238E27FC236}">
                <a16:creationId xmlns:a16="http://schemas.microsoft.com/office/drawing/2014/main" id="{8D5E1A04-CD6D-304D-8F91-3A63AA266375}"/>
              </a:ext>
            </a:extLst>
          </p:cNvPr>
          <p:cNvCxnSpPr>
            <a:cxnSpLocks noChangeShapeType="1"/>
            <a:stCxn id="74" idx="2"/>
          </p:cNvCxnSpPr>
          <p:nvPr/>
        </p:nvCxnSpPr>
        <p:spPr bwMode="auto">
          <a:xfrm flipH="1">
            <a:off x="3811785" y="5597618"/>
            <a:ext cx="11404" cy="83683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53">
                <a:extLst>
                  <a:ext uri="{FF2B5EF4-FFF2-40B4-BE49-F238E27FC236}">
                    <a16:creationId xmlns:a16="http://schemas.microsoft.com/office/drawing/2014/main" id="{24D47E39-4A83-BF46-9D25-388EF71D5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4589" y="4911818"/>
                <a:ext cx="457200" cy="685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i="1" baseline="-25000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4" name="Rectangle 53">
                <a:extLst>
                  <a:ext uri="{FF2B5EF4-FFF2-40B4-BE49-F238E27FC236}">
                    <a16:creationId xmlns:a16="http://schemas.microsoft.com/office/drawing/2014/main" id="{24D47E39-4A83-BF46-9D25-388EF71D5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94589" y="4911818"/>
                <a:ext cx="457200" cy="685800"/>
              </a:xfrm>
              <a:prstGeom prst="rect">
                <a:avLst/>
              </a:prstGeom>
              <a:blipFill>
                <a:blip r:embed="rId11"/>
                <a:stretch>
                  <a:fillRect l="-5128" r="-5128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AutoShape 68">
            <a:extLst>
              <a:ext uri="{FF2B5EF4-FFF2-40B4-BE49-F238E27FC236}">
                <a16:creationId xmlns:a16="http://schemas.microsoft.com/office/drawing/2014/main" id="{DE56567C-E640-B548-A0F5-6B84E938CF4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382795" y="4114800"/>
            <a:ext cx="7142" cy="12576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6" name="Line 70">
            <a:extLst>
              <a:ext uri="{FF2B5EF4-FFF2-40B4-BE49-F238E27FC236}">
                <a16:creationId xmlns:a16="http://schemas.microsoft.com/office/drawing/2014/main" id="{698EFB15-0F4A-1048-85A0-FD8576692C7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9937" y="5449889"/>
            <a:ext cx="0" cy="1019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56">
                <a:extLst>
                  <a:ext uri="{FF2B5EF4-FFF2-40B4-BE49-F238E27FC236}">
                    <a16:creationId xmlns:a16="http://schemas.microsoft.com/office/drawing/2014/main" id="{66FDAB4F-08B3-014B-98BA-666EBE7765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1336" y="4911818"/>
                <a:ext cx="457200" cy="685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7" name="Rectangle 56">
                <a:extLst>
                  <a:ext uri="{FF2B5EF4-FFF2-40B4-BE49-F238E27FC236}">
                    <a16:creationId xmlns:a16="http://schemas.microsoft.com/office/drawing/2014/main" id="{66FDAB4F-08B3-014B-98BA-666EBE776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61336" y="4911818"/>
                <a:ext cx="457200" cy="685800"/>
              </a:xfrm>
              <a:prstGeom prst="rect">
                <a:avLst/>
              </a:prstGeom>
              <a:blipFill>
                <a:blip r:embed="rId12"/>
                <a:stretch>
                  <a:fillRect l="-5263" r="-13158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DD7992-DC1C-CA4F-8CFC-67E8B4BF3FE4}"/>
                  </a:ext>
                </a:extLst>
              </p:cNvPr>
              <p:cNvSpPr txBox="1"/>
              <p:nvPr/>
            </p:nvSpPr>
            <p:spPr>
              <a:xfrm>
                <a:off x="517568" y="3017298"/>
                <a:ext cx="1137684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DD7992-DC1C-CA4F-8CFC-67E8B4BF3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68" y="3017298"/>
                <a:ext cx="1137684" cy="921984"/>
              </a:xfrm>
              <a:prstGeom prst="rect">
                <a:avLst/>
              </a:prstGeom>
              <a:blipFill>
                <a:blip r:embed="rId13"/>
                <a:stretch>
                  <a:fillRect l="-6593" t="-1351" r="-659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166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12" name="AutoShape 68"/>
          <p:cNvCxnSpPr>
            <a:cxnSpLocks noChangeShapeType="1"/>
            <a:endCxn id="6161" idx="2"/>
          </p:cNvCxnSpPr>
          <p:nvPr/>
        </p:nvCxnSpPr>
        <p:spPr bwMode="auto">
          <a:xfrm flipH="1" flipV="1">
            <a:off x="9070183" y="4114800"/>
            <a:ext cx="7142" cy="12576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14" name="Line 70"/>
          <p:cNvSpPr>
            <a:spLocks noChangeShapeType="1"/>
          </p:cNvSpPr>
          <p:nvPr/>
        </p:nvSpPr>
        <p:spPr bwMode="auto">
          <a:xfrm>
            <a:off x="9077325" y="5449889"/>
            <a:ext cx="0" cy="1019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280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Number the nodes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CFC3F-FCD5-EA4D-A3C4-D6CE6FBFC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B820-ED92-B54B-B7DB-8652B2E9688C}" type="slidenum">
              <a:rPr lang="en-GB" smtClean="0"/>
              <a:pPr/>
              <a:t>28</a:t>
            </a:fld>
            <a:endParaRPr lang="en-GB" sz="1400">
              <a:latin typeface="Times" charset="0"/>
            </a:endParaRPr>
          </a:p>
        </p:txBody>
      </p:sp>
      <p:sp>
        <p:nvSpPr>
          <p:cNvPr id="64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0" y="6597650"/>
            <a:ext cx="4730750" cy="3651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149" name="Group 5"/>
          <p:cNvGrpSpPr>
            <a:grpSpLocks/>
          </p:cNvGrpSpPr>
          <p:nvPr/>
        </p:nvGrpSpPr>
        <p:grpSpPr bwMode="auto">
          <a:xfrm>
            <a:off x="5407026" y="1752600"/>
            <a:ext cx="1374775" cy="76200"/>
            <a:chOff x="2304" y="1104"/>
            <a:chExt cx="1344" cy="48"/>
          </a:xfrm>
        </p:grpSpPr>
        <p:sp>
          <p:nvSpPr>
            <p:cNvPr id="6147" name="Rectangle 3"/>
            <p:cNvSpPr>
              <a:spLocks noChangeArrowheads="1"/>
            </p:cNvSpPr>
            <p:nvPr/>
          </p:nvSpPr>
          <p:spPr bwMode="auto">
            <a:xfrm>
              <a:off x="2304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sp>
          <p:nvSpPr>
            <p:cNvPr id="6148" name="Rectangle 4"/>
            <p:cNvSpPr>
              <a:spLocks noChangeArrowheads="1"/>
            </p:cNvSpPr>
            <p:nvPr/>
          </p:nvSpPr>
          <p:spPr bwMode="auto">
            <a:xfrm flipH="1">
              <a:off x="2976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156" name="Group 12"/>
          <p:cNvGrpSpPr>
            <a:grpSpLocks/>
          </p:cNvGrpSpPr>
          <p:nvPr/>
        </p:nvGrpSpPr>
        <p:grpSpPr bwMode="auto">
          <a:xfrm>
            <a:off x="5408614" y="4038600"/>
            <a:ext cx="1374775" cy="76200"/>
            <a:chOff x="2304" y="1104"/>
            <a:chExt cx="1344" cy="48"/>
          </a:xfrm>
        </p:grpSpPr>
        <p:sp>
          <p:nvSpPr>
            <p:cNvPr id="6157" name="Rectangle 13"/>
            <p:cNvSpPr>
              <a:spLocks noChangeArrowheads="1"/>
            </p:cNvSpPr>
            <p:nvPr/>
          </p:nvSpPr>
          <p:spPr bwMode="auto">
            <a:xfrm>
              <a:off x="2304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sp>
          <p:nvSpPr>
            <p:cNvPr id="6158" name="Rectangle 14"/>
            <p:cNvSpPr>
              <a:spLocks noChangeArrowheads="1"/>
            </p:cNvSpPr>
            <p:nvPr/>
          </p:nvSpPr>
          <p:spPr bwMode="auto">
            <a:xfrm flipH="1">
              <a:off x="2976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159" name="Group 15"/>
          <p:cNvGrpSpPr>
            <a:grpSpLocks/>
          </p:cNvGrpSpPr>
          <p:nvPr/>
        </p:nvGrpSpPr>
        <p:grpSpPr bwMode="auto">
          <a:xfrm>
            <a:off x="8039101" y="4038600"/>
            <a:ext cx="1374775" cy="76200"/>
            <a:chOff x="2304" y="1104"/>
            <a:chExt cx="1344" cy="48"/>
          </a:xfrm>
        </p:grpSpPr>
        <p:sp>
          <p:nvSpPr>
            <p:cNvPr id="6160" name="Rectangle 16"/>
            <p:cNvSpPr>
              <a:spLocks noChangeArrowheads="1"/>
            </p:cNvSpPr>
            <p:nvPr/>
          </p:nvSpPr>
          <p:spPr bwMode="auto">
            <a:xfrm>
              <a:off x="2304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sp>
          <p:nvSpPr>
            <p:cNvPr id="6161" name="Rectangle 17"/>
            <p:cNvSpPr>
              <a:spLocks noChangeArrowheads="1"/>
            </p:cNvSpPr>
            <p:nvPr/>
          </p:nvSpPr>
          <p:spPr bwMode="auto">
            <a:xfrm flipH="1">
              <a:off x="2976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162" name="Group 18"/>
          <p:cNvGrpSpPr>
            <a:grpSpLocks/>
          </p:cNvGrpSpPr>
          <p:nvPr/>
        </p:nvGrpSpPr>
        <p:grpSpPr bwMode="auto">
          <a:xfrm>
            <a:off x="2778126" y="4038600"/>
            <a:ext cx="1374775" cy="76200"/>
            <a:chOff x="2304" y="1104"/>
            <a:chExt cx="1344" cy="48"/>
          </a:xfrm>
        </p:grpSpPr>
        <p:sp>
          <p:nvSpPr>
            <p:cNvPr id="6163" name="Rectangle 19"/>
            <p:cNvSpPr>
              <a:spLocks noChangeArrowheads="1"/>
            </p:cNvSpPr>
            <p:nvPr/>
          </p:nvSpPr>
          <p:spPr bwMode="auto">
            <a:xfrm>
              <a:off x="2304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sp>
          <p:nvSpPr>
            <p:cNvPr id="6164" name="Rectangle 20"/>
            <p:cNvSpPr>
              <a:spLocks noChangeArrowheads="1"/>
            </p:cNvSpPr>
            <p:nvPr/>
          </p:nvSpPr>
          <p:spPr bwMode="auto">
            <a:xfrm flipH="1">
              <a:off x="2976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180" name="Group 36"/>
          <p:cNvGrpSpPr>
            <a:grpSpLocks/>
          </p:cNvGrpSpPr>
          <p:nvPr/>
        </p:nvGrpSpPr>
        <p:grpSpPr bwMode="auto">
          <a:xfrm>
            <a:off x="2781301" y="6400800"/>
            <a:ext cx="6861175" cy="76200"/>
            <a:chOff x="768" y="4032"/>
            <a:chExt cx="4322" cy="48"/>
          </a:xfrm>
        </p:grpSpPr>
        <p:grpSp>
          <p:nvGrpSpPr>
            <p:cNvPr id="6165" name="Group 21"/>
            <p:cNvGrpSpPr>
              <a:grpSpLocks/>
            </p:cNvGrpSpPr>
            <p:nvPr/>
          </p:nvGrpSpPr>
          <p:grpSpPr bwMode="auto">
            <a:xfrm>
              <a:off x="768" y="4032"/>
              <a:ext cx="866" cy="48"/>
              <a:chOff x="2304" y="1104"/>
              <a:chExt cx="1344" cy="48"/>
            </a:xfrm>
          </p:grpSpPr>
          <p:sp>
            <p:nvSpPr>
              <p:cNvPr id="6166" name="Rectangle 22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67" name="Rectangle 23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68" name="Group 24"/>
            <p:cNvGrpSpPr>
              <a:grpSpLocks/>
            </p:cNvGrpSpPr>
            <p:nvPr/>
          </p:nvGrpSpPr>
          <p:grpSpPr bwMode="auto">
            <a:xfrm>
              <a:off x="1632" y="4032"/>
              <a:ext cx="866" cy="48"/>
              <a:chOff x="2304" y="1104"/>
              <a:chExt cx="1344" cy="48"/>
            </a:xfrm>
          </p:grpSpPr>
          <p:sp>
            <p:nvSpPr>
              <p:cNvPr id="6169" name="Rectangle 25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70" name="Rectangle 26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71" name="Group 27"/>
            <p:cNvGrpSpPr>
              <a:grpSpLocks/>
            </p:cNvGrpSpPr>
            <p:nvPr/>
          </p:nvGrpSpPr>
          <p:grpSpPr bwMode="auto">
            <a:xfrm>
              <a:off x="2496" y="4032"/>
              <a:ext cx="866" cy="48"/>
              <a:chOff x="2304" y="1104"/>
              <a:chExt cx="1344" cy="48"/>
            </a:xfrm>
          </p:grpSpPr>
          <p:sp>
            <p:nvSpPr>
              <p:cNvPr id="6172" name="Rectangle 28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73" name="Rectangle 29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74" name="Group 30"/>
            <p:cNvGrpSpPr>
              <a:grpSpLocks/>
            </p:cNvGrpSpPr>
            <p:nvPr/>
          </p:nvGrpSpPr>
          <p:grpSpPr bwMode="auto">
            <a:xfrm>
              <a:off x="3360" y="4032"/>
              <a:ext cx="866" cy="48"/>
              <a:chOff x="2304" y="1104"/>
              <a:chExt cx="1344" cy="48"/>
            </a:xfrm>
          </p:grpSpPr>
          <p:sp>
            <p:nvSpPr>
              <p:cNvPr id="6175" name="Rectangle 31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76" name="Rectangle 32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77" name="Group 33"/>
            <p:cNvGrpSpPr>
              <a:grpSpLocks/>
            </p:cNvGrpSpPr>
            <p:nvPr/>
          </p:nvGrpSpPr>
          <p:grpSpPr bwMode="auto">
            <a:xfrm>
              <a:off x="4224" y="4032"/>
              <a:ext cx="866" cy="48"/>
              <a:chOff x="2304" y="1104"/>
              <a:chExt cx="1344" cy="48"/>
            </a:xfrm>
          </p:grpSpPr>
          <p:sp>
            <p:nvSpPr>
              <p:cNvPr id="6178" name="Rectangle 34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79" name="Rectangle 35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81" name="Rectangle 37"/>
              <p:cNvSpPr>
                <a:spLocks noChangeArrowheads="1"/>
              </p:cNvSpPr>
              <p:nvPr/>
            </p:nvSpPr>
            <p:spPr bwMode="auto">
              <a:xfrm>
                <a:off x="3581400" y="2133600"/>
                <a:ext cx="12954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181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2133600"/>
                <a:ext cx="1295400" cy="457200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82" name="AutoShape 38"/>
          <p:cNvCxnSpPr>
            <a:cxnSpLocks noChangeShapeType="1"/>
            <a:stCxn id="6181" idx="3"/>
            <a:endCxn id="6147" idx="2"/>
          </p:cNvCxnSpPr>
          <p:nvPr/>
        </p:nvCxnSpPr>
        <p:spPr bwMode="auto">
          <a:xfrm flipV="1">
            <a:off x="4876801" y="1828800"/>
            <a:ext cx="874713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83" name="AutoShape 39"/>
          <p:cNvCxnSpPr>
            <a:cxnSpLocks noChangeShapeType="1"/>
            <a:stCxn id="6181" idx="1"/>
            <a:endCxn id="6163" idx="0"/>
          </p:cNvCxnSpPr>
          <p:nvPr/>
        </p:nvCxnSpPr>
        <p:spPr bwMode="auto">
          <a:xfrm rot="10800000" flipV="1">
            <a:off x="3122614" y="2362200"/>
            <a:ext cx="458787" cy="1676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84" name="Rectangle 40"/>
              <p:cNvSpPr>
                <a:spLocks noChangeArrowheads="1"/>
              </p:cNvSpPr>
              <p:nvPr/>
            </p:nvSpPr>
            <p:spPr bwMode="auto">
              <a:xfrm>
                <a:off x="4114800" y="3276600"/>
                <a:ext cx="12954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184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3276600"/>
                <a:ext cx="1295400" cy="457200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85" name="AutoShape 41"/>
          <p:cNvCxnSpPr>
            <a:cxnSpLocks noChangeShapeType="1"/>
            <a:stCxn id="6184" idx="1"/>
            <a:endCxn id="6164" idx="0"/>
          </p:cNvCxnSpPr>
          <p:nvPr/>
        </p:nvCxnSpPr>
        <p:spPr bwMode="auto">
          <a:xfrm rot="10800000" flipV="1">
            <a:off x="3810000" y="3505200"/>
            <a:ext cx="304800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86" name="AutoShape 42"/>
          <p:cNvCxnSpPr>
            <a:cxnSpLocks noChangeShapeType="1"/>
            <a:stCxn id="6184" idx="3"/>
            <a:endCxn id="6157" idx="0"/>
          </p:cNvCxnSpPr>
          <p:nvPr/>
        </p:nvCxnSpPr>
        <p:spPr bwMode="auto">
          <a:xfrm>
            <a:off x="5410200" y="3505200"/>
            <a:ext cx="342900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87" name="Rectangle 43"/>
              <p:cNvSpPr>
                <a:spLocks noChangeArrowheads="1"/>
              </p:cNvSpPr>
              <p:nvPr/>
            </p:nvSpPr>
            <p:spPr bwMode="auto">
              <a:xfrm>
                <a:off x="6858000" y="3276600"/>
                <a:ext cx="12954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187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3276600"/>
                <a:ext cx="1295400" cy="457200"/>
              </a:xfrm>
              <a:prstGeom prst="rect">
                <a:avLst/>
              </a:prstGeom>
              <a:blipFill>
                <a:blip r:embed="rId5"/>
                <a:stretch>
                  <a:fillRect b="-20513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88" name="AutoShape 44"/>
          <p:cNvCxnSpPr>
            <a:cxnSpLocks noChangeShapeType="1"/>
            <a:stCxn id="6187" idx="1"/>
            <a:endCxn id="6158" idx="0"/>
          </p:cNvCxnSpPr>
          <p:nvPr/>
        </p:nvCxnSpPr>
        <p:spPr bwMode="auto">
          <a:xfrm rot="10800000" flipV="1">
            <a:off x="6440488" y="3505200"/>
            <a:ext cx="417512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89" name="AutoShape 45"/>
          <p:cNvCxnSpPr>
            <a:cxnSpLocks noChangeShapeType="1"/>
            <a:stCxn id="6187" idx="3"/>
            <a:endCxn id="6160" idx="0"/>
          </p:cNvCxnSpPr>
          <p:nvPr/>
        </p:nvCxnSpPr>
        <p:spPr bwMode="auto">
          <a:xfrm>
            <a:off x="8153400" y="3505200"/>
            <a:ext cx="230188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90" name="Rectangle 46"/>
              <p:cNvSpPr>
                <a:spLocks noChangeArrowheads="1"/>
              </p:cNvSpPr>
              <p:nvPr/>
            </p:nvSpPr>
            <p:spPr bwMode="auto">
              <a:xfrm>
                <a:off x="7239000" y="2133600"/>
                <a:ext cx="12954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i="1" baseline="-25000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190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39000" y="2133600"/>
                <a:ext cx="1295400" cy="457200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91" name="AutoShape 47"/>
          <p:cNvCxnSpPr>
            <a:cxnSpLocks noChangeShapeType="1"/>
            <a:stCxn id="6148" idx="2"/>
            <a:endCxn id="6190" idx="1"/>
          </p:cNvCxnSpPr>
          <p:nvPr/>
        </p:nvCxnSpPr>
        <p:spPr bwMode="auto">
          <a:xfrm rot="16200000" flipH="1">
            <a:off x="6571457" y="1694657"/>
            <a:ext cx="534987" cy="8001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92" name="AutoShape 48"/>
          <p:cNvCxnSpPr>
            <a:cxnSpLocks noChangeShapeType="1"/>
            <a:stCxn id="6190" idx="3"/>
            <a:endCxn id="6161" idx="0"/>
          </p:cNvCxnSpPr>
          <p:nvPr/>
        </p:nvCxnSpPr>
        <p:spPr bwMode="auto">
          <a:xfrm>
            <a:off x="8534401" y="2362200"/>
            <a:ext cx="536575" cy="1676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93" name="Rectangle 49"/>
              <p:cNvSpPr>
                <a:spLocks noChangeArrowheads="1"/>
              </p:cNvSpPr>
              <p:nvPr/>
            </p:nvSpPr>
            <p:spPr bwMode="auto">
              <a:xfrm>
                <a:off x="5865813" y="2590800"/>
                <a:ext cx="457200" cy="685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193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5813" y="2590800"/>
                <a:ext cx="457200" cy="685800"/>
              </a:xfrm>
              <a:prstGeom prst="rect">
                <a:avLst/>
              </a:prstGeom>
              <a:blipFill>
                <a:blip r:embed="rId7"/>
                <a:stretch>
                  <a:fillRect l="-5263" r="-13158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95" name="AutoShape 51"/>
          <p:cNvCxnSpPr>
            <a:cxnSpLocks noChangeShapeType="1"/>
            <a:stCxn id="6148" idx="3"/>
            <a:endCxn id="6193" idx="0"/>
          </p:cNvCxnSpPr>
          <p:nvPr/>
        </p:nvCxnSpPr>
        <p:spPr bwMode="auto">
          <a:xfrm flipH="1">
            <a:off x="6094414" y="1789114"/>
            <a:ext cx="1587" cy="8016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96" name="AutoShape 52"/>
          <p:cNvCxnSpPr>
            <a:cxnSpLocks noChangeShapeType="1"/>
            <a:stCxn id="6193" idx="2"/>
            <a:endCxn id="6158" idx="3"/>
          </p:cNvCxnSpPr>
          <p:nvPr/>
        </p:nvCxnSpPr>
        <p:spPr bwMode="auto">
          <a:xfrm>
            <a:off x="6094414" y="3276601"/>
            <a:ext cx="3175" cy="7985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207" name="AutoShape 63"/>
          <p:cNvCxnSpPr>
            <a:cxnSpLocks noChangeShapeType="1"/>
            <a:endCxn id="6163" idx="0"/>
          </p:cNvCxnSpPr>
          <p:nvPr/>
        </p:nvCxnSpPr>
        <p:spPr bwMode="auto">
          <a:xfrm flipH="1" flipV="1">
            <a:off x="3121820" y="4038600"/>
            <a:ext cx="7144" cy="137246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208" name="AutoShape 64"/>
          <p:cNvCxnSpPr>
            <a:cxnSpLocks noChangeShapeType="1"/>
            <a:stCxn id="62" idx="4"/>
            <a:endCxn id="6166" idx="0"/>
          </p:cNvCxnSpPr>
          <p:nvPr/>
        </p:nvCxnSpPr>
        <p:spPr bwMode="auto">
          <a:xfrm flipH="1">
            <a:off x="3124995" y="5580156"/>
            <a:ext cx="3969" cy="82064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15" name="Text Box 71"/>
              <p:cNvSpPr txBox="1">
                <a:spLocks noChangeArrowheads="1"/>
              </p:cNvSpPr>
              <p:nvPr/>
            </p:nvSpPr>
            <p:spPr bwMode="auto">
              <a:xfrm>
                <a:off x="2330060" y="4993108"/>
                <a:ext cx="535723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800" i="1" baseline="-25000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215" name="Text 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0060" y="4993108"/>
                <a:ext cx="535723" cy="523220"/>
              </a:xfrm>
              <a:prstGeom prst="rect">
                <a:avLst/>
              </a:prstGeom>
              <a:blipFill>
                <a:blip r:embed="rId8"/>
                <a:stretch>
                  <a:fillRect l="-6977" b="-238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16" name="Text Box 72"/>
              <p:cNvSpPr txBox="1">
                <a:spLocks noChangeArrowheads="1"/>
              </p:cNvSpPr>
              <p:nvPr/>
            </p:nvSpPr>
            <p:spPr bwMode="auto">
              <a:xfrm>
                <a:off x="9474382" y="4993108"/>
                <a:ext cx="535723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800" i="1" baseline="-25000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216" name="Text 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74382" y="4993108"/>
                <a:ext cx="535723" cy="523220"/>
              </a:xfrm>
              <a:prstGeom prst="rect">
                <a:avLst/>
              </a:prstGeom>
              <a:blipFill>
                <a:blip r:embed="rId9"/>
                <a:stretch>
                  <a:fillRect l="-4545" b="-238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49">
                <a:extLst>
                  <a:ext uri="{FF2B5EF4-FFF2-40B4-BE49-F238E27FC236}">
                    <a16:creationId xmlns:a16="http://schemas.microsoft.com/office/drawing/2014/main" id="{6BF83C9A-9A8A-F04F-9245-FF34B7037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4624" y="4911818"/>
                <a:ext cx="457200" cy="685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baseline="-25000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8" name="Rectangle 49">
                <a:extLst>
                  <a:ext uri="{FF2B5EF4-FFF2-40B4-BE49-F238E27FC236}">
                    <a16:creationId xmlns:a16="http://schemas.microsoft.com/office/drawing/2014/main" id="{6BF83C9A-9A8A-F04F-9245-FF34B7037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4624" y="4911818"/>
                <a:ext cx="457200" cy="685800"/>
              </a:xfrm>
              <a:prstGeom prst="rect">
                <a:avLst/>
              </a:prstGeom>
              <a:blipFill>
                <a:blip r:embed="rId10"/>
                <a:stretch>
                  <a:fillRect l="-5263" r="-13158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AutoShape 51">
            <a:extLst>
              <a:ext uri="{FF2B5EF4-FFF2-40B4-BE49-F238E27FC236}">
                <a16:creationId xmlns:a16="http://schemas.microsoft.com/office/drawing/2014/main" id="{B1B15A93-E60E-564E-913B-6A64B327B9EA}"/>
              </a:ext>
            </a:extLst>
          </p:cNvPr>
          <p:cNvCxnSpPr>
            <a:cxnSpLocks noChangeShapeType="1"/>
            <a:endCxn id="68" idx="0"/>
          </p:cNvCxnSpPr>
          <p:nvPr/>
        </p:nvCxnSpPr>
        <p:spPr bwMode="auto">
          <a:xfrm flipH="1">
            <a:off x="6093224" y="4057485"/>
            <a:ext cx="1590" cy="85433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AutoShape 52">
            <a:extLst>
              <a:ext uri="{FF2B5EF4-FFF2-40B4-BE49-F238E27FC236}">
                <a16:creationId xmlns:a16="http://schemas.microsoft.com/office/drawing/2014/main" id="{C4DB25AC-366C-E841-A768-02B010980B3C}"/>
              </a:ext>
            </a:extLst>
          </p:cNvPr>
          <p:cNvCxnSpPr>
            <a:cxnSpLocks noChangeShapeType="1"/>
            <a:stCxn id="68" idx="2"/>
          </p:cNvCxnSpPr>
          <p:nvPr/>
        </p:nvCxnSpPr>
        <p:spPr bwMode="auto">
          <a:xfrm>
            <a:off x="6093224" y="5597618"/>
            <a:ext cx="0" cy="83969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61" name="Group 52">
            <a:extLst>
              <a:ext uri="{FF2B5EF4-FFF2-40B4-BE49-F238E27FC236}">
                <a16:creationId xmlns:a16="http://schemas.microsoft.com/office/drawing/2014/main" id="{153DA7C9-EC14-7248-9060-1BEDA41FBDE6}"/>
              </a:ext>
            </a:extLst>
          </p:cNvPr>
          <p:cNvGrpSpPr>
            <a:grpSpLocks/>
          </p:cNvGrpSpPr>
          <p:nvPr/>
        </p:nvGrpSpPr>
        <p:grpSpPr bwMode="auto">
          <a:xfrm>
            <a:off x="2803526" y="4929281"/>
            <a:ext cx="650875" cy="650875"/>
            <a:chOff x="795" y="3042"/>
            <a:chExt cx="410" cy="410"/>
          </a:xfrm>
        </p:grpSpPr>
        <p:sp>
          <p:nvSpPr>
            <p:cNvPr id="62" name="Oval 53">
              <a:extLst>
                <a:ext uri="{FF2B5EF4-FFF2-40B4-BE49-F238E27FC236}">
                  <a16:creationId xmlns:a16="http://schemas.microsoft.com/office/drawing/2014/main" id="{81798DD5-1A4E-F248-8404-6EA728263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" y="3042"/>
              <a:ext cx="410" cy="4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Line 54">
              <a:extLst>
                <a:ext uri="{FF2B5EF4-FFF2-40B4-BE49-F238E27FC236}">
                  <a16:creationId xmlns:a16="http://schemas.microsoft.com/office/drawing/2014/main" id="{3E232407-6F98-B241-9132-2745547206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0" y="3137"/>
              <a:ext cx="0" cy="2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5" name="Group 57">
            <a:extLst>
              <a:ext uri="{FF2B5EF4-FFF2-40B4-BE49-F238E27FC236}">
                <a16:creationId xmlns:a16="http://schemas.microsoft.com/office/drawing/2014/main" id="{26FBF694-A70C-2D45-BE83-E3F529E7214F}"/>
              </a:ext>
            </a:extLst>
          </p:cNvPr>
          <p:cNvGrpSpPr>
            <a:grpSpLocks/>
          </p:cNvGrpSpPr>
          <p:nvPr/>
        </p:nvGrpSpPr>
        <p:grpSpPr bwMode="auto">
          <a:xfrm>
            <a:off x="8755064" y="4929281"/>
            <a:ext cx="650875" cy="650875"/>
            <a:chOff x="795" y="3042"/>
            <a:chExt cx="410" cy="410"/>
          </a:xfrm>
        </p:grpSpPr>
        <p:sp>
          <p:nvSpPr>
            <p:cNvPr id="67" name="Oval 58">
              <a:extLst>
                <a:ext uri="{FF2B5EF4-FFF2-40B4-BE49-F238E27FC236}">
                  <a16:creationId xmlns:a16="http://schemas.microsoft.com/office/drawing/2014/main" id="{C45ED606-FADC-064B-8190-951574C11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" y="3042"/>
              <a:ext cx="410" cy="4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Line 59">
              <a:extLst>
                <a:ext uri="{FF2B5EF4-FFF2-40B4-BE49-F238E27FC236}">
                  <a16:creationId xmlns:a16="http://schemas.microsoft.com/office/drawing/2014/main" id="{E9F50A69-1D23-D244-9147-662C1CD18A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0" y="3137"/>
              <a:ext cx="0" cy="2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2" name="AutoShape 63">
            <a:extLst>
              <a:ext uri="{FF2B5EF4-FFF2-40B4-BE49-F238E27FC236}">
                <a16:creationId xmlns:a16="http://schemas.microsoft.com/office/drawing/2014/main" id="{79A829D3-3937-3540-AFA0-E7F91FC7960A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808608" y="4072250"/>
            <a:ext cx="7144" cy="137246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AutoShape 64">
            <a:extLst>
              <a:ext uri="{FF2B5EF4-FFF2-40B4-BE49-F238E27FC236}">
                <a16:creationId xmlns:a16="http://schemas.microsoft.com/office/drawing/2014/main" id="{8D5E1A04-CD6D-304D-8F91-3A63AA266375}"/>
              </a:ext>
            </a:extLst>
          </p:cNvPr>
          <p:cNvCxnSpPr>
            <a:cxnSpLocks noChangeShapeType="1"/>
            <a:stCxn id="74" idx="2"/>
          </p:cNvCxnSpPr>
          <p:nvPr/>
        </p:nvCxnSpPr>
        <p:spPr bwMode="auto">
          <a:xfrm flipH="1">
            <a:off x="3811785" y="5597618"/>
            <a:ext cx="11404" cy="83683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53">
                <a:extLst>
                  <a:ext uri="{FF2B5EF4-FFF2-40B4-BE49-F238E27FC236}">
                    <a16:creationId xmlns:a16="http://schemas.microsoft.com/office/drawing/2014/main" id="{24D47E39-4A83-BF46-9D25-388EF71D5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4589" y="4911818"/>
                <a:ext cx="457200" cy="685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i="1" baseline="-25000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4" name="Rectangle 53">
                <a:extLst>
                  <a:ext uri="{FF2B5EF4-FFF2-40B4-BE49-F238E27FC236}">
                    <a16:creationId xmlns:a16="http://schemas.microsoft.com/office/drawing/2014/main" id="{24D47E39-4A83-BF46-9D25-388EF71D5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94589" y="4911818"/>
                <a:ext cx="457200" cy="685800"/>
              </a:xfrm>
              <a:prstGeom prst="rect">
                <a:avLst/>
              </a:prstGeom>
              <a:blipFill>
                <a:blip r:embed="rId11"/>
                <a:stretch>
                  <a:fillRect l="-5128" r="-5128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AutoShape 68">
            <a:extLst>
              <a:ext uri="{FF2B5EF4-FFF2-40B4-BE49-F238E27FC236}">
                <a16:creationId xmlns:a16="http://schemas.microsoft.com/office/drawing/2014/main" id="{DE56567C-E640-B548-A0F5-6B84E938CF4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382795" y="4114800"/>
            <a:ext cx="7142" cy="12576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6" name="Line 70">
            <a:extLst>
              <a:ext uri="{FF2B5EF4-FFF2-40B4-BE49-F238E27FC236}">
                <a16:creationId xmlns:a16="http://schemas.microsoft.com/office/drawing/2014/main" id="{698EFB15-0F4A-1048-85A0-FD8576692C7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9937" y="5449889"/>
            <a:ext cx="0" cy="1019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56">
                <a:extLst>
                  <a:ext uri="{FF2B5EF4-FFF2-40B4-BE49-F238E27FC236}">
                    <a16:creationId xmlns:a16="http://schemas.microsoft.com/office/drawing/2014/main" id="{66FDAB4F-08B3-014B-98BA-666EBE7765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1336" y="4911818"/>
                <a:ext cx="457200" cy="685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7" name="Rectangle 56">
                <a:extLst>
                  <a:ext uri="{FF2B5EF4-FFF2-40B4-BE49-F238E27FC236}">
                    <a16:creationId xmlns:a16="http://schemas.microsoft.com/office/drawing/2014/main" id="{66FDAB4F-08B3-014B-98BA-666EBE776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61336" y="4911818"/>
                <a:ext cx="457200" cy="685800"/>
              </a:xfrm>
              <a:prstGeom prst="rect">
                <a:avLst/>
              </a:prstGeom>
              <a:blipFill>
                <a:blip r:embed="rId12"/>
                <a:stretch>
                  <a:fillRect l="-5263" r="-13158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 Box 64">
            <a:extLst>
              <a:ext uri="{FF2B5EF4-FFF2-40B4-BE49-F238E27FC236}">
                <a16:creationId xmlns:a16="http://schemas.microsoft.com/office/drawing/2014/main" id="{1665E65F-B406-8145-A694-4047FE172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8" y="6162675"/>
            <a:ext cx="3401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9" name="Text Box 65">
            <a:extLst>
              <a:ext uri="{FF2B5EF4-FFF2-40B4-BE49-F238E27FC236}">
                <a16:creationId xmlns:a16="http://schemas.microsoft.com/office/drawing/2014/main" id="{9D8412B3-C088-D74B-96CF-D7C11F6DB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6813" y="3841750"/>
            <a:ext cx="3401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80" name="Text Box 66">
            <a:extLst>
              <a:ext uri="{FF2B5EF4-FFF2-40B4-BE49-F238E27FC236}">
                <a16:creationId xmlns:a16="http://schemas.microsoft.com/office/drawing/2014/main" id="{86B9DAC0-9629-984F-88E8-F9422B3CA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4388" y="1317625"/>
            <a:ext cx="3401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81" name="Text Box 67">
            <a:extLst>
              <a:ext uri="{FF2B5EF4-FFF2-40B4-BE49-F238E27FC236}">
                <a16:creationId xmlns:a16="http://schemas.microsoft.com/office/drawing/2014/main" id="{A9A5FD65-0A3C-3344-B1D8-9FE4A2EE7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8351" y="3850432"/>
            <a:ext cx="3401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2" name="Text Box 68">
            <a:extLst>
              <a:ext uri="{FF2B5EF4-FFF2-40B4-BE49-F238E27FC236}">
                <a16:creationId xmlns:a16="http://schemas.microsoft.com/office/drawing/2014/main" id="{50726A0B-6BAF-4048-8AC9-D2C5B1798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6100" y="3840163"/>
            <a:ext cx="3401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97073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12" name="AutoShape 68"/>
          <p:cNvCxnSpPr>
            <a:cxnSpLocks noChangeShapeType="1"/>
            <a:endCxn id="6161" idx="2"/>
          </p:cNvCxnSpPr>
          <p:nvPr/>
        </p:nvCxnSpPr>
        <p:spPr bwMode="auto">
          <a:xfrm flipH="1" flipV="1">
            <a:off x="9070183" y="4114800"/>
            <a:ext cx="7142" cy="12576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14" name="Line 70"/>
          <p:cNvSpPr>
            <a:spLocks noChangeShapeType="1"/>
          </p:cNvSpPr>
          <p:nvPr/>
        </p:nvSpPr>
        <p:spPr bwMode="auto">
          <a:xfrm>
            <a:off x="9077325" y="5449889"/>
            <a:ext cx="0" cy="1019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280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4: Write KCL at each node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CFC3F-FCD5-EA4D-A3C4-D6CE6FBFC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B820-ED92-B54B-B7DB-8652B2E9688C}" type="slidenum">
              <a:rPr lang="en-GB" smtClean="0"/>
              <a:pPr/>
              <a:t>29</a:t>
            </a:fld>
            <a:endParaRPr lang="en-GB" sz="1400">
              <a:latin typeface="Times" charset="0"/>
            </a:endParaRPr>
          </a:p>
        </p:txBody>
      </p:sp>
      <p:sp>
        <p:nvSpPr>
          <p:cNvPr id="64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0" y="6597650"/>
            <a:ext cx="4730750" cy="3651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149" name="Group 5"/>
          <p:cNvGrpSpPr>
            <a:grpSpLocks/>
          </p:cNvGrpSpPr>
          <p:nvPr/>
        </p:nvGrpSpPr>
        <p:grpSpPr bwMode="auto">
          <a:xfrm>
            <a:off x="5407026" y="1752600"/>
            <a:ext cx="1374775" cy="76200"/>
            <a:chOff x="2304" y="1104"/>
            <a:chExt cx="1344" cy="48"/>
          </a:xfrm>
        </p:grpSpPr>
        <p:sp>
          <p:nvSpPr>
            <p:cNvPr id="6147" name="Rectangle 3"/>
            <p:cNvSpPr>
              <a:spLocks noChangeArrowheads="1"/>
            </p:cNvSpPr>
            <p:nvPr/>
          </p:nvSpPr>
          <p:spPr bwMode="auto">
            <a:xfrm>
              <a:off x="2304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sp>
          <p:nvSpPr>
            <p:cNvPr id="6148" name="Rectangle 4"/>
            <p:cNvSpPr>
              <a:spLocks noChangeArrowheads="1"/>
            </p:cNvSpPr>
            <p:nvPr/>
          </p:nvSpPr>
          <p:spPr bwMode="auto">
            <a:xfrm flipH="1">
              <a:off x="2976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156" name="Group 12"/>
          <p:cNvGrpSpPr>
            <a:grpSpLocks/>
          </p:cNvGrpSpPr>
          <p:nvPr/>
        </p:nvGrpSpPr>
        <p:grpSpPr bwMode="auto">
          <a:xfrm>
            <a:off x="5408614" y="4038600"/>
            <a:ext cx="1374775" cy="76200"/>
            <a:chOff x="2304" y="1104"/>
            <a:chExt cx="1344" cy="48"/>
          </a:xfrm>
        </p:grpSpPr>
        <p:sp>
          <p:nvSpPr>
            <p:cNvPr id="6157" name="Rectangle 13"/>
            <p:cNvSpPr>
              <a:spLocks noChangeArrowheads="1"/>
            </p:cNvSpPr>
            <p:nvPr/>
          </p:nvSpPr>
          <p:spPr bwMode="auto">
            <a:xfrm>
              <a:off x="2304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sp>
          <p:nvSpPr>
            <p:cNvPr id="6158" name="Rectangle 14"/>
            <p:cNvSpPr>
              <a:spLocks noChangeArrowheads="1"/>
            </p:cNvSpPr>
            <p:nvPr/>
          </p:nvSpPr>
          <p:spPr bwMode="auto">
            <a:xfrm flipH="1">
              <a:off x="2976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159" name="Group 15"/>
          <p:cNvGrpSpPr>
            <a:grpSpLocks/>
          </p:cNvGrpSpPr>
          <p:nvPr/>
        </p:nvGrpSpPr>
        <p:grpSpPr bwMode="auto">
          <a:xfrm>
            <a:off x="8039101" y="4038600"/>
            <a:ext cx="1374775" cy="76200"/>
            <a:chOff x="2304" y="1104"/>
            <a:chExt cx="1344" cy="48"/>
          </a:xfrm>
        </p:grpSpPr>
        <p:sp>
          <p:nvSpPr>
            <p:cNvPr id="6160" name="Rectangle 16"/>
            <p:cNvSpPr>
              <a:spLocks noChangeArrowheads="1"/>
            </p:cNvSpPr>
            <p:nvPr/>
          </p:nvSpPr>
          <p:spPr bwMode="auto">
            <a:xfrm>
              <a:off x="2304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sp>
          <p:nvSpPr>
            <p:cNvPr id="6161" name="Rectangle 17"/>
            <p:cNvSpPr>
              <a:spLocks noChangeArrowheads="1"/>
            </p:cNvSpPr>
            <p:nvPr/>
          </p:nvSpPr>
          <p:spPr bwMode="auto">
            <a:xfrm flipH="1">
              <a:off x="2976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162" name="Group 18"/>
          <p:cNvGrpSpPr>
            <a:grpSpLocks/>
          </p:cNvGrpSpPr>
          <p:nvPr/>
        </p:nvGrpSpPr>
        <p:grpSpPr bwMode="auto">
          <a:xfrm>
            <a:off x="2778126" y="4038600"/>
            <a:ext cx="1374775" cy="76200"/>
            <a:chOff x="2304" y="1104"/>
            <a:chExt cx="1344" cy="48"/>
          </a:xfrm>
        </p:grpSpPr>
        <p:sp>
          <p:nvSpPr>
            <p:cNvPr id="6163" name="Rectangle 19"/>
            <p:cNvSpPr>
              <a:spLocks noChangeArrowheads="1"/>
            </p:cNvSpPr>
            <p:nvPr/>
          </p:nvSpPr>
          <p:spPr bwMode="auto">
            <a:xfrm>
              <a:off x="2304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sp>
          <p:nvSpPr>
            <p:cNvPr id="6164" name="Rectangle 20"/>
            <p:cNvSpPr>
              <a:spLocks noChangeArrowheads="1"/>
            </p:cNvSpPr>
            <p:nvPr/>
          </p:nvSpPr>
          <p:spPr bwMode="auto">
            <a:xfrm flipH="1">
              <a:off x="2976" y="1104"/>
              <a:ext cx="67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180" name="Group 36"/>
          <p:cNvGrpSpPr>
            <a:grpSpLocks/>
          </p:cNvGrpSpPr>
          <p:nvPr/>
        </p:nvGrpSpPr>
        <p:grpSpPr bwMode="auto">
          <a:xfrm>
            <a:off x="2781301" y="6400800"/>
            <a:ext cx="6861175" cy="76200"/>
            <a:chOff x="768" y="4032"/>
            <a:chExt cx="4322" cy="48"/>
          </a:xfrm>
        </p:grpSpPr>
        <p:grpSp>
          <p:nvGrpSpPr>
            <p:cNvPr id="6165" name="Group 21"/>
            <p:cNvGrpSpPr>
              <a:grpSpLocks/>
            </p:cNvGrpSpPr>
            <p:nvPr/>
          </p:nvGrpSpPr>
          <p:grpSpPr bwMode="auto">
            <a:xfrm>
              <a:off x="768" y="4032"/>
              <a:ext cx="866" cy="48"/>
              <a:chOff x="2304" y="1104"/>
              <a:chExt cx="1344" cy="48"/>
            </a:xfrm>
          </p:grpSpPr>
          <p:sp>
            <p:nvSpPr>
              <p:cNvPr id="6166" name="Rectangle 22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67" name="Rectangle 23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68" name="Group 24"/>
            <p:cNvGrpSpPr>
              <a:grpSpLocks/>
            </p:cNvGrpSpPr>
            <p:nvPr/>
          </p:nvGrpSpPr>
          <p:grpSpPr bwMode="auto">
            <a:xfrm>
              <a:off x="1632" y="4032"/>
              <a:ext cx="866" cy="48"/>
              <a:chOff x="2304" y="1104"/>
              <a:chExt cx="1344" cy="48"/>
            </a:xfrm>
          </p:grpSpPr>
          <p:sp>
            <p:nvSpPr>
              <p:cNvPr id="6169" name="Rectangle 25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70" name="Rectangle 26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71" name="Group 27"/>
            <p:cNvGrpSpPr>
              <a:grpSpLocks/>
            </p:cNvGrpSpPr>
            <p:nvPr/>
          </p:nvGrpSpPr>
          <p:grpSpPr bwMode="auto">
            <a:xfrm>
              <a:off x="2496" y="4032"/>
              <a:ext cx="866" cy="48"/>
              <a:chOff x="2304" y="1104"/>
              <a:chExt cx="1344" cy="48"/>
            </a:xfrm>
          </p:grpSpPr>
          <p:sp>
            <p:nvSpPr>
              <p:cNvPr id="6172" name="Rectangle 28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73" name="Rectangle 29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74" name="Group 30"/>
            <p:cNvGrpSpPr>
              <a:grpSpLocks/>
            </p:cNvGrpSpPr>
            <p:nvPr/>
          </p:nvGrpSpPr>
          <p:grpSpPr bwMode="auto">
            <a:xfrm>
              <a:off x="3360" y="4032"/>
              <a:ext cx="866" cy="48"/>
              <a:chOff x="2304" y="1104"/>
              <a:chExt cx="1344" cy="48"/>
            </a:xfrm>
          </p:grpSpPr>
          <p:sp>
            <p:nvSpPr>
              <p:cNvPr id="6175" name="Rectangle 31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76" name="Rectangle 32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77" name="Group 33"/>
            <p:cNvGrpSpPr>
              <a:grpSpLocks/>
            </p:cNvGrpSpPr>
            <p:nvPr/>
          </p:nvGrpSpPr>
          <p:grpSpPr bwMode="auto">
            <a:xfrm>
              <a:off x="4224" y="4032"/>
              <a:ext cx="866" cy="48"/>
              <a:chOff x="2304" y="1104"/>
              <a:chExt cx="1344" cy="48"/>
            </a:xfrm>
          </p:grpSpPr>
          <p:sp>
            <p:nvSpPr>
              <p:cNvPr id="6178" name="Rectangle 34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79" name="Rectangle 35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81" name="Rectangle 37"/>
              <p:cNvSpPr>
                <a:spLocks noChangeArrowheads="1"/>
              </p:cNvSpPr>
              <p:nvPr/>
            </p:nvSpPr>
            <p:spPr bwMode="auto">
              <a:xfrm>
                <a:off x="3581400" y="2133600"/>
                <a:ext cx="12954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181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0" y="2133600"/>
                <a:ext cx="1295400" cy="457200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82" name="AutoShape 38"/>
          <p:cNvCxnSpPr>
            <a:cxnSpLocks noChangeShapeType="1"/>
            <a:stCxn id="6181" idx="3"/>
            <a:endCxn id="6147" idx="2"/>
          </p:cNvCxnSpPr>
          <p:nvPr/>
        </p:nvCxnSpPr>
        <p:spPr bwMode="auto">
          <a:xfrm flipV="1">
            <a:off x="4876801" y="1828800"/>
            <a:ext cx="874713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83" name="AutoShape 39"/>
          <p:cNvCxnSpPr>
            <a:cxnSpLocks noChangeShapeType="1"/>
            <a:stCxn id="6181" idx="1"/>
            <a:endCxn id="6163" idx="0"/>
          </p:cNvCxnSpPr>
          <p:nvPr/>
        </p:nvCxnSpPr>
        <p:spPr bwMode="auto">
          <a:xfrm rot="10800000" flipV="1">
            <a:off x="3122614" y="2362200"/>
            <a:ext cx="458787" cy="1676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84" name="Rectangle 40"/>
              <p:cNvSpPr>
                <a:spLocks noChangeArrowheads="1"/>
              </p:cNvSpPr>
              <p:nvPr/>
            </p:nvSpPr>
            <p:spPr bwMode="auto">
              <a:xfrm>
                <a:off x="4114800" y="3276600"/>
                <a:ext cx="12954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184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3276600"/>
                <a:ext cx="1295400" cy="457200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85" name="AutoShape 41"/>
          <p:cNvCxnSpPr>
            <a:cxnSpLocks noChangeShapeType="1"/>
            <a:stCxn id="6184" idx="1"/>
            <a:endCxn id="6164" idx="0"/>
          </p:cNvCxnSpPr>
          <p:nvPr/>
        </p:nvCxnSpPr>
        <p:spPr bwMode="auto">
          <a:xfrm rot="10800000" flipV="1">
            <a:off x="3810000" y="3505200"/>
            <a:ext cx="304800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86" name="AutoShape 42"/>
          <p:cNvCxnSpPr>
            <a:cxnSpLocks noChangeShapeType="1"/>
            <a:stCxn id="6184" idx="3"/>
            <a:endCxn id="6157" idx="0"/>
          </p:cNvCxnSpPr>
          <p:nvPr/>
        </p:nvCxnSpPr>
        <p:spPr bwMode="auto">
          <a:xfrm>
            <a:off x="5410200" y="3505200"/>
            <a:ext cx="342900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87" name="Rectangle 43"/>
              <p:cNvSpPr>
                <a:spLocks noChangeArrowheads="1"/>
              </p:cNvSpPr>
              <p:nvPr/>
            </p:nvSpPr>
            <p:spPr bwMode="auto">
              <a:xfrm>
                <a:off x="6858000" y="3276600"/>
                <a:ext cx="12954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187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3276600"/>
                <a:ext cx="1295400" cy="457200"/>
              </a:xfrm>
              <a:prstGeom prst="rect">
                <a:avLst/>
              </a:prstGeom>
              <a:blipFill>
                <a:blip r:embed="rId5"/>
                <a:stretch>
                  <a:fillRect b="-20513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88" name="AutoShape 44"/>
          <p:cNvCxnSpPr>
            <a:cxnSpLocks noChangeShapeType="1"/>
            <a:stCxn id="6187" idx="1"/>
            <a:endCxn id="6158" idx="0"/>
          </p:cNvCxnSpPr>
          <p:nvPr/>
        </p:nvCxnSpPr>
        <p:spPr bwMode="auto">
          <a:xfrm rot="10800000" flipV="1">
            <a:off x="6440488" y="3505200"/>
            <a:ext cx="417512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89" name="AutoShape 45"/>
          <p:cNvCxnSpPr>
            <a:cxnSpLocks noChangeShapeType="1"/>
            <a:stCxn id="6187" idx="3"/>
            <a:endCxn id="6160" idx="0"/>
          </p:cNvCxnSpPr>
          <p:nvPr/>
        </p:nvCxnSpPr>
        <p:spPr bwMode="auto">
          <a:xfrm>
            <a:off x="8153400" y="3505200"/>
            <a:ext cx="230188" cy="533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90" name="Rectangle 46"/>
              <p:cNvSpPr>
                <a:spLocks noChangeArrowheads="1"/>
              </p:cNvSpPr>
              <p:nvPr/>
            </p:nvSpPr>
            <p:spPr bwMode="auto">
              <a:xfrm>
                <a:off x="7239000" y="2133600"/>
                <a:ext cx="12954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i="1" baseline="-25000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190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39000" y="2133600"/>
                <a:ext cx="1295400" cy="457200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91" name="AutoShape 47"/>
          <p:cNvCxnSpPr>
            <a:cxnSpLocks noChangeShapeType="1"/>
            <a:stCxn id="6148" idx="2"/>
            <a:endCxn id="6190" idx="1"/>
          </p:cNvCxnSpPr>
          <p:nvPr/>
        </p:nvCxnSpPr>
        <p:spPr bwMode="auto">
          <a:xfrm rot="16200000" flipH="1">
            <a:off x="6571457" y="1694657"/>
            <a:ext cx="534987" cy="8001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92" name="AutoShape 48"/>
          <p:cNvCxnSpPr>
            <a:cxnSpLocks noChangeShapeType="1"/>
            <a:stCxn id="6190" idx="3"/>
            <a:endCxn id="6161" idx="0"/>
          </p:cNvCxnSpPr>
          <p:nvPr/>
        </p:nvCxnSpPr>
        <p:spPr bwMode="auto">
          <a:xfrm>
            <a:off x="8534401" y="2362200"/>
            <a:ext cx="536575" cy="16764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93" name="Rectangle 49"/>
              <p:cNvSpPr>
                <a:spLocks noChangeArrowheads="1"/>
              </p:cNvSpPr>
              <p:nvPr/>
            </p:nvSpPr>
            <p:spPr bwMode="auto">
              <a:xfrm>
                <a:off x="5865813" y="2590800"/>
                <a:ext cx="457200" cy="685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193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5813" y="2590800"/>
                <a:ext cx="457200" cy="685800"/>
              </a:xfrm>
              <a:prstGeom prst="rect">
                <a:avLst/>
              </a:prstGeom>
              <a:blipFill>
                <a:blip r:embed="rId7"/>
                <a:stretch>
                  <a:fillRect l="-5263" r="-13158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95" name="AutoShape 51"/>
          <p:cNvCxnSpPr>
            <a:cxnSpLocks noChangeShapeType="1"/>
            <a:stCxn id="6148" idx="3"/>
            <a:endCxn id="6193" idx="0"/>
          </p:cNvCxnSpPr>
          <p:nvPr/>
        </p:nvCxnSpPr>
        <p:spPr bwMode="auto">
          <a:xfrm flipH="1">
            <a:off x="6094414" y="1789114"/>
            <a:ext cx="1587" cy="8016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96" name="AutoShape 52"/>
          <p:cNvCxnSpPr>
            <a:cxnSpLocks noChangeShapeType="1"/>
            <a:stCxn id="6193" idx="2"/>
            <a:endCxn id="6158" idx="3"/>
          </p:cNvCxnSpPr>
          <p:nvPr/>
        </p:nvCxnSpPr>
        <p:spPr bwMode="auto">
          <a:xfrm>
            <a:off x="6094414" y="3276601"/>
            <a:ext cx="3175" cy="7985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207" name="AutoShape 63"/>
          <p:cNvCxnSpPr>
            <a:cxnSpLocks noChangeShapeType="1"/>
            <a:endCxn id="6163" idx="0"/>
          </p:cNvCxnSpPr>
          <p:nvPr/>
        </p:nvCxnSpPr>
        <p:spPr bwMode="auto">
          <a:xfrm flipH="1" flipV="1">
            <a:off x="3121820" y="4038600"/>
            <a:ext cx="7144" cy="137246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208" name="AutoShape 64"/>
          <p:cNvCxnSpPr>
            <a:cxnSpLocks noChangeShapeType="1"/>
            <a:stCxn id="62" idx="4"/>
            <a:endCxn id="6166" idx="0"/>
          </p:cNvCxnSpPr>
          <p:nvPr/>
        </p:nvCxnSpPr>
        <p:spPr bwMode="auto">
          <a:xfrm flipH="1">
            <a:off x="3124995" y="5580156"/>
            <a:ext cx="3969" cy="82064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15" name="Text Box 71"/>
              <p:cNvSpPr txBox="1">
                <a:spLocks noChangeArrowheads="1"/>
              </p:cNvSpPr>
              <p:nvPr/>
            </p:nvSpPr>
            <p:spPr bwMode="auto">
              <a:xfrm>
                <a:off x="2330060" y="4993108"/>
                <a:ext cx="535723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800" i="1" baseline="-25000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215" name="Text 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0060" y="4993108"/>
                <a:ext cx="535723" cy="523220"/>
              </a:xfrm>
              <a:prstGeom prst="rect">
                <a:avLst/>
              </a:prstGeom>
              <a:blipFill>
                <a:blip r:embed="rId8"/>
                <a:stretch>
                  <a:fillRect l="-6977" b="-238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16" name="Text Box 72"/>
              <p:cNvSpPr txBox="1">
                <a:spLocks noChangeArrowheads="1"/>
              </p:cNvSpPr>
              <p:nvPr/>
            </p:nvSpPr>
            <p:spPr bwMode="auto">
              <a:xfrm>
                <a:off x="9474382" y="4993108"/>
                <a:ext cx="535723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800" i="1" baseline="-25000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216" name="Text 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74382" y="4993108"/>
                <a:ext cx="535723" cy="523220"/>
              </a:xfrm>
              <a:prstGeom prst="rect">
                <a:avLst/>
              </a:prstGeom>
              <a:blipFill>
                <a:blip r:embed="rId9"/>
                <a:stretch>
                  <a:fillRect l="-4545" b="-238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49">
                <a:extLst>
                  <a:ext uri="{FF2B5EF4-FFF2-40B4-BE49-F238E27FC236}">
                    <a16:creationId xmlns:a16="http://schemas.microsoft.com/office/drawing/2014/main" id="{6BF83C9A-9A8A-F04F-9245-FF34B7037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4624" y="4911818"/>
                <a:ext cx="457200" cy="685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baseline="-25000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8" name="Rectangle 49">
                <a:extLst>
                  <a:ext uri="{FF2B5EF4-FFF2-40B4-BE49-F238E27FC236}">
                    <a16:creationId xmlns:a16="http://schemas.microsoft.com/office/drawing/2014/main" id="{6BF83C9A-9A8A-F04F-9245-FF34B7037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4624" y="4911818"/>
                <a:ext cx="457200" cy="685800"/>
              </a:xfrm>
              <a:prstGeom prst="rect">
                <a:avLst/>
              </a:prstGeom>
              <a:blipFill>
                <a:blip r:embed="rId10"/>
                <a:stretch>
                  <a:fillRect l="-5263" r="-13158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AutoShape 51">
            <a:extLst>
              <a:ext uri="{FF2B5EF4-FFF2-40B4-BE49-F238E27FC236}">
                <a16:creationId xmlns:a16="http://schemas.microsoft.com/office/drawing/2014/main" id="{B1B15A93-E60E-564E-913B-6A64B327B9EA}"/>
              </a:ext>
            </a:extLst>
          </p:cNvPr>
          <p:cNvCxnSpPr>
            <a:cxnSpLocks noChangeShapeType="1"/>
            <a:endCxn id="68" idx="0"/>
          </p:cNvCxnSpPr>
          <p:nvPr/>
        </p:nvCxnSpPr>
        <p:spPr bwMode="auto">
          <a:xfrm flipH="1">
            <a:off x="6093224" y="4057485"/>
            <a:ext cx="1590" cy="85433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AutoShape 52">
            <a:extLst>
              <a:ext uri="{FF2B5EF4-FFF2-40B4-BE49-F238E27FC236}">
                <a16:creationId xmlns:a16="http://schemas.microsoft.com/office/drawing/2014/main" id="{C4DB25AC-366C-E841-A768-02B010980B3C}"/>
              </a:ext>
            </a:extLst>
          </p:cNvPr>
          <p:cNvCxnSpPr>
            <a:cxnSpLocks noChangeShapeType="1"/>
            <a:stCxn id="68" idx="2"/>
          </p:cNvCxnSpPr>
          <p:nvPr/>
        </p:nvCxnSpPr>
        <p:spPr bwMode="auto">
          <a:xfrm>
            <a:off x="6093224" y="5597618"/>
            <a:ext cx="0" cy="83969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61" name="Group 52">
            <a:extLst>
              <a:ext uri="{FF2B5EF4-FFF2-40B4-BE49-F238E27FC236}">
                <a16:creationId xmlns:a16="http://schemas.microsoft.com/office/drawing/2014/main" id="{153DA7C9-EC14-7248-9060-1BEDA41FBDE6}"/>
              </a:ext>
            </a:extLst>
          </p:cNvPr>
          <p:cNvGrpSpPr>
            <a:grpSpLocks/>
          </p:cNvGrpSpPr>
          <p:nvPr/>
        </p:nvGrpSpPr>
        <p:grpSpPr bwMode="auto">
          <a:xfrm>
            <a:off x="2803526" y="4929281"/>
            <a:ext cx="650875" cy="650875"/>
            <a:chOff x="795" y="3042"/>
            <a:chExt cx="410" cy="410"/>
          </a:xfrm>
        </p:grpSpPr>
        <p:sp>
          <p:nvSpPr>
            <p:cNvPr id="62" name="Oval 53">
              <a:extLst>
                <a:ext uri="{FF2B5EF4-FFF2-40B4-BE49-F238E27FC236}">
                  <a16:creationId xmlns:a16="http://schemas.microsoft.com/office/drawing/2014/main" id="{81798DD5-1A4E-F248-8404-6EA728263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" y="3042"/>
              <a:ext cx="410" cy="4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Line 54">
              <a:extLst>
                <a:ext uri="{FF2B5EF4-FFF2-40B4-BE49-F238E27FC236}">
                  <a16:creationId xmlns:a16="http://schemas.microsoft.com/office/drawing/2014/main" id="{3E232407-6F98-B241-9132-2745547206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0" y="3137"/>
              <a:ext cx="0" cy="2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5" name="Group 57">
            <a:extLst>
              <a:ext uri="{FF2B5EF4-FFF2-40B4-BE49-F238E27FC236}">
                <a16:creationId xmlns:a16="http://schemas.microsoft.com/office/drawing/2014/main" id="{26FBF694-A70C-2D45-BE83-E3F529E7214F}"/>
              </a:ext>
            </a:extLst>
          </p:cNvPr>
          <p:cNvGrpSpPr>
            <a:grpSpLocks/>
          </p:cNvGrpSpPr>
          <p:nvPr/>
        </p:nvGrpSpPr>
        <p:grpSpPr bwMode="auto">
          <a:xfrm>
            <a:off x="8755064" y="4929281"/>
            <a:ext cx="650875" cy="650875"/>
            <a:chOff x="795" y="3042"/>
            <a:chExt cx="410" cy="410"/>
          </a:xfrm>
        </p:grpSpPr>
        <p:sp>
          <p:nvSpPr>
            <p:cNvPr id="67" name="Oval 58">
              <a:extLst>
                <a:ext uri="{FF2B5EF4-FFF2-40B4-BE49-F238E27FC236}">
                  <a16:creationId xmlns:a16="http://schemas.microsoft.com/office/drawing/2014/main" id="{C45ED606-FADC-064B-8190-951574C11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" y="3042"/>
              <a:ext cx="410" cy="4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Line 59">
              <a:extLst>
                <a:ext uri="{FF2B5EF4-FFF2-40B4-BE49-F238E27FC236}">
                  <a16:creationId xmlns:a16="http://schemas.microsoft.com/office/drawing/2014/main" id="{E9F50A69-1D23-D244-9147-662C1CD18A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0" y="3137"/>
              <a:ext cx="0" cy="2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2" name="AutoShape 63">
            <a:extLst>
              <a:ext uri="{FF2B5EF4-FFF2-40B4-BE49-F238E27FC236}">
                <a16:creationId xmlns:a16="http://schemas.microsoft.com/office/drawing/2014/main" id="{79A829D3-3937-3540-AFA0-E7F91FC7960A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808608" y="4072250"/>
            <a:ext cx="7144" cy="137246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AutoShape 64">
            <a:extLst>
              <a:ext uri="{FF2B5EF4-FFF2-40B4-BE49-F238E27FC236}">
                <a16:creationId xmlns:a16="http://schemas.microsoft.com/office/drawing/2014/main" id="{8D5E1A04-CD6D-304D-8F91-3A63AA266375}"/>
              </a:ext>
            </a:extLst>
          </p:cNvPr>
          <p:cNvCxnSpPr>
            <a:cxnSpLocks noChangeShapeType="1"/>
            <a:stCxn id="74" idx="2"/>
          </p:cNvCxnSpPr>
          <p:nvPr/>
        </p:nvCxnSpPr>
        <p:spPr bwMode="auto">
          <a:xfrm flipH="1">
            <a:off x="3811785" y="5597618"/>
            <a:ext cx="11404" cy="83683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53">
                <a:extLst>
                  <a:ext uri="{FF2B5EF4-FFF2-40B4-BE49-F238E27FC236}">
                    <a16:creationId xmlns:a16="http://schemas.microsoft.com/office/drawing/2014/main" id="{24D47E39-4A83-BF46-9D25-388EF71D5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4589" y="4911818"/>
                <a:ext cx="457200" cy="685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i="1" baseline="-25000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4" name="Rectangle 53">
                <a:extLst>
                  <a:ext uri="{FF2B5EF4-FFF2-40B4-BE49-F238E27FC236}">
                    <a16:creationId xmlns:a16="http://schemas.microsoft.com/office/drawing/2014/main" id="{24D47E39-4A83-BF46-9D25-388EF71D5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94589" y="4911818"/>
                <a:ext cx="457200" cy="685800"/>
              </a:xfrm>
              <a:prstGeom prst="rect">
                <a:avLst/>
              </a:prstGeom>
              <a:blipFill>
                <a:blip r:embed="rId11"/>
                <a:stretch>
                  <a:fillRect l="-5128" r="-5128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AutoShape 68">
            <a:extLst>
              <a:ext uri="{FF2B5EF4-FFF2-40B4-BE49-F238E27FC236}">
                <a16:creationId xmlns:a16="http://schemas.microsoft.com/office/drawing/2014/main" id="{DE56567C-E640-B548-A0F5-6B84E938CF4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382795" y="4114800"/>
            <a:ext cx="7142" cy="12576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6" name="Line 70">
            <a:extLst>
              <a:ext uri="{FF2B5EF4-FFF2-40B4-BE49-F238E27FC236}">
                <a16:creationId xmlns:a16="http://schemas.microsoft.com/office/drawing/2014/main" id="{698EFB15-0F4A-1048-85A0-FD8576692C7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9937" y="5449889"/>
            <a:ext cx="0" cy="1019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56">
                <a:extLst>
                  <a:ext uri="{FF2B5EF4-FFF2-40B4-BE49-F238E27FC236}">
                    <a16:creationId xmlns:a16="http://schemas.microsoft.com/office/drawing/2014/main" id="{66FDAB4F-08B3-014B-98BA-666EBE7765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1336" y="4911818"/>
                <a:ext cx="457200" cy="685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i="1" baseline="-25000" dirty="0" err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7" name="Rectangle 56">
                <a:extLst>
                  <a:ext uri="{FF2B5EF4-FFF2-40B4-BE49-F238E27FC236}">
                    <a16:creationId xmlns:a16="http://schemas.microsoft.com/office/drawing/2014/main" id="{66FDAB4F-08B3-014B-98BA-666EBE776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61336" y="4911818"/>
                <a:ext cx="457200" cy="685800"/>
              </a:xfrm>
              <a:prstGeom prst="rect">
                <a:avLst/>
              </a:prstGeom>
              <a:blipFill>
                <a:blip r:embed="rId12"/>
                <a:stretch>
                  <a:fillRect l="-5263" r="-13158"/>
                </a:stretch>
              </a:blip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 Box 64">
            <a:extLst>
              <a:ext uri="{FF2B5EF4-FFF2-40B4-BE49-F238E27FC236}">
                <a16:creationId xmlns:a16="http://schemas.microsoft.com/office/drawing/2014/main" id="{1665E65F-B406-8145-A694-4047FE172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8" y="6162675"/>
            <a:ext cx="3401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9" name="Text Box 65">
            <a:extLst>
              <a:ext uri="{FF2B5EF4-FFF2-40B4-BE49-F238E27FC236}">
                <a16:creationId xmlns:a16="http://schemas.microsoft.com/office/drawing/2014/main" id="{9D8412B3-C088-D74B-96CF-D7C11F6DB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6813" y="3841750"/>
            <a:ext cx="3401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80" name="Text Box 66">
            <a:extLst>
              <a:ext uri="{FF2B5EF4-FFF2-40B4-BE49-F238E27FC236}">
                <a16:creationId xmlns:a16="http://schemas.microsoft.com/office/drawing/2014/main" id="{86B9DAC0-9629-984F-88E8-F9422B3CA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4388" y="1317625"/>
            <a:ext cx="3401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81" name="Text Box 67">
            <a:extLst>
              <a:ext uri="{FF2B5EF4-FFF2-40B4-BE49-F238E27FC236}">
                <a16:creationId xmlns:a16="http://schemas.microsoft.com/office/drawing/2014/main" id="{A9A5FD65-0A3C-3344-B1D8-9FE4A2EE7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8351" y="3850432"/>
            <a:ext cx="3401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2" name="Text Box 68">
            <a:extLst>
              <a:ext uri="{FF2B5EF4-FFF2-40B4-BE49-F238E27FC236}">
                <a16:creationId xmlns:a16="http://schemas.microsoft.com/office/drawing/2014/main" id="{50726A0B-6BAF-4048-8AC9-D2C5B1798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6100" y="3840163"/>
            <a:ext cx="3401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84" name="Line 69">
            <a:extLst>
              <a:ext uri="{FF2B5EF4-FFF2-40B4-BE49-F238E27FC236}">
                <a16:creationId xmlns:a16="http://schemas.microsoft.com/office/drawing/2014/main" id="{DF3CD792-77C5-704F-96DB-0E25EB17D9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28271" y="2005014"/>
            <a:ext cx="750888" cy="0"/>
          </a:xfrm>
          <a:prstGeom prst="line">
            <a:avLst/>
          </a:prstGeom>
          <a:noFill/>
          <a:ln w="28575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 Box 70">
                <a:extLst>
                  <a:ext uri="{FF2B5EF4-FFF2-40B4-BE49-F238E27FC236}">
                    <a16:creationId xmlns:a16="http://schemas.microsoft.com/office/drawing/2014/main" id="{ADC3CA62-E143-EE44-9D36-B3721CE4CF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4634" y="1481326"/>
                <a:ext cx="538163" cy="5238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800" i="1" baseline="-25000" dirty="0" err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85" name="Text Box 70">
                <a:extLst>
                  <a:ext uri="{FF2B5EF4-FFF2-40B4-BE49-F238E27FC236}">
                    <a16:creationId xmlns:a16="http://schemas.microsoft.com/office/drawing/2014/main" id="{ADC3CA62-E143-EE44-9D36-B3721CE4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34634" y="1481326"/>
                <a:ext cx="538163" cy="523876"/>
              </a:xfrm>
              <a:prstGeom prst="rect">
                <a:avLst/>
              </a:prstGeom>
              <a:blipFill>
                <a:blip r:embed="rId13"/>
                <a:stretch>
                  <a:fillRect b="-238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Line 73">
            <a:extLst>
              <a:ext uri="{FF2B5EF4-FFF2-40B4-BE49-F238E27FC236}">
                <a16:creationId xmlns:a16="http://schemas.microsoft.com/office/drawing/2014/main" id="{1799F34A-D612-0F41-ACB3-6F6191636F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75945" y="3192464"/>
            <a:ext cx="750888" cy="0"/>
          </a:xfrm>
          <a:prstGeom prst="line">
            <a:avLst/>
          </a:prstGeom>
          <a:noFill/>
          <a:ln w="28575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 Box 74">
                <a:extLst>
                  <a:ext uri="{FF2B5EF4-FFF2-40B4-BE49-F238E27FC236}">
                    <a16:creationId xmlns:a16="http://schemas.microsoft.com/office/drawing/2014/main" id="{7DDAC05A-EAF1-BE4F-8F53-E4C06CC44A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88658" y="2680651"/>
                <a:ext cx="525463" cy="5238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800" i="1" baseline="-25000" dirty="0" err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88" name="Text Box 74">
                <a:extLst>
                  <a:ext uri="{FF2B5EF4-FFF2-40B4-BE49-F238E27FC236}">
                    <a16:creationId xmlns:a16="http://schemas.microsoft.com/office/drawing/2014/main" id="{7DDAC05A-EAF1-BE4F-8F53-E4C06CC44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88658" y="2680651"/>
                <a:ext cx="525463" cy="52387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Group 78">
            <a:extLst>
              <a:ext uri="{FF2B5EF4-FFF2-40B4-BE49-F238E27FC236}">
                <a16:creationId xmlns:a16="http://schemas.microsoft.com/office/drawing/2014/main" id="{929DF0D6-52D2-264F-BF66-5E66576005D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481888" y="1506536"/>
            <a:ext cx="750888" cy="523876"/>
            <a:chOff x="1495" y="936"/>
            <a:chExt cx="473" cy="330"/>
          </a:xfrm>
        </p:grpSpPr>
        <p:sp>
          <p:nvSpPr>
            <p:cNvPr id="93" name="Line 79">
              <a:extLst>
                <a:ext uri="{FF2B5EF4-FFF2-40B4-BE49-F238E27FC236}">
                  <a16:creationId xmlns:a16="http://schemas.microsoft.com/office/drawing/2014/main" id="{4E9C4407-9FC5-EE49-A0F9-925DEBCA84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5" y="1263"/>
              <a:ext cx="473" cy="0"/>
            </a:xfrm>
            <a:prstGeom prst="line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 Box 80">
                  <a:extLst>
                    <a:ext uri="{FF2B5EF4-FFF2-40B4-BE49-F238E27FC236}">
                      <a16:creationId xmlns:a16="http://schemas.microsoft.com/office/drawing/2014/main" id="{A6C91184-FDEA-4D4A-84C0-CB1C1D9D4CC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94" y="936"/>
                  <a:ext cx="33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800" i="1" baseline="-25000" dirty="0" err="1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94" name="Text Box 80">
                  <a:extLst>
                    <a:ext uri="{FF2B5EF4-FFF2-40B4-BE49-F238E27FC236}">
                      <a16:creationId xmlns:a16="http://schemas.microsoft.com/office/drawing/2014/main" id="{A6C91184-FDEA-4D4A-84C0-CB1C1D9D4C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94" y="936"/>
                  <a:ext cx="333" cy="33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Line 76">
            <a:extLst>
              <a:ext uri="{FF2B5EF4-FFF2-40B4-BE49-F238E27FC236}">
                <a16:creationId xmlns:a16="http://schemas.microsoft.com/office/drawing/2014/main" id="{AB484EC3-C0DD-E540-A19B-16261BA2752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6147" y="3192464"/>
            <a:ext cx="750889" cy="0"/>
          </a:xfrm>
          <a:prstGeom prst="line">
            <a:avLst/>
          </a:prstGeom>
          <a:noFill/>
          <a:ln w="28575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 Box 77">
                <a:extLst>
                  <a:ext uri="{FF2B5EF4-FFF2-40B4-BE49-F238E27FC236}">
                    <a16:creationId xmlns:a16="http://schemas.microsoft.com/office/drawing/2014/main" id="{C3AEC519-AAA7-674B-91D4-65A9396E26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7399335" y="2680651"/>
                <a:ext cx="544513" cy="5238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800" i="1" baseline="-25000" dirty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1" name="Text Box 77">
                <a:extLst>
                  <a:ext uri="{FF2B5EF4-FFF2-40B4-BE49-F238E27FC236}">
                    <a16:creationId xmlns:a16="http://schemas.microsoft.com/office/drawing/2014/main" id="{C3AEC519-AAA7-674B-91D4-65A9396E2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7399335" y="2680651"/>
                <a:ext cx="544513" cy="523876"/>
              </a:xfrm>
              <a:prstGeom prst="rect">
                <a:avLst/>
              </a:prstGeom>
              <a:blipFill>
                <a:blip r:embed="rId16"/>
                <a:stretch>
                  <a:fillRect b="-1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Line 82">
            <a:extLst>
              <a:ext uri="{FF2B5EF4-FFF2-40B4-BE49-F238E27FC236}">
                <a16:creationId xmlns:a16="http://schemas.microsoft.com/office/drawing/2014/main" id="{BAE1E8E6-1733-8849-B54C-C1F38D060048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7648575" y="5100638"/>
            <a:ext cx="750888" cy="0"/>
          </a:xfrm>
          <a:prstGeom prst="line">
            <a:avLst/>
          </a:prstGeom>
          <a:noFill/>
          <a:ln w="28575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 Box 83">
                <a:extLst>
                  <a:ext uri="{FF2B5EF4-FFF2-40B4-BE49-F238E27FC236}">
                    <a16:creationId xmlns:a16="http://schemas.microsoft.com/office/drawing/2014/main" id="{C17D0A77-C923-544F-B6CE-FA4B21DEA4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7495847" y="4883150"/>
                <a:ext cx="554704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800" i="1" baseline="-25000" dirty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6" name="Text Box 83">
                <a:extLst>
                  <a:ext uri="{FF2B5EF4-FFF2-40B4-BE49-F238E27FC236}">
                    <a16:creationId xmlns:a16="http://schemas.microsoft.com/office/drawing/2014/main" id="{C17D0A77-C923-544F-B6CE-FA4B21DEA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7495847" y="4883150"/>
                <a:ext cx="554704" cy="523220"/>
              </a:xfrm>
              <a:prstGeom prst="rect">
                <a:avLst/>
              </a:prstGeom>
              <a:blipFill>
                <a:blip r:embed="rId17"/>
                <a:stretch>
                  <a:fillRect b="-1428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Line 84">
            <a:extLst>
              <a:ext uri="{FF2B5EF4-FFF2-40B4-BE49-F238E27FC236}">
                <a16:creationId xmlns:a16="http://schemas.microsoft.com/office/drawing/2014/main" id="{0FCFFD67-2C79-0F49-A51F-0D0DF77FB173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3775075" y="5202238"/>
            <a:ext cx="750888" cy="0"/>
          </a:xfrm>
          <a:prstGeom prst="line">
            <a:avLst/>
          </a:prstGeom>
          <a:noFill/>
          <a:ln w="28575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 Box 85">
                <a:extLst>
                  <a:ext uri="{FF2B5EF4-FFF2-40B4-BE49-F238E27FC236}">
                    <a16:creationId xmlns:a16="http://schemas.microsoft.com/office/drawing/2014/main" id="{53ADC78C-280B-FA45-9B24-AF5874241F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16388" y="4935538"/>
                <a:ext cx="54450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800" i="1" baseline="-25000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8" name="Text Box 85">
                <a:extLst>
                  <a:ext uri="{FF2B5EF4-FFF2-40B4-BE49-F238E27FC236}">
                    <a16:creationId xmlns:a16="http://schemas.microsoft.com/office/drawing/2014/main" id="{53ADC78C-280B-FA45-9B24-AF5874241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6388" y="4935538"/>
                <a:ext cx="544508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Line 86">
            <a:extLst>
              <a:ext uri="{FF2B5EF4-FFF2-40B4-BE49-F238E27FC236}">
                <a16:creationId xmlns:a16="http://schemas.microsoft.com/office/drawing/2014/main" id="{EB63BDC5-F9D4-794B-83AB-C61DA28806FD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6065838" y="2932113"/>
            <a:ext cx="750888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 Box 87">
                <a:extLst>
                  <a:ext uri="{FF2B5EF4-FFF2-40B4-BE49-F238E27FC236}">
                    <a16:creationId xmlns:a16="http://schemas.microsoft.com/office/drawing/2014/main" id="{C19E7131-E67F-C744-BA8A-295F52DF50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07151" y="2665413"/>
                <a:ext cx="553549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800" i="1" baseline="-25000" dirty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0" name="Text Box 87">
                <a:extLst>
                  <a:ext uri="{FF2B5EF4-FFF2-40B4-BE49-F238E27FC236}">
                    <a16:creationId xmlns:a16="http://schemas.microsoft.com/office/drawing/2014/main" id="{C19E7131-E67F-C744-BA8A-295F52DF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07151" y="2665413"/>
                <a:ext cx="553549" cy="523220"/>
              </a:xfrm>
              <a:prstGeom prst="rect">
                <a:avLst/>
              </a:prstGeom>
              <a:blipFill>
                <a:blip r:embed="rId19"/>
                <a:stretch>
                  <a:fillRect b="-232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Line 82">
            <a:extLst>
              <a:ext uri="{FF2B5EF4-FFF2-40B4-BE49-F238E27FC236}">
                <a16:creationId xmlns:a16="http://schemas.microsoft.com/office/drawing/2014/main" id="{758C5D95-6801-8840-BBA1-2702340936D4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5382330" y="5205538"/>
            <a:ext cx="750888" cy="0"/>
          </a:xfrm>
          <a:prstGeom prst="line">
            <a:avLst/>
          </a:prstGeom>
          <a:noFill/>
          <a:ln w="28575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 Box 83">
                <a:extLst>
                  <a:ext uri="{FF2B5EF4-FFF2-40B4-BE49-F238E27FC236}">
                    <a16:creationId xmlns:a16="http://schemas.microsoft.com/office/drawing/2014/main" id="{649D38BB-DCA6-414E-AD82-2E12CCDEC6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5253352" y="4988050"/>
                <a:ext cx="541879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baseline="-25000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3" name="Text Box 83">
                <a:extLst>
                  <a:ext uri="{FF2B5EF4-FFF2-40B4-BE49-F238E27FC236}">
                    <a16:creationId xmlns:a16="http://schemas.microsoft.com/office/drawing/2014/main" id="{649D38BB-DCA6-414E-AD82-2E12CCDEC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5253352" y="4988050"/>
                <a:ext cx="541879" cy="523220"/>
              </a:xfrm>
              <a:prstGeom prst="rect">
                <a:avLst/>
              </a:prstGeom>
              <a:blipFill>
                <a:blip r:embed="rId20"/>
                <a:stretch>
                  <a:fillRect b="-238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649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special about power flow 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ym typeface="Wingdings"/>
              </a:rPr>
              <a:t>Variables in conventional DC circuit analysis:</a:t>
            </a:r>
          </a:p>
          <a:p>
            <a:pPr lvl="1"/>
            <a:r>
              <a:rPr lang="en-US" sz="2000" dirty="0">
                <a:sym typeface="Wingdings"/>
              </a:rPr>
              <a:t>Voltages </a:t>
            </a:r>
          </a:p>
          <a:p>
            <a:pPr lvl="1"/>
            <a:r>
              <a:rPr lang="en-US" sz="2000" dirty="0">
                <a:sym typeface="Wingdings"/>
              </a:rPr>
              <a:t>Currents</a:t>
            </a:r>
          </a:p>
          <a:p>
            <a:r>
              <a:rPr lang="en-US" sz="2400" dirty="0">
                <a:sym typeface="Wingdings"/>
              </a:rPr>
              <a:t>Variables in conventional AC circuit analysis:</a:t>
            </a:r>
          </a:p>
          <a:p>
            <a:pPr lvl="1"/>
            <a:r>
              <a:rPr lang="en-US" sz="2000" dirty="0">
                <a:sym typeface="Wingdings"/>
              </a:rPr>
              <a:t>Magnitude and phase of voltages </a:t>
            </a:r>
          </a:p>
          <a:p>
            <a:pPr lvl="1"/>
            <a:r>
              <a:rPr lang="en-US" sz="2000" dirty="0">
                <a:sym typeface="Wingdings"/>
              </a:rPr>
              <a:t>Magnitude and phase of currents</a:t>
            </a:r>
          </a:p>
          <a:p>
            <a:r>
              <a:rPr lang="en-US" sz="2400" dirty="0">
                <a:sym typeface="Wingdings"/>
              </a:rPr>
              <a:t>Variables in power flow analysis:</a:t>
            </a:r>
          </a:p>
          <a:p>
            <a:pPr lvl="1"/>
            <a:r>
              <a:rPr lang="en-US" sz="2000" dirty="0">
                <a:sym typeface="Wingdings"/>
              </a:rPr>
              <a:t>Magnitude and phase of voltages  </a:t>
            </a:r>
          </a:p>
          <a:p>
            <a:pPr lvl="1"/>
            <a:r>
              <a:rPr lang="en-US" sz="2000" dirty="0">
                <a:sym typeface="Wingdings"/>
              </a:rPr>
              <a:t>Active and reactive powers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729E8-78CF-F1CF-9676-2866C64F0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3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4: Write KCL at each node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CFC3F-FCD5-EA4D-A3C4-D6CE6FBFC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B820-ED92-B54B-B7DB-8652B2E9688C}" type="slidenum">
              <a:rPr lang="en-GB" smtClean="0"/>
              <a:pPr/>
              <a:t>30</a:t>
            </a:fld>
            <a:endParaRPr lang="en-GB" sz="1400">
              <a:latin typeface="Times" charset="0"/>
            </a:endParaRPr>
          </a:p>
        </p:txBody>
      </p:sp>
      <p:sp>
        <p:nvSpPr>
          <p:cNvPr id="64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0" y="6597650"/>
            <a:ext cx="4730750" cy="3651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BE1F33-92D8-E846-BC2B-1A527F7271A7}"/>
              </a:ext>
            </a:extLst>
          </p:cNvPr>
          <p:cNvGrpSpPr/>
          <p:nvPr/>
        </p:nvGrpSpPr>
        <p:grpSpPr>
          <a:xfrm>
            <a:off x="97509" y="1317625"/>
            <a:ext cx="7666001" cy="5306715"/>
            <a:chOff x="97509" y="1317625"/>
            <a:chExt cx="7666001" cy="53067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16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7227787" y="5002634"/>
                  <a:ext cx="535723" cy="523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800" i="1" baseline="-25000" dirty="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6216" name="Text 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27787" y="5002634"/>
                  <a:ext cx="535723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6977" b="-4878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12" name="AutoShape 68"/>
            <p:cNvCxnSpPr>
              <a:cxnSpLocks noChangeShapeType="1"/>
              <a:endCxn id="6161" idx="2"/>
            </p:cNvCxnSpPr>
            <p:nvPr/>
          </p:nvCxnSpPr>
          <p:spPr bwMode="auto">
            <a:xfrm flipH="1" flipV="1">
              <a:off x="6837632" y="4114800"/>
              <a:ext cx="7142" cy="12576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214" name="Line 70"/>
            <p:cNvSpPr>
              <a:spLocks noChangeShapeType="1"/>
            </p:cNvSpPr>
            <p:nvPr/>
          </p:nvSpPr>
          <p:spPr bwMode="auto">
            <a:xfrm>
              <a:off x="6844774" y="5449889"/>
              <a:ext cx="0" cy="1019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grpSp>
          <p:nvGrpSpPr>
            <p:cNvPr id="6149" name="Group 5"/>
            <p:cNvGrpSpPr>
              <a:grpSpLocks/>
            </p:cNvGrpSpPr>
            <p:nvPr/>
          </p:nvGrpSpPr>
          <p:grpSpPr bwMode="auto">
            <a:xfrm>
              <a:off x="3174475" y="1752600"/>
              <a:ext cx="1374775" cy="76200"/>
              <a:chOff x="2304" y="1104"/>
              <a:chExt cx="1344" cy="48"/>
            </a:xfrm>
          </p:grpSpPr>
          <p:sp>
            <p:nvSpPr>
              <p:cNvPr id="6147" name="Rectangle 3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48" name="Rectangle 4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56" name="Group 12"/>
            <p:cNvGrpSpPr>
              <a:grpSpLocks/>
            </p:cNvGrpSpPr>
            <p:nvPr/>
          </p:nvGrpSpPr>
          <p:grpSpPr bwMode="auto">
            <a:xfrm>
              <a:off x="3176063" y="4038600"/>
              <a:ext cx="1374775" cy="76200"/>
              <a:chOff x="2304" y="1104"/>
              <a:chExt cx="1344" cy="48"/>
            </a:xfrm>
          </p:grpSpPr>
          <p:sp>
            <p:nvSpPr>
              <p:cNvPr id="6157" name="Rectangle 13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58" name="Rectangle 14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59" name="Group 15"/>
            <p:cNvGrpSpPr>
              <a:grpSpLocks/>
            </p:cNvGrpSpPr>
            <p:nvPr/>
          </p:nvGrpSpPr>
          <p:grpSpPr bwMode="auto">
            <a:xfrm>
              <a:off x="5806550" y="4038600"/>
              <a:ext cx="1374775" cy="76200"/>
              <a:chOff x="2304" y="1104"/>
              <a:chExt cx="1344" cy="48"/>
            </a:xfrm>
          </p:grpSpPr>
          <p:sp>
            <p:nvSpPr>
              <p:cNvPr id="6160" name="Rectangle 16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61" name="Rectangle 17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62" name="Group 18"/>
            <p:cNvGrpSpPr>
              <a:grpSpLocks/>
            </p:cNvGrpSpPr>
            <p:nvPr/>
          </p:nvGrpSpPr>
          <p:grpSpPr bwMode="auto">
            <a:xfrm>
              <a:off x="545575" y="4038600"/>
              <a:ext cx="1374775" cy="76200"/>
              <a:chOff x="2304" y="1104"/>
              <a:chExt cx="1344" cy="48"/>
            </a:xfrm>
          </p:grpSpPr>
          <p:sp>
            <p:nvSpPr>
              <p:cNvPr id="6163" name="Rectangle 19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64" name="Rectangle 20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80" name="Group 36"/>
            <p:cNvGrpSpPr>
              <a:grpSpLocks/>
            </p:cNvGrpSpPr>
            <p:nvPr/>
          </p:nvGrpSpPr>
          <p:grpSpPr bwMode="auto">
            <a:xfrm>
              <a:off x="548750" y="6400800"/>
              <a:ext cx="6861175" cy="76200"/>
              <a:chOff x="768" y="4032"/>
              <a:chExt cx="4322" cy="48"/>
            </a:xfrm>
          </p:grpSpPr>
          <p:grpSp>
            <p:nvGrpSpPr>
              <p:cNvPr id="6165" name="Group 21"/>
              <p:cNvGrpSpPr>
                <a:grpSpLocks/>
              </p:cNvGrpSpPr>
              <p:nvPr/>
            </p:nvGrpSpPr>
            <p:grpSpPr bwMode="auto">
              <a:xfrm>
                <a:off x="768" y="4032"/>
                <a:ext cx="866" cy="48"/>
                <a:chOff x="2304" y="1104"/>
                <a:chExt cx="1344" cy="48"/>
              </a:xfrm>
            </p:grpSpPr>
            <p:sp>
              <p:nvSpPr>
                <p:cNvPr id="6166" name="Rectangle 22"/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6167" name="Rectangle 23"/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6168" name="Group 24"/>
              <p:cNvGrpSpPr>
                <a:grpSpLocks/>
              </p:cNvGrpSpPr>
              <p:nvPr/>
            </p:nvGrpSpPr>
            <p:grpSpPr bwMode="auto">
              <a:xfrm>
                <a:off x="1632" y="4032"/>
                <a:ext cx="866" cy="48"/>
                <a:chOff x="2304" y="1104"/>
                <a:chExt cx="1344" cy="48"/>
              </a:xfrm>
            </p:grpSpPr>
            <p:sp>
              <p:nvSpPr>
                <p:cNvPr id="6169" name="Rectangle 25"/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6170" name="Rectangle 26"/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6171" name="Group 27"/>
              <p:cNvGrpSpPr>
                <a:grpSpLocks/>
              </p:cNvGrpSpPr>
              <p:nvPr/>
            </p:nvGrpSpPr>
            <p:grpSpPr bwMode="auto">
              <a:xfrm>
                <a:off x="2496" y="4032"/>
                <a:ext cx="866" cy="48"/>
                <a:chOff x="2304" y="1104"/>
                <a:chExt cx="1344" cy="48"/>
              </a:xfrm>
            </p:grpSpPr>
            <p:sp>
              <p:nvSpPr>
                <p:cNvPr id="6172" name="Rectangle 28"/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6173" name="Rectangle 29"/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6174" name="Group 30"/>
              <p:cNvGrpSpPr>
                <a:grpSpLocks/>
              </p:cNvGrpSpPr>
              <p:nvPr/>
            </p:nvGrpSpPr>
            <p:grpSpPr bwMode="auto">
              <a:xfrm>
                <a:off x="3360" y="4032"/>
                <a:ext cx="866" cy="48"/>
                <a:chOff x="2304" y="1104"/>
                <a:chExt cx="1344" cy="48"/>
              </a:xfrm>
            </p:grpSpPr>
            <p:sp>
              <p:nvSpPr>
                <p:cNvPr id="6175" name="Rectangle 31"/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6176" name="Rectangle 32"/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6177" name="Group 33"/>
              <p:cNvGrpSpPr>
                <a:grpSpLocks/>
              </p:cNvGrpSpPr>
              <p:nvPr/>
            </p:nvGrpSpPr>
            <p:grpSpPr bwMode="auto">
              <a:xfrm>
                <a:off x="4224" y="4032"/>
                <a:ext cx="866" cy="48"/>
                <a:chOff x="2304" y="1104"/>
                <a:chExt cx="1344" cy="48"/>
              </a:xfrm>
            </p:grpSpPr>
            <p:sp>
              <p:nvSpPr>
                <p:cNvPr id="6178" name="Rectangle 34"/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6179" name="Rectangle 35"/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81" name="Rectangle 37"/>
                <p:cNvSpPr>
                  <a:spLocks noChangeArrowheads="1"/>
                </p:cNvSpPr>
                <p:nvPr/>
              </p:nvSpPr>
              <p:spPr bwMode="auto">
                <a:xfrm>
                  <a:off x="1348849" y="2133600"/>
                  <a:ext cx="12954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 baseline="-25000" dirty="0" err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6181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48849" y="2133600"/>
                  <a:ext cx="1295400" cy="457200"/>
                </a:xfrm>
                <a:prstGeom prst="rect">
                  <a:avLst/>
                </a:prstGeom>
                <a:blipFill>
                  <a:blip r:embed="rId4"/>
                  <a:stretch>
                    <a:fillRect b="-7895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82" name="AutoShape 38"/>
            <p:cNvCxnSpPr>
              <a:cxnSpLocks noChangeShapeType="1"/>
              <a:stCxn id="6181" idx="3"/>
              <a:endCxn id="6147" idx="2"/>
            </p:cNvCxnSpPr>
            <p:nvPr/>
          </p:nvCxnSpPr>
          <p:spPr bwMode="auto">
            <a:xfrm flipV="1">
              <a:off x="2644250" y="1828800"/>
              <a:ext cx="874713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183" name="AutoShape 39"/>
            <p:cNvCxnSpPr>
              <a:cxnSpLocks noChangeShapeType="1"/>
              <a:stCxn id="6181" idx="1"/>
              <a:endCxn id="6163" idx="0"/>
            </p:cNvCxnSpPr>
            <p:nvPr/>
          </p:nvCxnSpPr>
          <p:spPr bwMode="auto">
            <a:xfrm rot="10800000" flipV="1">
              <a:off x="890063" y="2362200"/>
              <a:ext cx="458787" cy="1676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84" name="Rectangle 40"/>
                <p:cNvSpPr>
                  <a:spLocks noChangeArrowheads="1"/>
                </p:cNvSpPr>
                <p:nvPr/>
              </p:nvSpPr>
              <p:spPr bwMode="auto">
                <a:xfrm>
                  <a:off x="1882249" y="3276600"/>
                  <a:ext cx="12954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 baseline="-25000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6184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82249" y="3276600"/>
                  <a:ext cx="1295400" cy="457200"/>
                </a:xfrm>
                <a:prstGeom prst="rect">
                  <a:avLst/>
                </a:prstGeom>
                <a:blipFill>
                  <a:blip r:embed="rId5"/>
                  <a:stretch>
                    <a:fillRect b="-2564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85" name="AutoShape 41"/>
            <p:cNvCxnSpPr>
              <a:cxnSpLocks noChangeShapeType="1"/>
              <a:stCxn id="6184" idx="1"/>
              <a:endCxn id="6164" idx="0"/>
            </p:cNvCxnSpPr>
            <p:nvPr/>
          </p:nvCxnSpPr>
          <p:spPr bwMode="auto">
            <a:xfrm rot="10800000" flipV="1">
              <a:off x="1577449" y="3505200"/>
              <a:ext cx="304800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186" name="AutoShape 42"/>
            <p:cNvCxnSpPr>
              <a:cxnSpLocks noChangeShapeType="1"/>
              <a:stCxn id="6184" idx="3"/>
              <a:endCxn id="6157" idx="0"/>
            </p:cNvCxnSpPr>
            <p:nvPr/>
          </p:nvCxnSpPr>
          <p:spPr bwMode="auto">
            <a:xfrm>
              <a:off x="3177649" y="3505200"/>
              <a:ext cx="342900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87" name="Rectangle 43"/>
                <p:cNvSpPr>
                  <a:spLocks noChangeArrowheads="1"/>
                </p:cNvSpPr>
                <p:nvPr/>
              </p:nvSpPr>
              <p:spPr bwMode="auto">
                <a:xfrm>
                  <a:off x="4625449" y="3276600"/>
                  <a:ext cx="12954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 baseline="-25000" dirty="0" err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6187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25449" y="3276600"/>
                  <a:ext cx="1295400" cy="457200"/>
                </a:xfrm>
                <a:prstGeom prst="rect">
                  <a:avLst/>
                </a:prstGeom>
                <a:blipFill>
                  <a:blip r:embed="rId6"/>
                  <a:stretch>
                    <a:fillRect b="-20513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88" name="AutoShape 44"/>
            <p:cNvCxnSpPr>
              <a:cxnSpLocks noChangeShapeType="1"/>
              <a:stCxn id="6187" idx="1"/>
              <a:endCxn id="6158" idx="0"/>
            </p:cNvCxnSpPr>
            <p:nvPr/>
          </p:nvCxnSpPr>
          <p:spPr bwMode="auto">
            <a:xfrm rot="10800000" flipV="1">
              <a:off x="4207937" y="3505200"/>
              <a:ext cx="417512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189" name="AutoShape 45"/>
            <p:cNvCxnSpPr>
              <a:cxnSpLocks noChangeShapeType="1"/>
              <a:stCxn id="6187" idx="3"/>
              <a:endCxn id="6160" idx="0"/>
            </p:cNvCxnSpPr>
            <p:nvPr/>
          </p:nvCxnSpPr>
          <p:spPr bwMode="auto">
            <a:xfrm>
              <a:off x="5920849" y="3505200"/>
              <a:ext cx="230188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90" name="Rectangle 46"/>
                <p:cNvSpPr>
                  <a:spLocks noChangeArrowheads="1"/>
                </p:cNvSpPr>
                <p:nvPr/>
              </p:nvSpPr>
              <p:spPr bwMode="auto">
                <a:xfrm>
                  <a:off x="5006449" y="2133600"/>
                  <a:ext cx="12954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 baseline="-2500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6190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06449" y="2133600"/>
                  <a:ext cx="1295400" cy="457200"/>
                </a:xfrm>
                <a:prstGeom prst="rect">
                  <a:avLst/>
                </a:prstGeom>
                <a:blipFill>
                  <a:blip r:embed="rId7"/>
                  <a:stretch>
                    <a:fillRect b="-2632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91" name="AutoShape 47"/>
            <p:cNvCxnSpPr>
              <a:cxnSpLocks noChangeShapeType="1"/>
              <a:stCxn id="6148" idx="2"/>
              <a:endCxn id="6190" idx="1"/>
            </p:cNvCxnSpPr>
            <p:nvPr/>
          </p:nvCxnSpPr>
          <p:spPr bwMode="auto">
            <a:xfrm rot="16200000" flipH="1">
              <a:off x="4338906" y="1694657"/>
              <a:ext cx="534987" cy="8001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192" name="AutoShape 48"/>
            <p:cNvCxnSpPr>
              <a:cxnSpLocks noChangeShapeType="1"/>
              <a:stCxn id="6190" idx="3"/>
              <a:endCxn id="6161" idx="0"/>
            </p:cNvCxnSpPr>
            <p:nvPr/>
          </p:nvCxnSpPr>
          <p:spPr bwMode="auto">
            <a:xfrm>
              <a:off x="6301850" y="2362200"/>
              <a:ext cx="536575" cy="1676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93" name="Rectangle 49"/>
                <p:cNvSpPr>
                  <a:spLocks noChangeArrowheads="1"/>
                </p:cNvSpPr>
                <p:nvPr/>
              </p:nvSpPr>
              <p:spPr bwMode="auto">
                <a:xfrm>
                  <a:off x="3633262" y="2590800"/>
                  <a:ext cx="457200" cy="6858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 baseline="-25000" dirty="0" err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6193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3262" y="2590800"/>
                  <a:ext cx="457200" cy="685800"/>
                </a:xfrm>
                <a:prstGeom prst="rect">
                  <a:avLst/>
                </a:prstGeom>
                <a:blipFill>
                  <a:blip r:embed="rId8"/>
                  <a:stretch>
                    <a:fillRect l="-5128" r="-10256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95" name="AutoShape 51"/>
            <p:cNvCxnSpPr>
              <a:cxnSpLocks noChangeShapeType="1"/>
              <a:stCxn id="6148" idx="3"/>
              <a:endCxn id="6193" idx="0"/>
            </p:cNvCxnSpPr>
            <p:nvPr/>
          </p:nvCxnSpPr>
          <p:spPr bwMode="auto">
            <a:xfrm flipH="1">
              <a:off x="3861863" y="1789114"/>
              <a:ext cx="1587" cy="8016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196" name="AutoShape 52"/>
            <p:cNvCxnSpPr>
              <a:cxnSpLocks noChangeShapeType="1"/>
              <a:stCxn id="6193" idx="2"/>
              <a:endCxn id="6158" idx="3"/>
            </p:cNvCxnSpPr>
            <p:nvPr/>
          </p:nvCxnSpPr>
          <p:spPr bwMode="auto">
            <a:xfrm>
              <a:off x="3861863" y="3276601"/>
              <a:ext cx="3175" cy="7985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207" name="AutoShape 63"/>
            <p:cNvCxnSpPr>
              <a:cxnSpLocks noChangeShapeType="1"/>
              <a:endCxn id="6163" idx="0"/>
            </p:cNvCxnSpPr>
            <p:nvPr/>
          </p:nvCxnSpPr>
          <p:spPr bwMode="auto">
            <a:xfrm flipH="1" flipV="1">
              <a:off x="889269" y="4038600"/>
              <a:ext cx="7144" cy="137246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208" name="AutoShape 64"/>
            <p:cNvCxnSpPr>
              <a:cxnSpLocks noChangeShapeType="1"/>
              <a:stCxn id="62" idx="4"/>
              <a:endCxn id="6166" idx="0"/>
            </p:cNvCxnSpPr>
            <p:nvPr/>
          </p:nvCxnSpPr>
          <p:spPr bwMode="auto">
            <a:xfrm flipH="1">
              <a:off x="892444" y="5580156"/>
              <a:ext cx="3969" cy="82064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15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97509" y="4993108"/>
                  <a:ext cx="535723" cy="523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800" i="1" baseline="-2500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6215" name="Text 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7509" y="4993108"/>
                  <a:ext cx="535723" cy="523220"/>
                </a:xfrm>
                <a:prstGeom prst="rect">
                  <a:avLst/>
                </a:prstGeom>
                <a:blipFill>
                  <a:blip r:embed="rId9"/>
                  <a:stretch>
                    <a:fillRect l="-4651" b="-238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49">
                  <a:extLst>
                    <a:ext uri="{FF2B5EF4-FFF2-40B4-BE49-F238E27FC236}">
                      <a16:creationId xmlns:a16="http://schemas.microsoft.com/office/drawing/2014/main" id="{6BF83C9A-9A8A-F04F-9245-FF34B70377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073" y="4911818"/>
                  <a:ext cx="457200" cy="6858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b="0" i="1" baseline="-2500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68" name="Rectangle 49">
                  <a:extLst>
                    <a:ext uri="{FF2B5EF4-FFF2-40B4-BE49-F238E27FC236}">
                      <a16:creationId xmlns:a16="http://schemas.microsoft.com/office/drawing/2014/main" id="{6BF83C9A-9A8A-F04F-9245-FF34B70377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2073" y="4911818"/>
                  <a:ext cx="457200" cy="685800"/>
                </a:xfrm>
                <a:prstGeom prst="rect">
                  <a:avLst/>
                </a:prstGeom>
                <a:blipFill>
                  <a:blip r:embed="rId10"/>
                  <a:stretch>
                    <a:fillRect l="-5128" r="-10256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AutoShape 51">
              <a:extLst>
                <a:ext uri="{FF2B5EF4-FFF2-40B4-BE49-F238E27FC236}">
                  <a16:creationId xmlns:a16="http://schemas.microsoft.com/office/drawing/2014/main" id="{B1B15A93-E60E-564E-913B-6A64B327B9EA}"/>
                </a:ext>
              </a:extLst>
            </p:cNvPr>
            <p:cNvCxnSpPr>
              <a:cxnSpLocks noChangeShapeType="1"/>
              <a:endCxn id="68" idx="0"/>
            </p:cNvCxnSpPr>
            <p:nvPr/>
          </p:nvCxnSpPr>
          <p:spPr bwMode="auto">
            <a:xfrm flipH="1">
              <a:off x="3860673" y="4057485"/>
              <a:ext cx="1590" cy="85433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0" name="AutoShape 52">
              <a:extLst>
                <a:ext uri="{FF2B5EF4-FFF2-40B4-BE49-F238E27FC236}">
                  <a16:creationId xmlns:a16="http://schemas.microsoft.com/office/drawing/2014/main" id="{C4DB25AC-366C-E841-A768-02B010980B3C}"/>
                </a:ext>
              </a:extLst>
            </p:cNvPr>
            <p:cNvCxnSpPr>
              <a:cxnSpLocks noChangeShapeType="1"/>
              <a:stCxn id="68" idx="2"/>
            </p:cNvCxnSpPr>
            <p:nvPr/>
          </p:nvCxnSpPr>
          <p:spPr bwMode="auto">
            <a:xfrm>
              <a:off x="3860673" y="5597618"/>
              <a:ext cx="0" cy="83969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61" name="Group 52">
              <a:extLst>
                <a:ext uri="{FF2B5EF4-FFF2-40B4-BE49-F238E27FC236}">
                  <a16:creationId xmlns:a16="http://schemas.microsoft.com/office/drawing/2014/main" id="{153DA7C9-EC14-7248-9060-1BEDA41FBD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0975" y="4929281"/>
              <a:ext cx="650875" cy="650875"/>
              <a:chOff x="795" y="3042"/>
              <a:chExt cx="410" cy="410"/>
            </a:xfrm>
          </p:grpSpPr>
          <p:sp>
            <p:nvSpPr>
              <p:cNvPr id="62" name="Oval 53">
                <a:extLst>
                  <a:ext uri="{FF2B5EF4-FFF2-40B4-BE49-F238E27FC236}">
                    <a16:creationId xmlns:a16="http://schemas.microsoft.com/office/drawing/2014/main" id="{81798DD5-1A4E-F248-8404-6EA7282634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" y="3042"/>
                <a:ext cx="410" cy="41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Line 54">
                <a:extLst>
                  <a:ext uri="{FF2B5EF4-FFF2-40B4-BE49-F238E27FC236}">
                    <a16:creationId xmlns:a16="http://schemas.microsoft.com/office/drawing/2014/main" id="{3E232407-6F98-B241-9132-2745547206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0" y="3137"/>
                <a:ext cx="0" cy="2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5" name="Group 57">
              <a:extLst>
                <a:ext uri="{FF2B5EF4-FFF2-40B4-BE49-F238E27FC236}">
                  <a16:creationId xmlns:a16="http://schemas.microsoft.com/office/drawing/2014/main" id="{26FBF694-A70C-2D45-BE83-E3F529E721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2513" y="4929281"/>
              <a:ext cx="650875" cy="650875"/>
              <a:chOff x="795" y="3042"/>
              <a:chExt cx="410" cy="410"/>
            </a:xfrm>
          </p:grpSpPr>
          <p:sp>
            <p:nvSpPr>
              <p:cNvPr id="67" name="Oval 58">
                <a:extLst>
                  <a:ext uri="{FF2B5EF4-FFF2-40B4-BE49-F238E27FC236}">
                    <a16:creationId xmlns:a16="http://schemas.microsoft.com/office/drawing/2014/main" id="{C45ED606-FADC-064B-8190-951574C11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" y="3042"/>
                <a:ext cx="410" cy="41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Line 59">
                <a:extLst>
                  <a:ext uri="{FF2B5EF4-FFF2-40B4-BE49-F238E27FC236}">
                    <a16:creationId xmlns:a16="http://schemas.microsoft.com/office/drawing/2014/main" id="{E9F50A69-1D23-D244-9147-662C1CD18A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0" y="3137"/>
                <a:ext cx="0" cy="2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2" name="AutoShape 63">
              <a:extLst>
                <a:ext uri="{FF2B5EF4-FFF2-40B4-BE49-F238E27FC236}">
                  <a16:creationId xmlns:a16="http://schemas.microsoft.com/office/drawing/2014/main" id="{79A829D3-3937-3540-AFA0-E7F91FC7960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576057" y="4072250"/>
              <a:ext cx="7144" cy="137246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3" name="AutoShape 64">
              <a:extLst>
                <a:ext uri="{FF2B5EF4-FFF2-40B4-BE49-F238E27FC236}">
                  <a16:creationId xmlns:a16="http://schemas.microsoft.com/office/drawing/2014/main" id="{8D5E1A04-CD6D-304D-8F91-3A63AA266375}"/>
                </a:ext>
              </a:extLst>
            </p:cNvPr>
            <p:cNvCxnSpPr>
              <a:cxnSpLocks noChangeShapeType="1"/>
              <a:stCxn id="74" idx="2"/>
            </p:cNvCxnSpPr>
            <p:nvPr/>
          </p:nvCxnSpPr>
          <p:spPr bwMode="auto">
            <a:xfrm flipH="1">
              <a:off x="1579234" y="5597618"/>
              <a:ext cx="11404" cy="83683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53">
                  <a:extLst>
                    <a:ext uri="{FF2B5EF4-FFF2-40B4-BE49-F238E27FC236}">
                      <a16:creationId xmlns:a16="http://schemas.microsoft.com/office/drawing/2014/main" id="{24D47E39-4A83-BF46-9D25-388EF71D53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2038" y="4911818"/>
                  <a:ext cx="457200" cy="6858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 baseline="-25000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74" name="Rectangle 53">
                  <a:extLst>
                    <a:ext uri="{FF2B5EF4-FFF2-40B4-BE49-F238E27FC236}">
                      <a16:creationId xmlns:a16="http://schemas.microsoft.com/office/drawing/2014/main" id="{24D47E39-4A83-BF46-9D25-388EF71D53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62038" y="4911818"/>
                  <a:ext cx="457200" cy="685800"/>
                </a:xfrm>
                <a:prstGeom prst="rect">
                  <a:avLst/>
                </a:prstGeom>
                <a:blipFill>
                  <a:blip r:embed="rId11"/>
                  <a:stretch>
                    <a:fillRect l="-5263" r="-7895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AutoShape 68">
              <a:extLst>
                <a:ext uri="{FF2B5EF4-FFF2-40B4-BE49-F238E27FC236}">
                  <a16:creationId xmlns:a16="http://schemas.microsoft.com/office/drawing/2014/main" id="{DE56567C-E640-B548-A0F5-6B84E938CF4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150244" y="4114800"/>
              <a:ext cx="7142" cy="12576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6" name="Line 70">
              <a:extLst>
                <a:ext uri="{FF2B5EF4-FFF2-40B4-BE49-F238E27FC236}">
                  <a16:creationId xmlns:a16="http://schemas.microsoft.com/office/drawing/2014/main" id="{698EFB15-0F4A-1048-85A0-FD8576692C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57386" y="5449889"/>
              <a:ext cx="0" cy="1019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56">
                  <a:extLst>
                    <a:ext uri="{FF2B5EF4-FFF2-40B4-BE49-F238E27FC236}">
                      <a16:creationId xmlns:a16="http://schemas.microsoft.com/office/drawing/2014/main" id="{66FDAB4F-08B3-014B-98BA-666EBE7765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28785" y="4911818"/>
                  <a:ext cx="457200" cy="6858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 baseline="-25000" dirty="0" err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77" name="Rectangle 56">
                  <a:extLst>
                    <a:ext uri="{FF2B5EF4-FFF2-40B4-BE49-F238E27FC236}">
                      <a16:creationId xmlns:a16="http://schemas.microsoft.com/office/drawing/2014/main" id="{66FDAB4F-08B3-014B-98BA-666EBE7765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28785" y="4911818"/>
                  <a:ext cx="457200" cy="685800"/>
                </a:xfrm>
                <a:prstGeom prst="rect">
                  <a:avLst/>
                </a:prstGeom>
                <a:blipFill>
                  <a:blip r:embed="rId12"/>
                  <a:stretch>
                    <a:fillRect l="-5128" r="-10256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Text Box 64">
              <a:extLst>
                <a:ext uri="{FF2B5EF4-FFF2-40B4-BE49-F238E27FC236}">
                  <a16:creationId xmlns:a16="http://schemas.microsoft.com/office/drawing/2014/main" id="{1665E65F-B406-8145-A694-4047FE1721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537" y="6162675"/>
              <a:ext cx="34015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79" name="Text Box 65">
              <a:extLst>
                <a:ext uri="{FF2B5EF4-FFF2-40B4-BE49-F238E27FC236}">
                  <a16:creationId xmlns:a16="http://schemas.microsoft.com/office/drawing/2014/main" id="{9D8412B3-C088-D74B-96CF-D7C11F6DBB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262" y="3841750"/>
              <a:ext cx="34015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80" name="Text Box 66">
              <a:extLst>
                <a:ext uri="{FF2B5EF4-FFF2-40B4-BE49-F238E27FC236}">
                  <a16:creationId xmlns:a16="http://schemas.microsoft.com/office/drawing/2014/main" id="{86B9DAC0-9629-984F-88E8-F9422B3CA2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1837" y="1317625"/>
              <a:ext cx="34015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81" name="Text Box 67">
              <a:extLst>
                <a:ext uri="{FF2B5EF4-FFF2-40B4-BE49-F238E27FC236}">
                  <a16:creationId xmlns:a16="http://schemas.microsoft.com/office/drawing/2014/main" id="{A9A5FD65-0A3C-3344-B1D8-9FE4A2EE7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5800" y="3850432"/>
              <a:ext cx="34015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2" name="Text Box 68">
              <a:extLst>
                <a:ext uri="{FF2B5EF4-FFF2-40B4-BE49-F238E27FC236}">
                  <a16:creationId xmlns:a16="http://schemas.microsoft.com/office/drawing/2014/main" id="{50726A0B-6BAF-4048-8AC9-D2C5B1798F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3549" y="3840163"/>
              <a:ext cx="34015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84" name="Line 69">
              <a:extLst>
                <a:ext uri="{FF2B5EF4-FFF2-40B4-BE49-F238E27FC236}">
                  <a16:creationId xmlns:a16="http://schemas.microsoft.com/office/drawing/2014/main" id="{DF3CD792-77C5-704F-96DB-0E25EB17D9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95720" y="2005014"/>
              <a:ext cx="750888" cy="0"/>
            </a:xfrm>
            <a:prstGeom prst="line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 Box 70">
                  <a:extLst>
                    <a:ext uri="{FF2B5EF4-FFF2-40B4-BE49-F238E27FC236}">
                      <a16:creationId xmlns:a16="http://schemas.microsoft.com/office/drawing/2014/main" id="{ADC3CA62-E143-EE44-9D36-B3721CE4CF7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02083" y="1481326"/>
                  <a:ext cx="538163" cy="52387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800" i="1" baseline="-25000" dirty="0" err="1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85" name="Text Box 70">
                  <a:extLst>
                    <a:ext uri="{FF2B5EF4-FFF2-40B4-BE49-F238E27FC236}">
                      <a16:creationId xmlns:a16="http://schemas.microsoft.com/office/drawing/2014/main" id="{ADC3CA62-E143-EE44-9D36-B3721CE4CF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02083" y="1481326"/>
                  <a:ext cx="538163" cy="523876"/>
                </a:xfrm>
                <a:prstGeom prst="rect">
                  <a:avLst/>
                </a:prstGeom>
                <a:blipFill>
                  <a:blip r:embed="rId13"/>
                  <a:stretch>
                    <a:fillRect b="-238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Line 73">
              <a:extLst>
                <a:ext uri="{FF2B5EF4-FFF2-40B4-BE49-F238E27FC236}">
                  <a16:creationId xmlns:a16="http://schemas.microsoft.com/office/drawing/2014/main" id="{1799F34A-D612-0F41-ACB3-6F6191636F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43394" y="3192464"/>
              <a:ext cx="750888" cy="0"/>
            </a:xfrm>
            <a:prstGeom prst="line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 Box 74">
                  <a:extLst>
                    <a:ext uri="{FF2B5EF4-FFF2-40B4-BE49-F238E27FC236}">
                      <a16:creationId xmlns:a16="http://schemas.microsoft.com/office/drawing/2014/main" id="{7DDAC05A-EAF1-BE4F-8F53-E4C06CC44A2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56107" y="2680651"/>
                  <a:ext cx="525463" cy="52387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800" i="1" baseline="-25000" dirty="0" err="1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88" name="Text Box 74">
                  <a:extLst>
                    <a:ext uri="{FF2B5EF4-FFF2-40B4-BE49-F238E27FC236}">
                      <a16:creationId xmlns:a16="http://schemas.microsoft.com/office/drawing/2014/main" id="{7DDAC05A-EAF1-BE4F-8F53-E4C06CC44A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56107" y="2680651"/>
                  <a:ext cx="525463" cy="52387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2" name="Group 78">
              <a:extLst>
                <a:ext uri="{FF2B5EF4-FFF2-40B4-BE49-F238E27FC236}">
                  <a16:creationId xmlns:a16="http://schemas.microsoft.com/office/drawing/2014/main" id="{929DF0D6-52D2-264F-BF66-5E66576005D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249337" y="1506536"/>
              <a:ext cx="750888" cy="523876"/>
              <a:chOff x="1495" y="936"/>
              <a:chExt cx="473" cy="330"/>
            </a:xfrm>
          </p:grpSpPr>
          <p:sp>
            <p:nvSpPr>
              <p:cNvPr id="93" name="Line 79">
                <a:extLst>
                  <a:ext uri="{FF2B5EF4-FFF2-40B4-BE49-F238E27FC236}">
                    <a16:creationId xmlns:a16="http://schemas.microsoft.com/office/drawing/2014/main" id="{4E9C4407-9FC5-EE49-A0F9-925DEBCA84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95" y="1263"/>
                <a:ext cx="473" cy="0"/>
              </a:xfrm>
              <a:prstGeom prst="line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 Box 80">
                    <a:extLst>
                      <a:ext uri="{FF2B5EF4-FFF2-40B4-BE49-F238E27FC236}">
                        <a16:creationId xmlns:a16="http://schemas.microsoft.com/office/drawing/2014/main" id="{A6C91184-FDEA-4D4A-84C0-CB1C1D9D4CC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94" y="936"/>
                    <a:ext cx="333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sz="2800" i="1" baseline="-25000" dirty="0" err="1"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GB" sz="2800" dirty="0"/>
                  </a:p>
                </p:txBody>
              </p:sp>
            </mc:Choice>
            <mc:Fallback xmlns="">
              <p:sp>
                <p:nvSpPr>
                  <p:cNvPr id="94" name="Text Box 80">
                    <a:extLst>
                      <a:ext uri="{FF2B5EF4-FFF2-40B4-BE49-F238E27FC236}">
                        <a16:creationId xmlns:a16="http://schemas.microsoft.com/office/drawing/2014/main" id="{A6C91184-FDEA-4D4A-84C0-CB1C1D9D4C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94" y="936"/>
                    <a:ext cx="333" cy="33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0" name="Line 76">
              <a:extLst>
                <a:ext uri="{FF2B5EF4-FFF2-40B4-BE49-F238E27FC236}">
                  <a16:creationId xmlns:a16="http://schemas.microsoft.com/office/drawing/2014/main" id="{AB484EC3-C0DD-E540-A19B-16261BA27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596" y="3192464"/>
              <a:ext cx="750889" cy="0"/>
            </a:xfrm>
            <a:prstGeom prst="line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 Box 77">
                  <a:extLst>
                    <a:ext uri="{FF2B5EF4-FFF2-40B4-BE49-F238E27FC236}">
                      <a16:creationId xmlns:a16="http://schemas.microsoft.com/office/drawing/2014/main" id="{C3AEC519-AAA7-674B-91D4-65A9396E26D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flipH="1">
                  <a:off x="5166784" y="2680651"/>
                  <a:ext cx="544513" cy="52387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800" i="1" baseline="-25000" dirty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91" name="Text Box 77">
                  <a:extLst>
                    <a:ext uri="{FF2B5EF4-FFF2-40B4-BE49-F238E27FC236}">
                      <a16:creationId xmlns:a16="http://schemas.microsoft.com/office/drawing/2014/main" id="{C3AEC519-AAA7-674B-91D4-65A9396E26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flipH="1">
                  <a:off x="5166784" y="2680651"/>
                  <a:ext cx="544513" cy="523876"/>
                </a:xfrm>
                <a:prstGeom prst="rect">
                  <a:avLst/>
                </a:prstGeom>
                <a:blipFill>
                  <a:blip r:embed="rId16"/>
                  <a:stretch>
                    <a:fillRect b="-1666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Line 82">
              <a:extLst>
                <a:ext uri="{FF2B5EF4-FFF2-40B4-BE49-F238E27FC236}">
                  <a16:creationId xmlns:a16="http://schemas.microsoft.com/office/drawing/2014/main" id="{BAE1E8E6-1733-8849-B54C-C1F38D06004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5416024" y="5100638"/>
              <a:ext cx="750888" cy="0"/>
            </a:xfrm>
            <a:prstGeom prst="line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 Box 83">
                  <a:extLst>
                    <a:ext uri="{FF2B5EF4-FFF2-40B4-BE49-F238E27FC236}">
                      <a16:creationId xmlns:a16="http://schemas.microsoft.com/office/drawing/2014/main" id="{C17D0A77-C923-544F-B6CE-FA4B21DEA4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flipH="1">
                  <a:off x="5263296" y="4883150"/>
                  <a:ext cx="554704" cy="523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800" i="1" baseline="-25000" dirty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96" name="Text Box 83">
                  <a:extLst>
                    <a:ext uri="{FF2B5EF4-FFF2-40B4-BE49-F238E27FC236}">
                      <a16:creationId xmlns:a16="http://schemas.microsoft.com/office/drawing/2014/main" id="{C17D0A77-C923-544F-B6CE-FA4B21DEA4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flipH="1">
                  <a:off x="5263296" y="4883150"/>
                  <a:ext cx="554704" cy="523220"/>
                </a:xfrm>
                <a:prstGeom prst="rect">
                  <a:avLst/>
                </a:prstGeom>
                <a:blipFill>
                  <a:blip r:embed="rId17"/>
                  <a:stretch>
                    <a:fillRect b="-14286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Line 84">
              <a:extLst>
                <a:ext uri="{FF2B5EF4-FFF2-40B4-BE49-F238E27FC236}">
                  <a16:creationId xmlns:a16="http://schemas.microsoft.com/office/drawing/2014/main" id="{0FCFFD67-2C79-0F49-A51F-0D0DF77FB17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542524" y="5202238"/>
              <a:ext cx="750888" cy="0"/>
            </a:xfrm>
            <a:prstGeom prst="line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 Box 85">
                  <a:extLst>
                    <a:ext uri="{FF2B5EF4-FFF2-40B4-BE49-F238E27FC236}">
                      <a16:creationId xmlns:a16="http://schemas.microsoft.com/office/drawing/2014/main" id="{53ADC78C-280B-FA45-9B24-AF5874241FF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83837" y="4935538"/>
                  <a:ext cx="544508" cy="523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800" i="1" baseline="-25000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98" name="Text Box 85">
                  <a:extLst>
                    <a:ext uri="{FF2B5EF4-FFF2-40B4-BE49-F238E27FC236}">
                      <a16:creationId xmlns:a16="http://schemas.microsoft.com/office/drawing/2014/main" id="{53ADC78C-280B-FA45-9B24-AF5874241F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83837" y="4935538"/>
                  <a:ext cx="544508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Line 86">
              <a:extLst>
                <a:ext uri="{FF2B5EF4-FFF2-40B4-BE49-F238E27FC236}">
                  <a16:creationId xmlns:a16="http://schemas.microsoft.com/office/drawing/2014/main" id="{EB63BDC5-F9D4-794B-83AB-C61DA28806F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3833287" y="2932113"/>
              <a:ext cx="750888" cy="0"/>
            </a:xfrm>
            <a:prstGeom prst="line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 Box 87">
                  <a:extLst>
                    <a:ext uri="{FF2B5EF4-FFF2-40B4-BE49-F238E27FC236}">
                      <a16:creationId xmlns:a16="http://schemas.microsoft.com/office/drawing/2014/main" id="{C19E7131-E67F-C744-BA8A-295F52DF50E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74600" y="2665413"/>
                  <a:ext cx="553549" cy="523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800" i="1" baseline="-25000" dirty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100" name="Text Box 87">
                  <a:extLst>
                    <a:ext uri="{FF2B5EF4-FFF2-40B4-BE49-F238E27FC236}">
                      <a16:creationId xmlns:a16="http://schemas.microsoft.com/office/drawing/2014/main" id="{C19E7131-E67F-C744-BA8A-295F52DF5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74600" y="2665413"/>
                  <a:ext cx="553549" cy="523220"/>
                </a:xfrm>
                <a:prstGeom prst="rect">
                  <a:avLst/>
                </a:prstGeom>
                <a:blipFill>
                  <a:blip r:embed="rId19"/>
                  <a:stretch>
                    <a:fillRect b="-2326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Line 82">
              <a:extLst>
                <a:ext uri="{FF2B5EF4-FFF2-40B4-BE49-F238E27FC236}">
                  <a16:creationId xmlns:a16="http://schemas.microsoft.com/office/drawing/2014/main" id="{3E78EDF7-9F03-6C49-949F-3E70BA4E9BE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133977" y="5205538"/>
              <a:ext cx="750888" cy="0"/>
            </a:xfrm>
            <a:prstGeom prst="line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 Box 83">
                  <a:extLst>
                    <a:ext uri="{FF2B5EF4-FFF2-40B4-BE49-F238E27FC236}">
                      <a16:creationId xmlns:a16="http://schemas.microsoft.com/office/drawing/2014/main" id="{21607FE4-5753-E843-80CB-EF2969C66A3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flipH="1">
                  <a:off x="3004999" y="4988050"/>
                  <a:ext cx="541879" cy="523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800" b="0" i="1" baseline="-2500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102" name="Text Box 83">
                  <a:extLst>
                    <a:ext uri="{FF2B5EF4-FFF2-40B4-BE49-F238E27FC236}">
                      <a16:creationId xmlns:a16="http://schemas.microsoft.com/office/drawing/2014/main" id="{21607FE4-5753-E843-80CB-EF2969C66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flipH="1">
                  <a:off x="3004999" y="4988050"/>
                  <a:ext cx="541879" cy="523220"/>
                </a:xfrm>
                <a:prstGeom prst="rect">
                  <a:avLst/>
                </a:prstGeom>
                <a:blipFill>
                  <a:blip r:embed="rId20"/>
                  <a:stretch>
                    <a:fillRect b="-238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30A1C1-E237-BA4F-A9C6-4F1DF22FD7CA}"/>
                  </a:ext>
                </a:extLst>
              </p:cNvPr>
              <p:cNvSpPr txBox="1"/>
              <p:nvPr/>
            </p:nvSpPr>
            <p:spPr>
              <a:xfrm>
                <a:off x="8143519" y="2680651"/>
                <a:ext cx="3100592" cy="465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30A1C1-E237-BA4F-A9C6-4F1DF22FD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19" y="2680651"/>
                <a:ext cx="3100592" cy="465384"/>
              </a:xfrm>
              <a:prstGeom prst="rect">
                <a:avLst/>
              </a:prstGeom>
              <a:blipFill>
                <a:blip r:embed="rId21"/>
                <a:stretch>
                  <a:fillRect l="-4082" r="-2857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FFEA3F7-4D27-5A4F-A7FB-B9B50B248245}"/>
                  </a:ext>
                </a:extLst>
              </p:cNvPr>
              <p:cNvSpPr txBox="1"/>
              <p:nvPr/>
            </p:nvSpPr>
            <p:spPr>
              <a:xfrm>
                <a:off x="8143519" y="3304982"/>
                <a:ext cx="24838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FFEA3F7-4D27-5A4F-A7FB-B9B50B248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19" y="3304982"/>
                <a:ext cx="2483885" cy="430887"/>
              </a:xfrm>
              <a:prstGeom prst="rect">
                <a:avLst/>
              </a:prstGeom>
              <a:blipFill>
                <a:blip r:embed="rId22"/>
                <a:stretch>
                  <a:fillRect l="-3061" r="-3061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2515FB5-B7E6-5B4E-BB8F-164F91175E6E}"/>
                  </a:ext>
                </a:extLst>
              </p:cNvPr>
              <p:cNvSpPr txBox="1"/>
              <p:nvPr/>
            </p:nvSpPr>
            <p:spPr>
              <a:xfrm>
                <a:off x="8143519" y="3894816"/>
                <a:ext cx="24705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2515FB5-B7E6-5B4E-BB8F-164F91175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19" y="3894816"/>
                <a:ext cx="2470548" cy="430887"/>
              </a:xfrm>
              <a:prstGeom prst="rect">
                <a:avLst/>
              </a:prstGeom>
              <a:blipFill>
                <a:blip r:embed="rId23"/>
                <a:stretch>
                  <a:fillRect l="-3077" t="-8571" r="-1026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BEFC720-16AA-8C40-80FC-3165E5F26DDB}"/>
                  </a:ext>
                </a:extLst>
              </p:cNvPr>
              <p:cNvSpPr txBox="1"/>
              <p:nvPr/>
            </p:nvSpPr>
            <p:spPr>
              <a:xfrm>
                <a:off x="8143519" y="4484651"/>
                <a:ext cx="2450478" cy="465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BEFC720-16AA-8C40-80FC-3165E5F26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19" y="4484651"/>
                <a:ext cx="2450478" cy="465897"/>
              </a:xfrm>
              <a:prstGeom prst="rect">
                <a:avLst/>
              </a:prstGeom>
              <a:blipFill>
                <a:blip r:embed="rId24"/>
                <a:stretch>
                  <a:fillRect l="-3093" t="-8108" r="-51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03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3" grpId="0"/>
      <p:bldP spid="104" grpId="0"/>
      <p:bldP spid="10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Step 5: Express branch currents in terms of node voltages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CFC3F-FCD5-EA4D-A3C4-D6CE6FBFC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B820-ED92-B54B-B7DB-8652B2E9688C}" type="slidenum">
              <a:rPr lang="en-GB" smtClean="0"/>
              <a:pPr/>
              <a:t>31</a:t>
            </a:fld>
            <a:endParaRPr lang="en-GB" sz="1400">
              <a:latin typeface="Times" charset="0"/>
            </a:endParaRPr>
          </a:p>
        </p:txBody>
      </p:sp>
      <p:sp>
        <p:nvSpPr>
          <p:cNvPr id="64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0" y="6597650"/>
            <a:ext cx="4730750" cy="3651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BE1F33-92D8-E846-BC2B-1A527F7271A7}"/>
              </a:ext>
            </a:extLst>
          </p:cNvPr>
          <p:cNvGrpSpPr/>
          <p:nvPr/>
        </p:nvGrpSpPr>
        <p:grpSpPr>
          <a:xfrm>
            <a:off x="48551" y="1317625"/>
            <a:ext cx="7714959" cy="5306715"/>
            <a:chOff x="48551" y="1317625"/>
            <a:chExt cx="7714959" cy="53067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16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7227787" y="5002634"/>
                  <a:ext cx="535723" cy="523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800" i="1" baseline="-25000" dirty="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6216" name="Text 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27787" y="5002634"/>
                  <a:ext cx="535723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6977" b="-4878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12" name="AutoShape 68"/>
            <p:cNvCxnSpPr>
              <a:cxnSpLocks noChangeShapeType="1"/>
              <a:endCxn id="6161" idx="2"/>
            </p:cNvCxnSpPr>
            <p:nvPr/>
          </p:nvCxnSpPr>
          <p:spPr bwMode="auto">
            <a:xfrm flipH="1" flipV="1">
              <a:off x="6837632" y="4114800"/>
              <a:ext cx="7142" cy="12576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214" name="Line 70"/>
            <p:cNvSpPr>
              <a:spLocks noChangeShapeType="1"/>
            </p:cNvSpPr>
            <p:nvPr/>
          </p:nvSpPr>
          <p:spPr bwMode="auto">
            <a:xfrm>
              <a:off x="6844774" y="5449889"/>
              <a:ext cx="0" cy="1019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grpSp>
          <p:nvGrpSpPr>
            <p:cNvPr id="6149" name="Group 5"/>
            <p:cNvGrpSpPr>
              <a:grpSpLocks/>
            </p:cNvGrpSpPr>
            <p:nvPr/>
          </p:nvGrpSpPr>
          <p:grpSpPr bwMode="auto">
            <a:xfrm>
              <a:off x="3174475" y="1752600"/>
              <a:ext cx="1374775" cy="76200"/>
              <a:chOff x="2304" y="1104"/>
              <a:chExt cx="1344" cy="48"/>
            </a:xfrm>
          </p:grpSpPr>
          <p:sp>
            <p:nvSpPr>
              <p:cNvPr id="6147" name="Rectangle 3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48" name="Rectangle 4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56" name="Group 12"/>
            <p:cNvGrpSpPr>
              <a:grpSpLocks/>
            </p:cNvGrpSpPr>
            <p:nvPr/>
          </p:nvGrpSpPr>
          <p:grpSpPr bwMode="auto">
            <a:xfrm>
              <a:off x="3176063" y="4038600"/>
              <a:ext cx="1374775" cy="76200"/>
              <a:chOff x="2304" y="1104"/>
              <a:chExt cx="1344" cy="48"/>
            </a:xfrm>
          </p:grpSpPr>
          <p:sp>
            <p:nvSpPr>
              <p:cNvPr id="6157" name="Rectangle 13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58" name="Rectangle 14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59" name="Group 15"/>
            <p:cNvGrpSpPr>
              <a:grpSpLocks/>
            </p:cNvGrpSpPr>
            <p:nvPr/>
          </p:nvGrpSpPr>
          <p:grpSpPr bwMode="auto">
            <a:xfrm>
              <a:off x="5806550" y="4038600"/>
              <a:ext cx="1374775" cy="76200"/>
              <a:chOff x="2304" y="1104"/>
              <a:chExt cx="1344" cy="48"/>
            </a:xfrm>
          </p:grpSpPr>
          <p:sp>
            <p:nvSpPr>
              <p:cNvPr id="6160" name="Rectangle 16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61" name="Rectangle 17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62" name="Group 18"/>
            <p:cNvGrpSpPr>
              <a:grpSpLocks/>
            </p:cNvGrpSpPr>
            <p:nvPr/>
          </p:nvGrpSpPr>
          <p:grpSpPr bwMode="auto">
            <a:xfrm>
              <a:off x="545575" y="4038600"/>
              <a:ext cx="1374775" cy="76200"/>
              <a:chOff x="2304" y="1104"/>
              <a:chExt cx="1344" cy="48"/>
            </a:xfrm>
          </p:grpSpPr>
          <p:sp>
            <p:nvSpPr>
              <p:cNvPr id="6163" name="Rectangle 19"/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64" name="Rectangle 20"/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80" name="Group 36"/>
            <p:cNvGrpSpPr>
              <a:grpSpLocks/>
            </p:cNvGrpSpPr>
            <p:nvPr/>
          </p:nvGrpSpPr>
          <p:grpSpPr bwMode="auto">
            <a:xfrm>
              <a:off x="548750" y="6400800"/>
              <a:ext cx="6861175" cy="76200"/>
              <a:chOff x="768" y="4032"/>
              <a:chExt cx="4322" cy="48"/>
            </a:xfrm>
          </p:grpSpPr>
          <p:grpSp>
            <p:nvGrpSpPr>
              <p:cNvPr id="6165" name="Group 21"/>
              <p:cNvGrpSpPr>
                <a:grpSpLocks/>
              </p:cNvGrpSpPr>
              <p:nvPr/>
            </p:nvGrpSpPr>
            <p:grpSpPr bwMode="auto">
              <a:xfrm>
                <a:off x="768" y="4032"/>
                <a:ext cx="866" cy="48"/>
                <a:chOff x="2304" y="1104"/>
                <a:chExt cx="1344" cy="48"/>
              </a:xfrm>
            </p:grpSpPr>
            <p:sp>
              <p:nvSpPr>
                <p:cNvPr id="6166" name="Rectangle 22"/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6167" name="Rectangle 23"/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6168" name="Group 24"/>
              <p:cNvGrpSpPr>
                <a:grpSpLocks/>
              </p:cNvGrpSpPr>
              <p:nvPr/>
            </p:nvGrpSpPr>
            <p:grpSpPr bwMode="auto">
              <a:xfrm>
                <a:off x="1632" y="4032"/>
                <a:ext cx="866" cy="48"/>
                <a:chOff x="2304" y="1104"/>
                <a:chExt cx="1344" cy="48"/>
              </a:xfrm>
            </p:grpSpPr>
            <p:sp>
              <p:nvSpPr>
                <p:cNvPr id="6169" name="Rectangle 25"/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6170" name="Rectangle 26"/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6171" name="Group 27"/>
              <p:cNvGrpSpPr>
                <a:grpSpLocks/>
              </p:cNvGrpSpPr>
              <p:nvPr/>
            </p:nvGrpSpPr>
            <p:grpSpPr bwMode="auto">
              <a:xfrm>
                <a:off x="2496" y="4032"/>
                <a:ext cx="866" cy="48"/>
                <a:chOff x="2304" y="1104"/>
                <a:chExt cx="1344" cy="48"/>
              </a:xfrm>
            </p:grpSpPr>
            <p:sp>
              <p:nvSpPr>
                <p:cNvPr id="6172" name="Rectangle 28"/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6173" name="Rectangle 29"/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6174" name="Group 30"/>
              <p:cNvGrpSpPr>
                <a:grpSpLocks/>
              </p:cNvGrpSpPr>
              <p:nvPr/>
            </p:nvGrpSpPr>
            <p:grpSpPr bwMode="auto">
              <a:xfrm>
                <a:off x="3360" y="4032"/>
                <a:ext cx="866" cy="48"/>
                <a:chOff x="2304" y="1104"/>
                <a:chExt cx="1344" cy="48"/>
              </a:xfrm>
            </p:grpSpPr>
            <p:sp>
              <p:nvSpPr>
                <p:cNvPr id="6175" name="Rectangle 31"/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6176" name="Rectangle 32"/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6177" name="Group 33"/>
              <p:cNvGrpSpPr>
                <a:grpSpLocks/>
              </p:cNvGrpSpPr>
              <p:nvPr/>
            </p:nvGrpSpPr>
            <p:grpSpPr bwMode="auto">
              <a:xfrm>
                <a:off x="4224" y="4032"/>
                <a:ext cx="866" cy="48"/>
                <a:chOff x="2304" y="1104"/>
                <a:chExt cx="1344" cy="48"/>
              </a:xfrm>
            </p:grpSpPr>
            <p:sp>
              <p:nvSpPr>
                <p:cNvPr id="6178" name="Rectangle 34"/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6179" name="Rectangle 35"/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81" name="Rectangle 37"/>
                <p:cNvSpPr>
                  <a:spLocks noChangeArrowheads="1"/>
                </p:cNvSpPr>
                <p:nvPr/>
              </p:nvSpPr>
              <p:spPr bwMode="auto">
                <a:xfrm>
                  <a:off x="1348849" y="2133600"/>
                  <a:ext cx="12954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 baseline="-25000" dirty="0" err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6181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48849" y="2133600"/>
                  <a:ext cx="1295400" cy="457200"/>
                </a:xfrm>
                <a:prstGeom prst="rect">
                  <a:avLst/>
                </a:prstGeom>
                <a:blipFill>
                  <a:blip r:embed="rId4"/>
                  <a:stretch>
                    <a:fillRect b="-7895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82" name="AutoShape 38"/>
            <p:cNvCxnSpPr>
              <a:cxnSpLocks noChangeShapeType="1"/>
              <a:stCxn id="6181" idx="3"/>
              <a:endCxn id="6147" idx="2"/>
            </p:cNvCxnSpPr>
            <p:nvPr/>
          </p:nvCxnSpPr>
          <p:spPr bwMode="auto">
            <a:xfrm flipV="1">
              <a:off x="2644250" y="1828800"/>
              <a:ext cx="874713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183" name="AutoShape 39"/>
            <p:cNvCxnSpPr>
              <a:cxnSpLocks noChangeShapeType="1"/>
              <a:stCxn id="6181" idx="1"/>
              <a:endCxn id="6163" idx="0"/>
            </p:cNvCxnSpPr>
            <p:nvPr/>
          </p:nvCxnSpPr>
          <p:spPr bwMode="auto">
            <a:xfrm rot="10800000" flipV="1">
              <a:off x="890063" y="2362200"/>
              <a:ext cx="458787" cy="1676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84" name="Rectangle 40"/>
                <p:cNvSpPr>
                  <a:spLocks noChangeArrowheads="1"/>
                </p:cNvSpPr>
                <p:nvPr/>
              </p:nvSpPr>
              <p:spPr bwMode="auto">
                <a:xfrm>
                  <a:off x="1882249" y="3276600"/>
                  <a:ext cx="12954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 baseline="-25000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6184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82249" y="3276600"/>
                  <a:ext cx="1295400" cy="457200"/>
                </a:xfrm>
                <a:prstGeom prst="rect">
                  <a:avLst/>
                </a:prstGeom>
                <a:blipFill>
                  <a:blip r:embed="rId5"/>
                  <a:stretch>
                    <a:fillRect b="-2564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85" name="AutoShape 41"/>
            <p:cNvCxnSpPr>
              <a:cxnSpLocks noChangeShapeType="1"/>
              <a:stCxn id="6184" idx="1"/>
              <a:endCxn id="6164" idx="0"/>
            </p:cNvCxnSpPr>
            <p:nvPr/>
          </p:nvCxnSpPr>
          <p:spPr bwMode="auto">
            <a:xfrm rot="10800000" flipV="1">
              <a:off x="1577449" y="3505200"/>
              <a:ext cx="304800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186" name="AutoShape 42"/>
            <p:cNvCxnSpPr>
              <a:cxnSpLocks noChangeShapeType="1"/>
              <a:stCxn id="6184" idx="3"/>
              <a:endCxn id="6157" idx="0"/>
            </p:cNvCxnSpPr>
            <p:nvPr/>
          </p:nvCxnSpPr>
          <p:spPr bwMode="auto">
            <a:xfrm>
              <a:off x="3177649" y="3505200"/>
              <a:ext cx="342900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87" name="Rectangle 43"/>
                <p:cNvSpPr>
                  <a:spLocks noChangeArrowheads="1"/>
                </p:cNvSpPr>
                <p:nvPr/>
              </p:nvSpPr>
              <p:spPr bwMode="auto">
                <a:xfrm>
                  <a:off x="4625449" y="3276600"/>
                  <a:ext cx="12954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 baseline="-25000" dirty="0" err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6187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25449" y="3276600"/>
                  <a:ext cx="1295400" cy="457200"/>
                </a:xfrm>
                <a:prstGeom prst="rect">
                  <a:avLst/>
                </a:prstGeom>
                <a:blipFill>
                  <a:blip r:embed="rId6"/>
                  <a:stretch>
                    <a:fillRect b="-20513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88" name="AutoShape 44"/>
            <p:cNvCxnSpPr>
              <a:cxnSpLocks noChangeShapeType="1"/>
              <a:stCxn id="6187" idx="1"/>
              <a:endCxn id="6158" idx="0"/>
            </p:cNvCxnSpPr>
            <p:nvPr/>
          </p:nvCxnSpPr>
          <p:spPr bwMode="auto">
            <a:xfrm rot="10800000" flipV="1">
              <a:off x="4207937" y="3505200"/>
              <a:ext cx="417512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189" name="AutoShape 45"/>
            <p:cNvCxnSpPr>
              <a:cxnSpLocks noChangeShapeType="1"/>
              <a:stCxn id="6187" idx="3"/>
              <a:endCxn id="6160" idx="0"/>
            </p:cNvCxnSpPr>
            <p:nvPr/>
          </p:nvCxnSpPr>
          <p:spPr bwMode="auto">
            <a:xfrm>
              <a:off x="5920849" y="3505200"/>
              <a:ext cx="230188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90" name="Rectangle 46"/>
                <p:cNvSpPr>
                  <a:spLocks noChangeArrowheads="1"/>
                </p:cNvSpPr>
                <p:nvPr/>
              </p:nvSpPr>
              <p:spPr bwMode="auto">
                <a:xfrm>
                  <a:off x="5006449" y="2133600"/>
                  <a:ext cx="12954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 baseline="-2500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6190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06449" y="2133600"/>
                  <a:ext cx="1295400" cy="457200"/>
                </a:xfrm>
                <a:prstGeom prst="rect">
                  <a:avLst/>
                </a:prstGeom>
                <a:blipFill>
                  <a:blip r:embed="rId7"/>
                  <a:stretch>
                    <a:fillRect b="-2632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91" name="AutoShape 47"/>
            <p:cNvCxnSpPr>
              <a:cxnSpLocks noChangeShapeType="1"/>
              <a:stCxn id="6148" idx="2"/>
              <a:endCxn id="6190" idx="1"/>
            </p:cNvCxnSpPr>
            <p:nvPr/>
          </p:nvCxnSpPr>
          <p:spPr bwMode="auto">
            <a:xfrm rot="16200000" flipH="1">
              <a:off x="4338906" y="1694657"/>
              <a:ext cx="534987" cy="8001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192" name="AutoShape 48"/>
            <p:cNvCxnSpPr>
              <a:cxnSpLocks noChangeShapeType="1"/>
              <a:stCxn id="6190" idx="3"/>
              <a:endCxn id="6161" idx="0"/>
            </p:cNvCxnSpPr>
            <p:nvPr/>
          </p:nvCxnSpPr>
          <p:spPr bwMode="auto">
            <a:xfrm>
              <a:off x="6301850" y="2362200"/>
              <a:ext cx="536575" cy="1676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93" name="Rectangle 49"/>
                <p:cNvSpPr>
                  <a:spLocks noChangeArrowheads="1"/>
                </p:cNvSpPr>
                <p:nvPr/>
              </p:nvSpPr>
              <p:spPr bwMode="auto">
                <a:xfrm>
                  <a:off x="3633262" y="2590800"/>
                  <a:ext cx="457200" cy="6858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 baseline="-25000" dirty="0" err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6193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3262" y="2590800"/>
                  <a:ext cx="457200" cy="685800"/>
                </a:xfrm>
                <a:prstGeom prst="rect">
                  <a:avLst/>
                </a:prstGeom>
                <a:blipFill>
                  <a:blip r:embed="rId8"/>
                  <a:stretch>
                    <a:fillRect l="-5128" r="-10256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95" name="AutoShape 51"/>
            <p:cNvCxnSpPr>
              <a:cxnSpLocks noChangeShapeType="1"/>
              <a:stCxn id="6148" idx="3"/>
              <a:endCxn id="6193" idx="0"/>
            </p:cNvCxnSpPr>
            <p:nvPr/>
          </p:nvCxnSpPr>
          <p:spPr bwMode="auto">
            <a:xfrm flipH="1">
              <a:off x="3861863" y="1789114"/>
              <a:ext cx="1587" cy="8016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196" name="AutoShape 52"/>
            <p:cNvCxnSpPr>
              <a:cxnSpLocks noChangeShapeType="1"/>
              <a:stCxn id="6193" idx="2"/>
              <a:endCxn id="6158" idx="3"/>
            </p:cNvCxnSpPr>
            <p:nvPr/>
          </p:nvCxnSpPr>
          <p:spPr bwMode="auto">
            <a:xfrm>
              <a:off x="3861863" y="3276601"/>
              <a:ext cx="3175" cy="7985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207" name="AutoShape 63"/>
            <p:cNvCxnSpPr>
              <a:cxnSpLocks noChangeShapeType="1"/>
              <a:endCxn id="6163" idx="0"/>
            </p:cNvCxnSpPr>
            <p:nvPr/>
          </p:nvCxnSpPr>
          <p:spPr bwMode="auto">
            <a:xfrm flipH="1" flipV="1">
              <a:off x="889269" y="4038600"/>
              <a:ext cx="7144" cy="137246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208" name="AutoShape 64"/>
            <p:cNvCxnSpPr>
              <a:cxnSpLocks noChangeShapeType="1"/>
              <a:stCxn id="62" idx="4"/>
              <a:endCxn id="6166" idx="0"/>
            </p:cNvCxnSpPr>
            <p:nvPr/>
          </p:nvCxnSpPr>
          <p:spPr bwMode="auto">
            <a:xfrm flipH="1">
              <a:off x="892444" y="5580156"/>
              <a:ext cx="3969" cy="82064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15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97509" y="4993108"/>
                  <a:ext cx="535723" cy="523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800" i="1" baseline="-2500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6215" name="Text 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7509" y="4993108"/>
                  <a:ext cx="535723" cy="523220"/>
                </a:xfrm>
                <a:prstGeom prst="rect">
                  <a:avLst/>
                </a:prstGeom>
                <a:blipFill>
                  <a:blip r:embed="rId9"/>
                  <a:stretch>
                    <a:fillRect l="-4651" b="-238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49">
                  <a:extLst>
                    <a:ext uri="{FF2B5EF4-FFF2-40B4-BE49-F238E27FC236}">
                      <a16:creationId xmlns:a16="http://schemas.microsoft.com/office/drawing/2014/main" id="{6BF83C9A-9A8A-F04F-9245-FF34B70377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073" y="4911818"/>
                  <a:ext cx="457200" cy="6858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b="0" i="1" baseline="-2500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68" name="Rectangle 49">
                  <a:extLst>
                    <a:ext uri="{FF2B5EF4-FFF2-40B4-BE49-F238E27FC236}">
                      <a16:creationId xmlns:a16="http://schemas.microsoft.com/office/drawing/2014/main" id="{6BF83C9A-9A8A-F04F-9245-FF34B70377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2073" y="4911818"/>
                  <a:ext cx="457200" cy="685800"/>
                </a:xfrm>
                <a:prstGeom prst="rect">
                  <a:avLst/>
                </a:prstGeom>
                <a:blipFill>
                  <a:blip r:embed="rId10"/>
                  <a:stretch>
                    <a:fillRect l="-5128" r="-10256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AutoShape 51">
              <a:extLst>
                <a:ext uri="{FF2B5EF4-FFF2-40B4-BE49-F238E27FC236}">
                  <a16:creationId xmlns:a16="http://schemas.microsoft.com/office/drawing/2014/main" id="{B1B15A93-E60E-564E-913B-6A64B327B9EA}"/>
                </a:ext>
              </a:extLst>
            </p:cNvPr>
            <p:cNvCxnSpPr>
              <a:cxnSpLocks noChangeShapeType="1"/>
              <a:endCxn id="68" idx="0"/>
            </p:cNvCxnSpPr>
            <p:nvPr/>
          </p:nvCxnSpPr>
          <p:spPr bwMode="auto">
            <a:xfrm flipH="1">
              <a:off x="3860673" y="4057485"/>
              <a:ext cx="1590" cy="85433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0" name="AutoShape 52">
              <a:extLst>
                <a:ext uri="{FF2B5EF4-FFF2-40B4-BE49-F238E27FC236}">
                  <a16:creationId xmlns:a16="http://schemas.microsoft.com/office/drawing/2014/main" id="{C4DB25AC-366C-E841-A768-02B010980B3C}"/>
                </a:ext>
              </a:extLst>
            </p:cNvPr>
            <p:cNvCxnSpPr>
              <a:cxnSpLocks noChangeShapeType="1"/>
              <a:stCxn id="68" idx="2"/>
            </p:cNvCxnSpPr>
            <p:nvPr/>
          </p:nvCxnSpPr>
          <p:spPr bwMode="auto">
            <a:xfrm>
              <a:off x="3860673" y="5597618"/>
              <a:ext cx="0" cy="83969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61" name="Group 52">
              <a:extLst>
                <a:ext uri="{FF2B5EF4-FFF2-40B4-BE49-F238E27FC236}">
                  <a16:creationId xmlns:a16="http://schemas.microsoft.com/office/drawing/2014/main" id="{153DA7C9-EC14-7248-9060-1BEDA41FBD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0975" y="4929281"/>
              <a:ext cx="650875" cy="650875"/>
              <a:chOff x="795" y="3042"/>
              <a:chExt cx="410" cy="410"/>
            </a:xfrm>
          </p:grpSpPr>
          <p:sp>
            <p:nvSpPr>
              <p:cNvPr id="62" name="Oval 53">
                <a:extLst>
                  <a:ext uri="{FF2B5EF4-FFF2-40B4-BE49-F238E27FC236}">
                    <a16:creationId xmlns:a16="http://schemas.microsoft.com/office/drawing/2014/main" id="{81798DD5-1A4E-F248-8404-6EA7282634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" y="3042"/>
                <a:ext cx="410" cy="41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Line 54">
                <a:extLst>
                  <a:ext uri="{FF2B5EF4-FFF2-40B4-BE49-F238E27FC236}">
                    <a16:creationId xmlns:a16="http://schemas.microsoft.com/office/drawing/2014/main" id="{3E232407-6F98-B241-9132-2745547206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0" y="3137"/>
                <a:ext cx="0" cy="2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5" name="Group 57">
              <a:extLst>
                <a:ext uri="{FF2B5EF4-FFF2-40B4-BE49-F238E27FC236}">
                  <a16:creationId xmlns:a16="http://schemas.microsoft.com/office/drawing/2014/main" id="{26FBF694-A70C-2D45-BE83-E3F529E721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2513" y="4929281"/>
              <a:ext cx="650875" cy="650875"/>
              <a:chOff x="795" y="3042"/>
              <a:chExt cx="410" cy="410"/>
            </a:xfrm>
          </p:grpSpPr>
          <p:sp>
            <p:nvSpPr>
              <p:cNvPr id="67" name="Oval 58">
                <a:extLst>
                  <a:ext uri="{FF2B5EF4-FFF2-40B4-BE49-F238E27FC236}">
                    <a16:creationId xmlns:a16="http://schemas.microsoft.com/office/drawing/2014/main" id="{C45ED606-FADC-064B-8190-951574C11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" y="3042"/>
                <a:ext cx="410" cy="41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Line 59">
                <a:extLst>
                  <a:ext uri="{FF2B5EF4-FFF2-40B4-BE49-F238E27FC236}">
                    <a16:creationId xmlns:a16="http://schemas.microsoft.com/office/drawing/2014/main" id="{E9F50A69-1D23-D244-9147-662C1CD18A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0" y="3137"/>
                <a:ext cx="0" cy="2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2" name="AutoShape 63">
              <a:extLst>
                <a:ext uri="{FF2B5EF4-FFF2-40B4-BE49-F238E27FC236}">
                  <a16:creationId xmlns:a16="http://schemas.microsoft.com/office/drawing/2014/main" id="{79A829D3-3937-3540-AFA0-E7F91FC7960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576057" y="4072250"/>
              <a:ext cx="7144" cy="137246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3" name="AutoShape 64">
              <a:extLst>
                <a:ext uri="{FF2B5EF4-FFF2-40B4-BE49-F238E27FC236}">
                  <a16:creationId xmlns:a16="http://schemas.microsoft.com/office/drawing/2014/main" id="{8D5E1A04-CD6D-304D-8F91-3A63AA266375}"/>
                </a:ext>
              </a:extLst>
            </p:cNvPr>
            <p:cNvCxnSpPr>
              <a:cxnSpLocks noChangeShapeType="1"/>
              <a:stCxn id="74" idx="2"/>
            </p:cNvCxnSpPr>
            <p:nvPr/>
          </p:nvCxnSpPr>
          <p:spPr bwMode="auto">
            <a:xfrm flipH="1">
              <a:off x="1579234" y="5597618"/>
              <a:ext cx="11404" cy="83683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53">
                  <a:extLst>
                    <a:ext uri="{FF2B5EF4-FFF2-40B4-BE49-F238E27FC236}">
                      <a16:creationId xmlns:a16="http://schemas.microsoft.com/office/drawing/2014/main" id="{24D47E39-4A83-BF46-9D25-388EF71D53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2038" y="4911818"/>
                  <a:ext cx="457200" cy="6858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 baseline="-25000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74" name="Rectangle 53">
                  <a:extLst>
                    <a:ext uri="{FF2B5EF4-FFF2-40B4-BE49-F238E27FC236}">
                      <a16:creationId xmlns:a16="http://schemas.microsoft.com/office/drawing/2014/main" id="{24D47E39-4A83-BF46-9D25-388EF71D53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62038" y="4911818"/>
                  <a:ext cx="457200" cy="685800"/>
                </a:xfrm>
                <a:prstGeom prst="rect">
                  <a:avLst/>
                </a:prstGeom>
                <a:blipFill>
                  <a:blip r:embed="rId11"/>
                  <a:stretch>
                    <a:fillRect l="-5263" r="-7895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AutoShape 68">
              <a:extLst>
                <a:ext uri="{FF2B5EF4-FFF2-40B4-BE49-F238E27FC236}">
                  <a16:creationId xmlns:a16="http://schemas.microsoft.com/office/drawing/2014/main" id="{DE56567C-E640-B548-A0F5-6B84E938CF4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150244" y="4114800"/>
              <a:ext cx="7142" cy="12576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6" name="Line 70">
              <a:extLst>
                <a:ext uri="{FF2B5EF4-FFF2-40B4-BE49-F238E27FC236}">
                  <a16:creationId xmlns:a16="http://schemas.microsoft.com/office/drawing/2014/main" id="{698EFB15-0F4A-1048-85A0-FD8576692C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57386" y="5449889"/>
              <a:ext cx="0" cy="1019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56">
                  <a:extLst>
                    <a:ext uri="{FF2B5EF4-FFF2-40B4-BE49-F238E27FC236}">
                      <a16:creationId xmlns:a16="http://schemas.microsoft.com/office/drawing/2014/main" id="{66FDAB4F-08B3-014B-98BA-666EBE7765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28785" y="4911818"/>
                  <a:ext cx="457200" cy="6858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 baseline="-25000" dirty="0" err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77" name="Rectangle 56">
                  <a:extLst>
                    <a:ext uri="{FF2B5EF4-FFF2-40B4-BE49-F238E27FC236}">
                      <a16:creationId xmlns:a16="http://schemas.microsoft.com/office/drawing/2014/main" id="{66FDAB4F-08B3-014B-98BA-666EBE7765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28785" y="4911818"/>
                  <a:ext cx="457200" cy="685800"/>
                </a:xfrm>
                <a:prstGeom prst="rect">
                  <a:avLst/>
                </a:prstGeom>
                <a:blipFill>
                  <a:blip r:embed="rId12"/>
                  <a:stretch>
                    <a:fillRect l="-5128" r="-10256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Text Box 64">
              <a:extLst>
                <a:ext uri="{FF2B5EF4-FFF2-40B4-BE49-F238E27FC236}">
                  <a16:creationId xmlns:a16="http://schemas.microsoft.com/office/drawing/2014/main" id="{1665E65F-B406-8145-A694-4047FE1721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537" y="6162675"/>
              <a:ext cx="34015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>
                  <a:solidFill>
                    <a:srgbClr val="FF0000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 Box 65">
                  <a:extLst>
                    <a:ext uri="{FF2B5EF4-FFF2-40B4-BE49-F238E27FC236}">
                      <a16:creationId xmlns:a16="http://schemas.microsoft.com/office/drawing/2014/main" id="{9D8412B3-C088-D74B-96CF-D7C11F6DBBE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551" y="3841517"/>
                  <a:ext cx="547714" cy="4616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 Box 65">
                  <a:extLst>
                    <a:ext uri="{FF2B5EF4-FFF2-40B4-BE49-F238E27FC236}">
                      <a16:creationId xmlns:a16="http://schemas.microsoft.com/office/drawing/2014/main" id="{9D8412B3-C088-D74B-96CF-D7C11F6DBB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551" y="3841517"/>
                  <a:ext cx="547714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270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 Box 66">
                  <a:extLst>
                    <a:ext uri="{FF2B5EF4-FFF2-40B4-BE49-F238E27FC236}">
                      <a16:creationId xmlns:a16="http://schemas.microsoft.com/office/drawing/2014/main" id="{86B9DAC0-9629-984F-88E8-F9422B3CA23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61837" y="1317625"/>
                  <a:ext cx="547714" cy="4616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 Box 66">
                  <a:extLst>
                    <a:ext uri="{FF2B5EF4-FFF2-40B4-BE49-F238E27FC236}">
                      <a16:creationId xmlns:a16="http://schemas.microsoft.com/office/drawing/2014/main" id="{86B9DAC0-9629-984F-88E8-F9422B3CA2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61837" y="1317625"/>
                  <a:ext cx="547714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263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 Box 67">
                  <a:extLst>
                    <a:ext uri="{FF2B5EF4-FFF2-40B4-BE49-F238E27FC236}">
                      <a16:creationId xmlns:a16="http://schemas.microsoft.com/office/drawing/2014/main" id="{A9A5FD65-0A3C-3344-B1D8-9FE4A2EE74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25800" y="3850432"/>
                  <a:ext cx="540596" cy="4616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 Box 67">
                  <a:extLst>
                    <a:ext uri="{FF2B5EF4-FFF2-40B4-BE49-F238E27FC236}">
                      <a16:creationId xmlns:a16="http://schemas.microsoft.com/office/drawing/2014/main" id="{A9A5FD65-0A3C-3344-B1D8-9FE4A2EE74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25800" y="3850432"/>
                  <a:ext cx="540596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270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 Box 68">
                  <a:extLst>
                    <a:ext uri="{FF2B5EF4-FFF2-40B4-BE49-F238E27FC236}">
                      <a16:creationId xmlns:a16="http://schemas.microsoft.com/office/drawing/2014/main" id="{50726A0B-6BAF-4048-8AC9-D2C5B1798F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03549" y="3840163"/>
                  <a:ext cx="534570" cy="4616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 Box 68">
                  <a:extLst>
                    <a:ext uri="{FF2B5EF4-FFF2-40B4-BE49-F238E27FC236}">
                      <a16:creationId xmlns:a16="http://schemas.microsoft.com/office/drawing/2014/main" id="{50726A0B-6BAF-4048-8AC9-D2C5B1798F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03549" y="3840163"/>
                  <a:ext cx="534570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270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Line 69">
              <a:extLst>
                <a:ext uri="{FF2B5EF4-FFF2-40B4-BE49-F238E27FC236}">
                  <a16:creationId xmlns:a16="http://schemas.microsoft.com/office/drawing/2014/main" id="{DF3CD792-77C5-704F-96DB-0E25EB17D9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95720" y="2005014"/>
              <a:ext cx="750888" cy="0"/>
            </a:xfrm>
            <a:prstGeom prst="line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 Box 70">
                  <a:extLst>
                    <a:ext uri="{FF2B5EF4-FFF2-40B4-BE49-F238E27FC236}">
                      <a16:creationId xmlns:a16="http://schemas.microsoft.com/office/drawing/2014/main" id="{ADC3CA62-E143-EE44-9D36-B3721CE4CF7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02083" y="1481326"/>
                  <a:ext cx="538163" cy="52387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800" i="1" baseline="-25000" dirty="0" err="1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85" name="Text Box 70">
                  <a:extLst>
                    <a:ext uri="{FF2B5EF4-FFF2-40B4-BE49-F238E27FC236}">
                      <a16:creationId xmlns:a16="http://schemas.microsoft.com/office/drawing/2014/main" id="{ADC3CA62-E143-EE44-9D36-B3721CE4CF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02083" y="1481326"/>
                  <a:ext cx="538163" cy="523876"/>
                </a:xfrm>
                <a:prstGeom prst="rect">
                  <a:avLst/>
                </a:prstGeom>
                <a:blipFill>
                  <a:blip r:embed="rId17"/>
                  <a:stretch>
                    <a:fillRect b="-238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Line 73">
              <a:extLst>
                <a:ext uri="{FF2B5EF4-FFF2-40B4-BE49-F238E27FC236}">
                  <a16:creationId xmlns:a16="http://schemas.microsoft.com/office/drawing/2014/main" id="{1799F34A-D612-0F41-ACB3-6F6191636F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43394" y="3192464"/>
              <a:ext cx="750888" cy="0"/>
            </a:xfrm>
            <a:prstGeom prst="line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 Box 74">
                  <a:extLst>
                    <a:ext uri="{FF2B5EF4-FFF2-40B4-BE49-F238E27FC236}">
                      <a16:creationId xmlns:a16="http://schemas.microsoft.com/office/drawing/2014/main" id="{7DDAC05A-EAF1-BE4F-8F53-E4C06CC44A2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56107" y="2680651"/>
                  <a:ext cx="525463" cy="52387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800" i="1" baseline="-25000" dirty="0" err="1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88" name="Text Box 74">
                  <a:extLst>
                    <a:ext uri="{FF2B5EF4-FFF2-40B4-BE49-F238E27FC236}">
                      <a16:creationId xmlns:a16="http://schemas.microsoft.com/office/drawing/2014/main" id="{7DDAC05A-EAF1-BE4F-8F53-E4C06CC44A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56107" y="2680651"/>
                  <a:ext cx="525463" cy="52387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2" name="Group 78">
              <a:extLst>
                <a:ext uri="{FF2B5EF4-FFF2-40B4-BE49-F238E27FC236}">
                  <a16:creationId xmlns:a16="http://schemas.microsoft.com/office/drawing/2014/main" id="{929DF0D6-52D2-264F-BF66-5E66576005D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249337" y="1506536"/>
              <a:ext cx="750888" cy="523876"/>
              <a:chOff x="1495" y="936"/>
              <a:chExt cx="473" cy="330"/>
            </a:xfrm>
          </p:grpSpPr>
          <p:sp>
            <p:nvSpPr>
              <p:cNvPr id="93" name="Line 79">
                <a:extLst>
                  <a:ext uri="{FF2B5EF4-FFF2-40B4-BE49-F238E27FC236}">
                    <a16:creationId xmlns:a16="http://schemas.microsoft.com/office/drawing/2014/main" id="{4E9C4407-9FC5-EE49-A0F9-925DEBCA84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95" y="1263"/>
                <a:ext cx="473" cy="0"/>
              </a:xfrm>
              <a:prstGeom prst="line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 Box 80">
                    <a:extLst>
                      <a:ext uri="{FF2B5EF4-FFF2-40B4-BE49-F238E27FC236}">
                        <a16:creationId xmlns:a16="http://schemas.microsoft.com/office/drawing/2014/main" id="{A6C91184-FDEA-4D4A-84C0-CB1C1D9D4CC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94" y="936"/>
                    <a:ext cx="333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sz="2800" i="1" baseline="-25000" dirty="0" err="1"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GB" sz="2800" dirty="0"/>
                  </a:p>
                </p:txBody>
              </p:sp>
            </mc:Choice>
            <mc:Fallback xmlns="">
              <p:sp>
                <p:nvSpPr>
                  <p:cNvPr id="94" name="Text Box 80">
                    <a:extLst>
                      <a:ext uri="{FF2B5EF4-FFF2-40B4-BE49-F238E27FC236}">
                        <a16:creationId xmlns:a16="http://schemas.microsoft.com/office/drawing/2014/main" id="{A6C91184-FDEA-4D4A-84C0-CB1C1D9D4C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94" y="936"/>
                    <a:ext cx="333" cy="33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0" name="Line 76">
              <a:extLst>
                <a:ext uri="{FF2B5EF4-FFF2-40B4-BE49-F238E27FC236}">
                  <a16:creationId xmlns:a16="http://schemas.microsoft.com/office/drawing/2014/main" id="{AB484EC3-C0DD-E540-A19B-16261BA27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596" y="3192464"/>
              <a:ext cx="750889" cy="0"/>
            </a:xfrm>
            <a:prstGeom prst="line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 Box 77">
                  <a:extLst>
                    <a:ext uri="{FF2B5EF4-FFF2-40B4-BE49-F238E27FC236}">
                      <a16:creationId xmlns:a16="http://schemas.microsoft.com/office/drawing/2014/main" id="{C3AEC519-AAA7-674B-91D4-65A9396E26D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flipH="1">
                  <a:off x="5166784" y="2680651"/>
                  <a:ext cx="544513" cy="52387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800" i="1" baseline="-25000" dirty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91" name="Text Box 77">
                  <a:extLst>
                    <a:ext uri="{FF2B5EF4-FFF2-40B4-BE49-F238E27FC236}">
                      <a16:creationId xmlns:a16="http://schemas.microsoft.com/office/drawing/2014/main" id="{C3AEC519-AAA7-674B-91D4-65A9396E26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flipH="1">
                  <a:off x="5166784" y="2680651"/>
                  <a:ext cx="544513" cy="523876"/>
                </a:xfrm>
                <a:prstGeom prst="rect">
                  <a:avLst/>
                </a:prstGeom>
                <a:blipFill>
                  <a:blip r:embed="rId20"/>
                  <a:stretch>
                    <a:fillRect b="-1666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Line 82">
              <a:extLst>
                <a:ext uri="{FF2B5EF4-FFF2-40B4-BE49-F238E27FC236}">
                  <a16:creationId xmlns:a16="http://schemas.microsoft.com/office/drawing/2014/main" id="{BAE1E8E6-1733-8849-B54C-C1F38D06004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5416024" y="5100638"/>
              <a:ext cx="750888" cy="0"/>
            </a:xfrm>
            <a:prstGeom prst="line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 Box 83">
                  <a:extLst>
                    <a:ext uri="{FF2B5EF4-FFF2-40B4-BE49-F238E27FC236}">
                      <a16:creationId xmlns:a16="http://schemas.microsoft.com/office/drawing/2014/main" id="{C17D0A77-C923-544F-B6CE-FA4B21DEA4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flipH="1">
                  <a:off x="5263296" y="4883150"/>
                  <a:ext cx="554704" cy="523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800" i="1" baseline="-25000" dirty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96" name="Text Box 83">
                  <a:extLst>
                    <a:ext uri="{FF2B5EF4-FFF2-40B4-BE49-F238E27FC236}">
                      <a16:creationId xmlns:a16="http://schemas.microsoft.com/office/drawing/2014/main" id="{C17D0A77-C923-544F-B6CE-FA4B21DEA4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flipH="1">
                  <a:off x="5263296" y="4883150"/>
                  <a:ext cx="554704" cy="523220"/>
                </a:xfrm>
                <a:prstGeom prst="rect">
                  <a:avLst/>
                </a:prstGeom>
                <a:blipFill>
                  <a:blip r:embed="rId21"/>
                  <a:stretch>
                    <a:fillRect b="-14286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Line 84">
              <a:extLst>
                <a:ext uri="{FF2B5EF4-FFF2-40B4-BE49-F238E27FC236}">
                  <a16:creationId xmlns:a16="http://schemas.microsoft.com/office/drawing/2014/main" id="{0FCFFD67-2C79-0F49-A51F-0D0DF77FB17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542524" y="5202238"/>
              <a:ext cx="750888" cy="0"/>
            </a:xfrm>
            <a:prstGeom prst="line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 Box 85">
                  <a:extLst>
                    <a:ext uri="{FF2B5EF4-FFF2-40B4-BE49-F238E27FC236}">
                      <a16:creationId xmlns:a16="http://schemas.microsoft.com/office/drawing/2014/main" id="{53ADC78C-280B-FA45-9B24-AF5874241FF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83837" y="4935538"/>
                  <a:ext cx="544508" cy="523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800" i="1" baseline="-25000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98" name="Text Box 85">
                  <a:extLst>
                    <a:ext uri="{FF2B5EF4-FFF2-40B4-BE49-F238E27FC236}">
                      <a16:creationId xmlns:a16="http://schemas.microsoft.com/office/drawing/2014/main" id="{53ADC78C-280B-FA45-9B24-AF5874241F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83837" y="4935538"/>
                  <a:ext cx="544508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Line 86">
              <a:extLst>
                <a:ext uri="{FF2B5EF4-FFF2-40B4-BE49-F238E27FC236}">
                  <a16:creationId xmlns:a16="http://schemas.microsoft.com/office/drawing/2014/main" id="{EB63BDC5-F9D4-794B-83AB-C61DA28806F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3833287" y="2932113"/>
              <a:ext cx="750888" cy="0"/>
            </a:xfrm>
            <a:prstGeom prst="line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 Box 87">
                  <a:extLst>
                    <a:ext uri="{FF2B5EF4-FFF2-40B4-BE49-F238E27FC236}">
                      <a16:creationId xmlns:a16="http://schemas.microsoft.com/office/drawing/2014/main" id="{C19E7131-E67F-C744-BA8A-295F52DF50E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74600" y="2665413"/>
                  <a:ext cx="553549" cy="523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800" i="1" baseline="-25000" dirty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100" name="Text Box 87">
                  <a:extLst>
                    <a:ext uri="{FF2B5EF4-FFF2-40B4-BE49-F238E27FC236}">
                      <a16:creationId xmlns:a16="http://schemas.microsoft.com/office/drawing/2014/main" id="{C19E7131-E67F-C744-BA8A-295F52DF5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74600" y="2665413"/>
                  <a:ext cx="553549" cy="523220"/>
                </a:xfrm>
                <a:prstGeom prst="rect">
                  <a:avLst/>
                </a:prstGeom>
                <a:blipFill>
                  <a:blip r:embed="rId23"/>
                  <a:stretch>
                    <a:fillRect b="-2326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Line 82">
              <a:extLst>
                <a:ext uri="{FF2B5EF4-FFF2-40B4-BE49-F238E27FC236}">
                  <a16:creationId xmlns:a16="http://schemas.microsoft.com/office/drawing/2014/main" id="{3E78EDF7-9F03-6C49-949F-3E70BA4E9BE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133977" y="5205538"/>
              <a:ext cx="750888" cy="0"/>
            </a:xfrm>
            <a:prstGeom prst="line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 Box 83">
                  <a:extLst>
                    <a:ext uri="{FF2B5EF4-FFF2-40B4-BE49-F238E27FC236}">
                      <a16:creationId xmlns:a16="http://schemas.microsoft.com/office/drawing/2014/main" id="{21607FE4-5753-E843-80CB-EF2969C66A3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flipH="1">
                  <a:off x="3004999" y="4988050"/>
                  <a:ext cx="541879" cy="523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800" b="0" i="1" baseline="-2500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102" name="Text Box 83">
                  <a:extLst>
                    <a:ext uri="{FF2B5EF4-FFF2-40B4-BE49-F238E27FC236}">
                      <a16:creationId xmlns:a16="http://schemas.microsoft.com/office/drawing/2014/main" id="{21607FE4-5753-E843-80CB-EF2969C66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flipH="1">
                  <a:off x="3004999" y="4988050"/>
                  <a:ext cx="541879" cy="523220"/>
                </a:xfrm>
                <a:prstGeom prst="rect">
                  <a:avLst/>
                </a:prstGeom>
                <a:blipFill>
                  <a:blip r:embed="rId24"/>
                  <a:stretch>
                    <a:fillRect b="-238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30A1C1-E237-BA4F-A9C6-4F1DF22FD7CA}"/>
                  </a:ext>
                </a:extLst>
              </p:cNvPr>
              <p:cNvSpPr txBox="1"/>
              <p:nvPr/>
            </p:nvSpPr>
            <p:spPr>
              <a:xfrm>
                <a:off x="8292839" y="1389097"/>
                <a:ext cx="24593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−0)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30A1C1-E237-BA4F-A9C6-4F1DF22FD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839" y="1389097"/>
                <a:ext cx="2459328" cy="430887"/>
              </a:xfrm>
              <a:prstGeom prst="rect">
                <a:avLst/>
              </a:prstGeom>
              <a:blipFill>
                <a:blip r:embed="rId25"/>
                <a:stretch>
                  <a:fillRect l="-2564" t="-2857" r="-4615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E9CB041-0F9A-1147-BDA3-5E61D78E52E4}"/>
                  </a:ext>
                </a:extLst>
              </p:cNvPr>
              <p:cNvSpPr txBox="1"/>
              <p:nvPr/>
            </p:nvSpPr>
            <p:spPr>
              <a:xfrm>
                <a:off x="8292839" y="2034303"/>
                <a:ext cx="26868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E9CB041-0F9A-1147-BDA3-5E61D78E5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839" y="2034303"/>
                <a:ext cx="2686826" cy="430887"/>
              </a:xfrm>
              <a:prstGeom prst="rect">
                <a:avLst/>
              </a:prstGeom>
              <a:blipFill>
                <a:blip r:embed="rId26"/>
                <a:stretch>
                  <a:fillRect l="-939" t="-2941" r="-2347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20D6616-1A81-B843-A52F-836E4FF7591E}"/>
                  </a:ext>
                </a:extLst>
              </p:cNvPr>
              <p:cNvSpPr txBox="1"/>
              <p:nvPr/>
            </p:nvSpPr>
            <p:spPr>
              <a:xfrm>
                <a:off x="8292839" y="2679509"/>
                <a:ext cx="26271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20D6616-1A81-B843-A52F-836E4FF75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839" y="2679509"/>
                <a:ext cx="2627129" cy="430887"/>
              </a:xfrm>
              <a:prstGeom prst="rect">
                <a:avLst/>
              </a:prstGeom>
              <a:blipFill>
                <a:blip r:embed="rId27"/>
                <a:stretch>
                  <a:fillRect l="-962" t="-2941" r="-2885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5F2CA0F-0F7D-914D-8F81-2ED36773AE53}"/>
                  </a:ext>
                </a:extLst>
              </p:cNvPr>
              <p:cNvSpPr txBox="1"/>
              <p:nvPr/>
            </p:nvSpPr>
            <p:spPr>
              <a:xfrm>
                <a:off x="8292839" y="3324715"/>
                <a:ext cx="26976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5F2CA0F-0F7D-914D-8F81-2ED36773A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839" y="3324715"/>
                <a:ext cx="2697662" cy="430887"/>
              </a:xfrm>
              <a:prstGeom prst="rect">
                <a:avLst/>
              </a:prstGeom>
              <a:blipFill>
                <a:blip r:embed="rId28"/>
                <a:stretch>
                  <a:fillRect l="-935" r="-2336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37A840C-5BC5-7340-978E-1BCBCCD69EFB}"/>
                  </a:ext>
                </a:extLst>
              </p:cNvPr>
              <p:cNvSpPr txBox="1"/>
              <p:nvPr/>
            </p:nvSpPr>
            <p:spPr>
              <a:xfrm>
                <a:off x="8292839" y="3969921"/>
                <a:ext cx="26403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37A840C-5BC5-7340-978E-1BCBCCD69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839" y="3969921"/>
                <a:ext cx="2640338" cy="430887"/>
              </a:xfrm>
              <a:prstGeom prst="rect">
                <a:avLst/>
              </a:prstGeom>
              <a:blipFill>
                <a:blip r:embed="rId29"/>
                <a:stretch>
                  <a:fillRect l="-952" r="-2381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E305D94-395E-9645-A4FD-57D1AD289187}"/>
                  </a:ext>
                </a:extLst>
              </p:cNvPr>
              <p:cNvSpPr txBox="1"/>
              <p:nvPr/>
            </p:nvSpPr>
            <p:spPr>
              <a:xfrm>
                <a:off x="8292839" y="4615127"/>
                <a:ext cx="2525820" cy="465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E305D94-395E-9645-A4FD-57D1AD289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839" y="4615127"/>
                <a:ext cx="2525820" cy="465384"/>
              </a:xfrm>
              <a:prstGeom prst="rect">
                <a:avLst/>
              </a:prstGeom>
              <a:blipFill>
                <a:blip r:embed="rId30"/>
                <a:stretch>
                  <a:fillRect l="-2488" r="-447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E0B141-35B6-4C4B-AD8F-A74AC976350A}"/>
                  </a:ext>
                </a:extLst>
              </p:cNvPr>
              <p:cNvSpPr txBox="1"/>
              <p:nvPr/>
            </p:nvSpPr>
            <p:spPr>
              <a:xfrm>
                <a:off x="8292839" y="5975043"/>
                <a:ext cx="24515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1E0B141-35B6-4C4B-AD8F-A74AC9763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839" y="5975043"/>
                <a:ext cx="2451569" cy="430887"/>
              </a:xfrm>
              <a:prstGeom prst="rect">
                <a:avLst/>
              </a:prstGeom>
              <a:blipFill>
                <a:blip r:embed="rId31"/>
                <a:stretch>
                  <a:fillRect l="-2564" t="-2857" r="-4103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02BF54C-AF8A-4845-BF09-CA4B4EC46F49}"/>
                  </a:ext>
                </a:extLst>
              </p:cNvPr>
              <p:cNvSpPr txBox="1"/>
              <p:nvPr/>
            </p:nvSpPr>
            <p:spPr>
              <a:xfrm>
                <a:off x="8292839" y="5294830"/>
                <a:ext cx="2428742" cy="465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−0)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02BF54C-AF8A-4845-BF09-CA4B4EC46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839" y="5294830"/>
                <a:ext cx="2428742" cy="465897"/>
              </a:xfrm>
              <a:prstGeom prst="rect">
                <a:avLst/>
              </a:prstGeom>
              <a:blipFill>
                <a:blip r:embed="rId32"/>
                <a:stretch>
                  <a:fillRect l="-2591" r="-4663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6" grpId="0"/>
      <p:bldP spid="107" grpId="0"/>
      <p:bldP spid="108" grpId="0"/>
      <p:bldP spid="109" grpId="0"/>
      <p:bldP spid="110" grpId="0"/>
      <p:bldP spid="111" grpId="0"/>
      <p:bldP spid="1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Step 5: Express KCL in terms of the node voltages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E1FA74-D9E2-0247-836A-CB89D841A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4A96-7797-934A-9873-8BB86EC279F5}" type="slidenum">
              <a:rPr lang="en-GB" smtClean="0"/>
              <a:pPr/>
              <a:t>32</a:t>
            </a:fld>
            <a:endParaRPr lang="en-GB" sz="1400">
              <a:latin typeface="Times" charset="0"/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661150"/>
            <a:ext cx="3983038" cy="23177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E554AE-B372-D244-9217-6DD258794679}"/>
              </a:ext>
            </a:extLst>
          </p:cNvPr>
          <p:cNvGrpSpPr/>
          <p:nvPr/>
        </p:nvGrpSpPr>
        <p:grpSpPr>
          <a:xfrm>
            <a:off x="6435689" y="1389339"/>
            <a:ext cx="3359418" cy="5016833"/>
            <a:chOff x="6550429" y="1413543"/>
            <a:chExt cx="3359418" cy="5016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0548950-4AE6-454C-93F0-AC30F4045B7B}"/>
                    </a:ext>
                  </a:extLst>
                </p:cNvPr>
                <p:cNvSpPr txBox="1"/>
                <p:nvPr/>
              </p:nvSpPr>
              <p:spPr>
                <a:xfrm>
                  <a:off x="7212185" y="1413543"/>
                  <a:ext cx="245932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−0)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0548950-4AE6-454C-93F0-AC30F4045B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2185" y="1413543"/>
                  <a:ext cx="2459328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2564" t="-2857" r="-461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6B9872C-86CC-1144-9120-4685C90D8C90}"/>
                    </a:ext>
                  </a:extLst>
                </p:cNvPr>
                <p:cNvSpPr txBox="1"/>
                <p:nvPr/>
              </p:nvSpPr>
              <p:spPr>
                <a:xfrm>
                  <a:off x="7212185" y="2058749"/>
                  <a:ext cx="268682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6B9872C-86CC-1144-9120-4685C90D8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2185" y="2058749"/>
                  <a:ext cx="2686826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939" t="-2941" r="-2347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98E8F94-3899-374F-ADCF-43BE407034CD}"/>
                    </a:ext>
                  </a:extLst>
                </p:cNvPr>
                <p:cNvSpPr txBox="1"/>
                <p:nvPr/>
              </p:nvSpPr>
              <p:spPr>
                <a:xfrm>
                  <a:off x="7212185" y="2703955"/>
                  <a:ext cx="262712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98E8F94-3899-374F-ADCF-43BE40703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2185" y="2703955"/>
                  <a:ext cx="2627129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962" t="-2941" r="-2885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DA1919-AE58-3F4B-9EB5-137A9FBCAA1B}"/>
                    </a:ext>
                  </a:extLst>
                </p:cNvPr>
                <p:cNvSpPr txBox="1"/>
                <p:nvPr/>
              </p:nvSpPr>
              <p:spPr>
                <a:xfrm>
                  <a:off x="7212185" y="3349161"/>
                  <a:ext cx="269766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DA1919-AE58-3F4B-9EB5-137A9FBCAA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2185" y="3349161"/>
                  <a:ext cx="2697662" cy="430887"/>
                </a:xfrm>
                <a:prstGeom prst="rect">
                  <a:avLst/>
                </a:prstGeom>
                <a:blipFill>
                  <a:blip r:embed="rId6"/>
                  <a:stretch>
                    <a:fillRect l="-935" r="-2336" b="-3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082E219-D1B5-4C46-ACF1-A7138723CB70}"/>
                    </a:ext>
                  </a:extLst>
                </p:cNvPr>
                <p:cNvSpPr txBox="1"/>
                <p:nvPr/>
              </p:nvSpPr>
              <p:spPr>
                <a:xfrm>
                  <a:off x="7212185" y="3994367"/>
                  <a:ext cx="264033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082E219-D1B5-4C46-ACF1-A7138723C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2185" y="3994367"/>
                  <a:ext cx="2640338" cy="430887"/>
                </a:xfrm>
                <a:prstGeom prst="rect">
                  <a:avLst/>
                </a:prstGeom>
                <a:blipFill>
                  <a:blip r:embed="rId7"/>
                  <a:stretch>
                    <a:fillRect l="-957" r="-2871" b="-3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72832FE-47F1-0345-8A56-CB41A686F53D}"/>
                    </a:ext>
                  </a:extLst>
                </p:cNvPr>
                <p:cNvSpPr txBox="1"/>
                <p:nvPr/>
              </p:nvSpPr>
              <p:spPr>
                <a:xfrm>
                  <a:off x="7212185" y="4639573"/>
                  <a:ext cx="2525820" cy="4653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72832FE-47F1-0345-8A56-CB41A686F5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2185" y="4639573"/>
                  <a:ext cx="2525820" cy="465384"/>
                </a:xfrm>
                <a:prstGeom prst="rect">
                  <a:avLst/>
                </a:prstGeom>
                <a:blipFill>
                  <a:blip r:embed="rId8"/>
                  <a:stretch>
                    <a:fillRect l="-2500" r="-5000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5FC51CB-F608-EB40-BB7B-DB724B3F8C1C}"/>
                    </a:ext>
                  </a:extLst>
                </p:cNvPr>
                <p:cNvSpPr txBox="1"/>
                <p:nvPr/>
              </p:nvSpPr>
              <p:spPr>
                <a:xfrm>
                  <a:off x="7212185" y="5999489"/>
                  <a:ext cx="245156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5FC51CB-F608-EB40-BB7B-DB724B3F8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2185" y="5999489"/>
                  <a:ext cx="2451569" cy="430887"/>
                </a:xfrm>
                <a:prstGeom prst="rect">
                  <a:avLst/>
                </a:prstGeom>
                <a:blipFill>
                  <a:blip r:embed="rId9"/>
                  <a:stretch>
                    <a:fillRect l="-2577" t="-2857" r="-4639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F2ADA71-444C-714C-AA68-F1FF56DD3613}"/>
                    </a:ext>
                  </a:extLst>
                </p:cNvPr>
                <p:cNvSpPr txBox="1"/>
                <p:nvPr/>
              </p:nvSpPr>
              <p:spPr>
                <a:xfrm>
                  <a:off x="7212185" y="5319276"/>
                  <a:ext cx="2428742" cy="465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−0)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F2ADA71-444C-714C-AA68-F1FF56DD36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2185" y="5319276"/>
                  <a:ext cx="2428742" cy="465897"/>
                </a:xfrm>
                <a:prstGeom prst="rect">
                  <a:avLst/>
                </a:prstGeom>
                <a:blipFill>
                  <a:blip r:embed="rId10"/>
                  <a:stretch>
                    <a:fillRect l="-3109" r="-4663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71DC05A0-8911-384C-8BDC-0D2E9F9DD0A5}"/>
                </a:ext>
              </a:extLst>
            </p:cNvPr>
            <p:cNvSpPr/>
            <p:nvPr/>
          </p:nvSpPr>
          <p:spPr>
            <a:xfrm>
              <a:off x="6550429" y="1413543"/>
              <a:ext cx="482138" cy="5016833"/>
            </a:xfrm>
            <a:prstGeom prst="leftBrace">
              <a:avLst>
                <a:gd name="adj1" fmla="val 94540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8400CF-1FAD-4944-984A-7644EEAE3F99}"/>
              </a:ext>
            </a:extLst>
          </p:cNvPr>
          <p:cNvGrpSpPr/>
          <p:nvPr/>
        </p:nvGrpSpPr>
        <p:grpSpPr>
          <a:xfrm>
            <a:off x="481967" y="2714504"/>
            <a:ext cx="3594637" cy="2366505"/>
            <a:chOff x="-105113" y="1502498"/>
            <a:chExt cx="3594637" cy="2366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006A8F-36EE-2D4C-86F3-E96BB2FFC73E}"/>
                    </a:ext>
                  </a:extLst>
                </p:cNvPr>
                <p:cNvSpPr txBox="1"/>
                <p:nvPr/>
              </p:nvSpPr>
              <p:spPr>
                <a:xfrm>
                  <a:off x="388932" y="1503800"/>
                  <a:ext cx="3100592" cy="4653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sz="28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6006A8F-36EE-2D4C-86F3-E96BB2FFC7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932" y="1503800"/>
                  <a:ext cx="3100592" cy="465384"/>
                </a:xfrm>
                <a:prstGeom prst="rect">
                  <a:avLst/>
                </a:prstGeom>
                <a:blipFill>
                  <a:blip r:embed="rId11"/>
                  <a:stretch>
                    <a:fillRect l="-3659" r="-2846" b="-243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0F12AC0-A88C-C544-B25D-8C57EAC5167B}"/>
                    </a:ext>
                  </a:extLst>
                </p:cNvPr>
                <p:cNvSpPr txBox="1"/>
                <p:nvPr/>
              </p:nvSpPr>
              <p:spPr>
                <a:xfrm>
                  <a:off x="388932" y="2128131"/>
                  <a:ext cx="248388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0F12AC0-A88C-C544-B25D-8C57EAC516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932" y="2128131"/>
                  <a:ext cx="2483885" cy="430887"/>
                </a:xfrm>
                <a:prstGeom prst="rect">
                  <a:avLst/>
                </a:prstGeom>
                <a:blipFill>
                  <a:blip r:embed="rId12"/>
                  <a:stretch>
                    <a:fillRect l="-2538" r="-2538" b="-1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C5EBD04-2E34-DC43-BE4D-4DE2291AF5A0}"/>
                    </a:ext>
                  </a:extLst>
                </p:cNvPr>
                <p:cNvSpPr txBox="1"/>
                <p:nvPr/>
              </p:nvSpPr>
              <p:spPr>
                <a:xfrm>
                  <a:off x="388932" y="2717965"/>
                  <a:ext cx="247054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C5EBD04-2E34-DC43-BE4D-4DE2291AF5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932" y="2717965"/>
                  <a:ext cx="2470548" cy="430887"/>
                </a:xfrm>
                <a:prstGeom prst="rect">
                  <a:avLst/>
                </a:prstGeom>
                <a:blipFill>
                  <a:blip r:embed="rId13"/>
                  <a:stretch>
                    <a:fillRect l="-2551" t="-8571" r="-510" b="-3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4D4E7F8-516F-BF49-A58A-64104AE37FF4}"/>
                    </a:ext>
                  </a:extLst>
                </p:cNvPr>
                <p:cNvSpPr txBox="1"/>
                <p:nvPr/>
              </p:nvSpPr>
              <p:spPr>
                <a:xfrm>
                  <a:off x="388932" y="3307800"/>
                  <a:ext cx="2450478" cy="465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4D4E7F8-516F-BF49-A58A-64104AE37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932" y="3307800"/>
                  <a:ext cx="2450478" cy="465897"/>
                </a:xfrm>
                <a:prstGeom prst="rect">
                  <a:avLst/>
                </a:prstGeom>
                <a:blipFill>
                  <a:blip r:embed="rId14"/>
                  <a:stretch>
                    <a:fillRect l="-2577" t="-5263" r="-1031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A45FE962-D996-1B4A-B351-7CFCE869CC82}"/>
                </a:ext>
              </a:extLst>
            </p:cNvPr>
            <p:cNvSpPr/>
            <p:nvPr/>
          </p:nvSpPr>
          <p:spPr>
            <a:xfrm>
              <a:off x="-105113" y="1502498"/>
              <a:ext cx="482138" cy="2366505"/>
            </a:xfrm>
            <a:prstGeom prst="leftBrace">
              <a:avLst>
                <a:gd name="adj1" fmla="val 94540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ight Arrow 20">
            <a:extLst>
              <a:ext uri="{FF2B5EF4-FFF2-40B4-BE49-F238E27FC236}">
                <a16:creationId xmlns:a16="http://schemas.microsoft.com/office/drawing/2014/main" id="{FE504991-F101-8D45-96F7-14A40C08D577}"/>
              </a:ext>
            </a:extLst>
          </p:cNvPr>
          <p:cNvSpPr/>
          <p:nvPr/>
        </p:nvSpPr>
        <p:spPr>
          <a:xfrm>
            <a:off x="4289367" y="3467432"/>
            <a:ext cx="1806633" cy="860650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E4E9539-E6D9-2541-83D6-8B1081F4E49A}"/>
              </a:ext>
            </a:extLst>
          </p:cNvPr>
          <p:cNvSpPr/>
          <p:nvPr/>
        </p:nvSpPr>
        <p:spPr>
          <a:xfrm>
            <a:off x="9934784" y="3467432"/>
            <a:ext cx="1806633" cy="860650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59CB-109A-D7F7-FF78-073BBFFCE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Step 5: Express KCL in terms of the node voltages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13B16F-F8B9-5641-BFDC-58C69947E5EE}"/>
              </a:ext>
            </a:extLst>
          </p:cNvPr>
          <p:cNvGrpSpPr/>
          <p:nvPr/>
        </p:nvGrpSpPr>
        <p:grpSpPr>
          <a:xfrm>
            <a:off x="514202" y="1539633"/>
            <a:ext cx="8392292" cy="2029277"/>
            <a:chOff x="514202" y="1860265"/>
            <a:chExt cx="8392292" cy="202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F1C3C94-9ABF-EC4E-B620-B6158D6B0FF2}"/>
                    </a:ext>
                  </a:extLst>
                </p:cNvPr>
                <p:cNvSpPr txBox="1"/>
                <p:nvPr/>
              </p:nvSpPr>
              <p:spPr>
                <a:xfrm>
                  <a:off x="996340" y="1860265"/>
                  <a:ext cx="7910154" cy="4912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F1C3C94-9ABF-EC4E-B620-B6158D6B0F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40" y="1860265"/>
                  <a:ext cx="7910154" cy="491288"/>
                </a:xfrm>
                <a:prstGeom prst="rect">
                  <a:avLst/>
                </a:prstGeom>
                <a:blipFill>
                  <a:blip r:embed="rId3"/>
                  <a:stretch>
                    <a:fillRect l="-16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76DB227C-9669-D643-AB2F-809ADBAC2811}"/>
                </a:ext>
              </a:extLst>
            </p:cNvPr>
            <p:cNvSpPr/>
            <p:nvPr/>
          </p:nvSpPr>
          <p:spPr>
            <a:xfrm>
              <a:off x="514202" y="1860265"/>
              <a:ext cx="482138" cy="2029277"/>
            </a:xfrm>
            <a:prstGeom prst="leftBrace">
              <a:avLst>
                <a:gd name="adj1" fmla="val 94540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F76F49C-769A-A54E-BBD8-59C43A7CA98F}"/>
                    </a:ext>
                  </a:extLst>
                </p:cNvPr>
                <p:cNvSpPr txBox="1"/>
                <p:nvPr/>
              </p:nvSpPr>
              <p:spPr>
                <a:xfrm>
                  <a:off x="996340" y="2392527"/>
                  <a:ext cx="609797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F76F49C-769A-A54E-BBD8-59C43A7CA9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40" y="2392527"/>
                  <a:ext cx="6097978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8"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DDB0C18-C72A-4A45-884F-B40AA6814DDA}"/>
                    </a:ext>
                  </a:extLst>
                </p:cNvPr>
                <p:cNvSpPr txBox="1"/>
                <p:nvPr/>
              </p:nvSpPr>
              <p:spPr>
                <a:xfrm>
                  <a:off x="996340" y="2895166"/>
                  <a:ext cx="609797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DDB0C18-C72A-4A45-884F-B40AA6814D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40" y="2895166"/>
                  <a:ext cx="6097978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08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B0E589F-E15B-A644-AAAC-FE6DF3B9D787}"/>
                    </a:ext>
                  </a:extLst>
                </p:cNvPr>
                <p:cNvSpPr txBox="1"/>
                <p:nvPr/>
              </p:nvSpPr>
              <p:spPr>
                <a:xfrm>
                  <a:off x="996340" y="3397804"/>
                  <a:ext cx="6097978" cy="4917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B0E589F-E15B-A644-AAAC-FE6DF3B9D7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40" y="3397804"/>
                  <a:ext cx="6097978" cy="491738"/>
                </a:xfrm>
                <a:prstGeom prst="rect">
                  <a:avLst/>
                </a:prstGeom>
                <a:blipFill>
                  <a:blip r:embed="rId6"/>
                  <a:stretch>
                    <a:fillRect l="-208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E6E55E-1B72-B546-BA30-63EB926C9A86}"/>
              </a:ext>
            </a:extLst>
          </p:cNvPr>
          <p:cNvGrpSpPr/>
          <p:nvPr/>
        </p:nvGrpSpPr>
        <p:grpSpPr>
          <a:xfrm>
            <a:off x="514202" y="4279978"/>
            <a:ext cx="6742285" cy="2153376"/>
            <a:chOff x="514202" y="1836515"/>
            <a:chExt cx="6742285" cy="21533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C23B057-A5DD-8D42-8DC6-29D862AA5D3B}"/>
                    </a:ext>
                  </a:extLst>
                </p:cNvPr>
                <p:cNvSpPr txBox="1"/>
                <p:nvPr/>
              </p:nvSpPr>
              <p:spPr>
                <a:xfrm>
                  <a:off x="996340" y="1836515"/>
                  <a:ext cx="6260147" cy="4912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C23B057-A5DD-8D42-8DC6-29D862AA5D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40" y="1836515"/>
                  <a:ext cx="6260147" cy="491288"/>
                </a:xfrm>
                <a:prstGeom prst="rect">
                  <a:avLst/>
                </a:prstGeom>
                <a:blipFill>
                  <a:blip r:embed="rId7"/>
                  <a:stretch>
                    <a:fillRect l="-81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1CA8DA1A-9E77-6546-9C86-5BE64508DC21}"/>
                </a:ext>
              </a:extLst>
            </p:cNvPr>
            <p:cNvSpPr/>
            <p:nvPr/>
          </p:nvSpPr>
          <p:spPr>
            <a:xfrm>
              <a:off x="514202" y="1860265"/>
              <a:ext cx="482138" cy="2029277"/>
            </a:xfrm>
            <a:prstGeom prst="leftBrace">
              <a:avLst>
                <a:gd name="adj1" fmla="val 94540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4E3B49-E552-DC43-8503-228D8A77E560}"/>
                    </a:ext>
                  </a:extLst>
                </p:cNvPr>
                <p:cNvSpPr txBox="1"/>
                <p:nvPr/>
              </p:nvSpPr>
              <p:spPr>
                <a:xfrm>
                  <a:off x="996340" y="2410143"/>
                  <a:ext cx="598635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4E3B49-E552-DC43-8503-228D8A77E5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40" y="2410143"/>
                  <a:ext cx="5986351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6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621AA18-CC45-7F44-94FF-C6293370448E}"/>
                    </a:ext>
                  </a:extLst>
                </p:cNvPr>
                <p:cNvSpPr txBox="1"/>
                <p:nvPr/>
              </p:nvSpPr>
              <p:spPr>
                <a:xfrm>
                  <a:off x="996340" y="2954148"/>
                  <a:ext cx="618041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621AA18-CC45-7F44-94FF-C629337044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40" y="2954148"/>
                  <a:ext cx="6180410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673B462-431B-1B4C-B6F3-5C6FEF0BA92B}"/>
                    </a:ext>
                  </a:extLst>
                </p:cNvPr>
                <p:cNvSpPr txBox="1"/>
                <p:nvPr/>
              </p:nvSpPr>
              <p:spPr>
                <a:xfrm>
                  <a:off x="996339" y="3498153"/>
                  <a:ext cx="5757805" cy="4917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673B462-431B-1B4C-B6F3-5C6FEF0BA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39" y="3498153"/>
                  <a:ext cx="5757805" cy="491738"/>
                </a:xfrm>
                <a:prstGeom prst="rect">
                  <a:avLst/>
                </a:prstGeom>
                <a:blipFill>
                  <a:blip r:embed="rId10"/>
                  <a:stretch>
                    <a:fillRect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CC25720-BA26-674C-A398-BE8C86768141}"/>
              </a:ext>
            </a:extLst>
          </p:cNvPr>
          <p:cNvGrpSpPr/>
          <p:nvPr/>
        </p:nvGrpSpPr>
        <p:grpSpPr>
          <a:xfrm>
            <a:off x="3698569" y="3662544"/>
            <a:ext cx="6117776" cy="652478"/>
            <a:chOff x="3698569" y="3662544"/>
            <a:chExt cx="6117776" cy="652478"/>
          </a:xfrm>
        </p:grpSpPr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E33708EC-F680-DD45-895D-648ED7AFFF36}"/>
                </a:ext>
              </a:extLst>
            </p:cNvPr>
            <p:cNvSpPr/>
            <p:nvPr/>
          </p:nvSpPr>
          <p:spPr>
            <a:xfrm>
              <a:off x="3698569" y="3662544"/>
              <a:ext cx="581891" cy="65247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CFD7B9-9559-7E48-8063-E049B45B0B5C}"/>
                </a:ext>
              </a:extLst>
            </p:cNvPr>
            <p:cNvSpPr txBox="1"/>
            <p:nvPr/>
          </p:nvSpPr>
          <p:spPr>
            <a:xfrm>
              <a:off x="4372291" y="3757950"/>
              <a:ext cx="54440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Group the terms according to the voltages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3913F-EFEC-3A4B-A097-3FEC7C840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A848-12FB-4885-C94D-B896B926C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Step 6: Put these equations in matrix form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E6E55E-1B72-B546-BA30-63EB926C9A86}"/>
              </a:ext>
            </a:extLst>
          </p:cNvPr>
          <p:cNvGrpSpPr/>
          <p:nvPr/>
        </p:nvGrpSpPr>
        <p:grpSpPr>
          <a:xfrm>
            <a:off x="739833" y="1536778"/>
            <a:ext cx="6742285" cy="2153376"/>
            <a:chOff x="514202" y="1836515"/>
            <a:chExt cx="6742285" cy="21533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C23B057-A5DD-8D42-8DC6-29D862AA5D3B}"/>
                    </a:ext>
                  </a:extLst>
                </p:cNvPr>
                <p:cNvSpPr txBox="1"/>
                <p:nvPr/>
              </p:nvSpPr>
              <p:spPr>
                <a:xfrm>
                  <a:off x="996340" y="1836515"/>
                  <a:ext cx="6260147" cy="4912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C23B057-A5DD-8D42-8DC6-29D862AA5D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40" y="1836515"/>
                  <a:ext cx="6260147" cy="491288"/>
                </a:xfrm>
                <a:prstGeom prst="rect">
                  <a:avLst/>
                </a:prstGeom>
                <a:blipFill>
                  <a:blip r:embed="rId3"/>
                  <a:stretch>
                    <a:fillRect l="-811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1CA8DA1A-9E77-6546-9C86-5BE64508DC21}"/>
                </a:ext>
              </a:extLst>
            </p:cNvPr>
            <p:cNvSpPr/>
            <p:nvPr/>
          </p:nvSpPr>
          <p:spPr>
            <a:xfrm>
              <a:off x="514202" y="1860265"/>
              <a:ext cx="482138" cy="2029277"/>
            </a:xfrm>
            <a:prstGeom prst="leftBrace">
              <a:avLst>
                <a:gd name="adj1" fmla="val 94540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4E3B49-E552-DC43-8503-228D8A77E560}"/>
                    </a:ext>
                  </a:extLst>
                </p:cNvPr>
                <p:cNvSpPr txBox="1"/>
                <p:nvPr/>
              </p:nvSpPr>
              <p:spPr>
                <a:xfrm>
                  <a:off x="996340" y="2410143"/>
                  <a:ext cx="598635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4E3B49-E552-DC43-8503-228D8A77E5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40" y="2410143"/>
                  <a:ext cx="5986351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6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621AA18-CC45-7F44-94FF-C6293370448E}"/>
                    </a:ext>
                  </a:extLst>
                </p:cNvPr>
                <p:cNvSpPr txBox="1"/>
                <p:nvPr/>
              </p:nvSpPr>
              <p:spPr>
                <a:xfrm>
                  <a:off x="996340" y="2954148"/>
                  <a:ext cx="618041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621AA18-CC45-7F44-94FF-C629337044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40" y="2954148"/>
                  <a:ext cx="6180410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673B462-431B-1B4C-B6F3-5C6FEF0BA92B}"/>
                    </a:ext>
                  </a:extLst>
                </p:cNvPr>
                <p:cNvSpPr txBox="1"/>
                <p:nvPr/>
              </p:nvSpPr>
              <p:spPr>
                <a:xfrm>
                  <a:off x="996339" y="3498153"/>
                  <a:ext cx="5757805" cy="4917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673B462-431B-1B4C-B6F3-5C6FEF0BA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39" y="3498153"/>
                  <a:ext cx="5757805" cy="491738"/>
                </a:xfrm>
                <a:prstGeom prst="rect">
                  <a:avLst/>
                </a:prstGeom>
                <a:blipFill>
                  <a:blip r:embed="rId6"/>
                  <a:stretch>
                    <a:fillRect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3ADEDB-22DA-5347-9A15-2E6EB0CA397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2136" y="4214745"/>
              <a:ext cx="9659392" cy="2011940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2414848">
                      <a:extLst>
                        <a:ext uri="{9D8B030D-6E8A-4147-A177-3AD203B41FA5}">
                          <a16:colId xmlns:a16="http://schemas.microsoft.com/office/drawing/2014/main" val="1112476642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3193330138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2440563458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3433642777"/>
                        </a:ext>
                      </a:extLst>
                    </a:gridCol>
                  </a:tblGrid>
                  <a:tr h="5219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1465253"/>
                      </a:ext>
                    </a:extLst>
                  </a:tr>
                  <a:tr h="4865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9617018"/>
                      </a:ext>
                    </a:extLst>
                  </a:tr>
                  <a:tr h="4865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9368626"/>
                      </a:ext>
                    </a:extLst>
                  </a:tr>
                  <a:tr h="5168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23882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3ADEDB-22DA-5347-9A15-2E6EB0CA39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7699491"/>
                  </p:ext>
                </p:extLst>
              </p:nvPr>
            </p:nvGraphicFramePr>
            <p:xfrm>
              <a:off x="292136" y="4214745"/>
              <a:ext cx="9659392" cy="2011940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2414848">
                      <a:extLst>
                        <a:ext uri="{9D8B030D-6E8A-4147-A177-3AD203B41FA5}">
                          <a16:colId xmlns:a16="http://schemas.microsoft.com/office/drawing/2014/main" val="1112476642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3193330138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2440563458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3433642777"/>
                        </a:ext>
                      </a:extLst>
                    </a:gridCol>
                  </a:tblGrid>
                  <a:tr h="5219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26" r="-301053" b="-28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r="-199476" b="-28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1053" r="-100526" b="-28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1053" r="-526" b="-28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1465253"/>
                      </a:ext>
                    </a:extLst>
                  </a:tr>
                  <a:tr h="486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26" t="-110526" r="-301053" b="-2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110526" r="-199476" b="-2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1053" t="-110526" r="-100526" b="-2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1053" t="-110526" r="-526" b="-21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9617018"/>
                      </a:ext>
                    </a:extLst>
                  </a:tr>
                  <a:tr h="486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26" t="-205128" r="-301053" b="-1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205128" r="-199476" b="-1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1053" t="-205128" r="-100526" b="-1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1053" t="-205128" r="-526" b="-11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9368626"/>
                      </a:ext>
                    </a:extLst>
                  </a:tr>
                  <a:tr h="5168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26" t="-290244" r="-301053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290244" r="-199476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1053" t="-290244" r="-100526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1053" t="-290244" r="-526" b="-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3882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Double Bracket 5">
            <a:extLst>
              <a:ext uri="{FF2B5EF4-FFF2-40B4-BE49-F238E27FC236}">
                <a16:creationId xmlns:a16="http://schemas.microsoft.com/office/drawing/2014/main" id="{F184BD03-201D-614E-8178-7563053C6B57}"/>
              </a:ext>
            </a:extLst>
          </p:cNvPr>
          <p:cNvSpPr/>
          <p:nvPr/>
        </p:nvSpPr>
        <p:spPr>
          <a:xfrm>
            <a:off x="292136" y="4135634"/>
            <a:ext cx="9338757" cy="2170163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24" name="Double Bracket 23">
            <a:extLst>
              <a:ext uri="{FF2B5EF4-FFF2-40B4-BE49-F238E27FC236}">
                <a16:creationId xmlns:a16="http://schemas.microsoft.com/office/drawing/2014/main" id="{45F7F8FC-D47A-0A40-9F52-E34FD64E7029}"/>
              </a:ext>
            </a:extLst>
          </p:cNvPr>
          <p:cNvSpPr/>
          <p:nvPr/>
        </p:nvSpPr>
        <p:spPr>
          <a:xfrm>
            <a:off x="9857511" y="4135634"/>
            <a:ext cx="817419" cy="2170163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9">
                <a:extLst>
                  <a:ext uri="{FF2B5EF4-FFF2-40B4-BE49-F238E27FC236}">
                    <a16:creationId xmlns:a16="http://schemas.microsoft.com/office/drawing/2014/main" id="{5FDEA906-AE47-4744-8EC6-073932E84AA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85268" y="4306315"/>
              <a:ext cx="934266" cy="1828800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934266">
                      <a:extLst>
                        <a:ext uri="{9D8B030D-6E8A-4147-A177-3AD203B41FA5}">
                          <a16:colId xmlns:a16="http://schemas.microsoft.com/office/drawing/2014/main" val="27960691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17851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60272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361751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77811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9">
                <a:extLst>
                  <a:ext uri="{FF2B5EF4-FFF2-40B4-BE49-F238E27FC236}">
                    <a16:creationId xmlns:a16="http://schemas.microsoft.com/office/drawing/2014/main" id="{5FDEA906-AE47-4744-8EC6-073932E84A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4317883"/>
                  </p:ext>
                </p:extLst>
              </p:nvPr>
            </p:nvGraphicFramePr>
            <p:xfrm>
              <a:off x="9785268" y="4306315"/>
              <a:ext cx="934266" cy="1828800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934266">
                      <a:extLst>
                        <a:ext uri="{9D8B030D-6E8A-4147-A177-3AD203B41FA5}">
                          <a16:colId xmlns:a16="http://schemas.microsoft.com/office/drawing/2014/main" val="279606915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2778" b="-30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7851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100000" b="-1972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02729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205556" b="-1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617512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305556" b="-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77811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Double Bracket 24">
            <a:extLst>
              <a:ext uri="{FF2B5EF4-FFF2-40B4-BE49-F238E27FC236}">
                <a16:creationId xmlns:a16="http://schemas.microsoft.com/office/drawing/2014/main" id="{1CAFEE28-5699-9245-A69B-C414041444CA}"/>
              </a:ext>
            </a:extLst>
          </p:cNvPr>
          <p:cNvSpPr/>
          <p:nvPr/>
        </p:nvSpPr>
        <p:spPr>
          <a:xfrm>
            <a:off x="11019313" y="4135634"/>
            <a:ext cx="817419" cy="2170163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9">
                <a:extLst>
                  <a:ext uri="{FF2B5EF4-FFF2-40B4-BE49-F238E27FC236}">
                    <a16:creationId xmlns:a16="http://schemas.microsoft.com/office/drawing/2014/main" id="{DD64A098-6BD2-9541-A4B6-7AD8D1CFFFE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947070" y="4306315"/>
              <a:ext cx="934266" cy="1828800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934266">
                      <a:extLst>
                        <a:ext uri="{9D8B030D-6E8A-4147-A177-3AD203B41FA5}">
                          <a16:colId xmlns:a16="http://schemas.microsoft.com/office/drawing/2014/main" val="27960691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17851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60272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361751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77811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9">
                <a:extLst>
                  <a:ext uri="{FF2B5EF4-FFF2-40B4-BE49-F238E27FC236}">
                    <a16:creationId xmlns:a16="http://schemas.microsoft.com/office/drawing/2014/main" id="{DD64A098-6BD2-9541-A4B6-7AD8D1CFFF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037765"/>
                  </p:ext>
                </p:extLst>
              </p:nvPr>
            </p:nvGraphicFramePr>
            <p:xfrm>
              <a:off x="10947070" y="4306315"/>
              <a:ext cx="934266" cy="1828800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934266">
                      <a:extLst>
                        <a:ext uri="{9D8B030D-6E8A-4147-A177-3AD203B41FA5}">
                          <a16:colId xmlns:a16="http://schemas.microsoft.com/office/drawing/2014/main" val="279606915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t="-2778" r="-1333" b="-30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7851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t="-100000" r="-1333" b="-1972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02729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t="-205556" r="-1333" b="-1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617512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t="-305556" r="-1333" b="-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77811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A8F18AF-AA0F-C64E-B87D-83099F4AF41C}"/>
              </a:ext>
            </a:extLst>
          </p:cNvPr>
          <p:cNvSpPr txBox="1"/>
          <p:nvPr/>
        </p:nvSpPr>
        <p:spPr>
          <a:xfrm>
            <a:off x="10674930" y="49898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8559F-647C-EBC4-E802-1D6C8F47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0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 animBg="1"/>
      <p:bldP spid="25" grpId="0" animBg="1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5A95B91-19CE-461D-46E8-914819D4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Final form of the nodal voltage equations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3ADEDB-22DA-5347-9A15-2E6EB0CA397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4635" y="1649681"/>
              <a:ext cx="9659392" cy="2011940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2414848">
                      <a:extLst>
                        <a:ext uri="{9D8B030D-6E8A-4147-A177-3AD203B41FA5}">
                          <a16:colId xmlns:a16="http://schemas.microsoft.com/office/drawing/2014/main" val="1112476642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3193330138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2440563458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3433642777"/>
                        </a:ext>
                      </a:extLst>
                    </a:gridCol>
                  </a:tblGrid>
                  <a:tr h="5219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1465253"/>
                      </a:ext>
                    </a:extLst>
                  </a:tr>
                  <a:tr h="4865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9617018"/>
                      </a:ext>
                    </a:extLst>
                  </a:tr>
                  <a:tr h="4865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9368626"/>
                      </a:ext>
                    </a:extLst>
                  </a:tr>
                  <a:tr h="5168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23882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53ADEDB-22DA-5347-9A15-2E6EB0CA39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5184852"/>
                  </p:ext>
                </p:extLst>
              </p:nvPr>
            </p:nvGraphicFramePr>
            <p:xfrm>
              <a:off x="244635" y="1649681"/>
              <a:ext cx="9659392" cy="2011940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2414848">
                      <a:extLst>
                        <a:ext uri="{9D8B030D-6E8A-4147-A177-3AD203B41FA5}">
                          <a16:colId xmlns:a16="http://schemas.microsoft.com/office/drawing/2014/main" val="1112476642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3193330138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2440563458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3433642777"/>
                        </a:ext>
                      </a:extLst>
                    </a:gridCol>
                  </a:tblGrid>
                  <a:tr h="5219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6" r="-301053" b="-28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r="-199476" b="-28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053" r="-100526" b="-28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053" r="-526" b="-28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1465253"/>
                      </a:ext>
                    </a:extLst>
                  </a:tr>
                  <a:tr h="486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6" t="-110526" r="-301053" b="-2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10526" r="-199476" b="-2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053" t="-110526" r="-100526" b="-2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053" t="-110526" r="-526" b="-21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9617018"/>
                      </a:ext>
                    </a:extLst>
                  </a:tr>
                  <a:tr h="486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6" t="-205128" r="-301053" b="-1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05128" r="-199476" b="-1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053" t="-205128" r="-100526" b="-1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053" t="-205128" r="-526" b="-11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9368626"/>
                      </a:ext>
                    </a:extLst>
                  </a:tr>
                  <a:tr h="5168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6" t="-290244" r="-301053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90244" r="-199476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053" t="-290244" r="-100526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053" t="-290244" r="-526" b="-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3882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Double Bracket 5">
            <a:extLst>
              <a:ext uri="{FF2B5EF4-FFF2-40B4-BE49-F238E27FC236}">
                <a16:creationId xmlns:a16="http://schemas.microsoft.com/office/drawing/2014/main" id="{F184BD03-201D-614E-8178-7563053C6B57}"/>
              </a:ext>
            </a:extLst>
          </p:cNvPr>
          <p:cNvSpPr/>
          <p:nvPr/>
        </p:nvSpPr>
        <p:spPr>
          <a:xfrm>
            <a:off x="244635" y="1570570"/>
            <a:ext cx="9338757" cy="2170163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24" name="Double Bracket 23">
            <a:extLst>
              <a:ext uri="{FF2B5EF4-FFF2-40B4-BE49-F238E27FC236}">
                <a16:creationId xmlns:a16="http://schemas.microsoft.com/office/drawing/2014/main" id="{45F7F8FC-D47A-0A40-9F52-E34FD64E7029}"/>
              </a:ext>
            </a:extLst>
          </p:cNvPr>
          <p:cNvSpPr/>
          <p:nvPr/>
        </p:nvSpPr>
        <p:spPr>
          <a:xfrm>
            <a:off x="9810010" y="1570570"/>
            <a:ext cx="817419" cy="2170163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9">
                <a:extLst>
                  <a:ext uri="{FF2B5EF4-FFF2-40B4-BE49-F238E27FC236}">
                    <a16:creationId xmlns:a16="http://schemas.microsoft.com/office/drawing/2014/main" id="{5FDEA906-AE47-4744-8EC6-073932E84AA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37767" y="1741251"/>
              <a:ext cx="934266" cy="1828800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934266">
                      <a:extLst>
                        <a:ext uri="{9D8B030D-6E8A-4147-A177-3AD203B41FA5}">
                          <a16:colId xmlns:a16="http://schemas.microsoft.com/office/drawing/2014/main" val="27960691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17851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60272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361751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77811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9">
                <a:extLst>
                  <a:ext uri="{FF2B5EF4-FFF2-40B4-BE49-F238E27FC236}">
                    <a16:creationId xmlns:a16="http://schemas.microsoft.com/office/drawing/2014/main" id="{5FDEA906-AE47-4744-8EC6-073932E84A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209017"/>
                  </p:ext>
                </p:extLst>
              </p:nvPr>
            </p:nvGraphicFramePr>
            <p:xfrm>
              <a:off x="9737767" y="1741251"/>
              <a:ext cx="934266" cy="1828800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934266">
                      <a:extLst>
                        <a:ext uri="{9D8B030D-6E8A-4147-A177-3AD203B41FA5}">
                          <a16:colId xmlns:a16="http://schemas.microsoft.com/office/drawing/2014/main" val="279606915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778" b="-30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7851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0000" b="-1972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02729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5556" b="-1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617512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05556" b="-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77811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Double Bracket 24">
            <a:extLst>
              <a:ext uri="{FF2B5EF4-FFF2-40B4-BE49-F238E27FC236}">
                <a16:creationId xmlns:a16="http://schemas.microsoft.com/office/drawing/2014/main" id="{1CAFEE28-5699-9245-A69B-C414041444CA}"/>
              </a:ext>
            </a:extLst>
          </p:cNvPr>
          <p:cNvSpPr/>
          <p:nvPr/>
        </p:nvSpPr>
        <p:spPr>
          <a:xfrm>
            <a:off x="10971812" y="1570570"/>
            <a:ext cx="817419" cy="2170163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9">
                <a:extLst>
                  <a:ext uri="{FF2B5EF4-FFF2-40B4-BE49-F238E27FC236}">
                    <a16:creationId xmlns:a16="http://schemas.microsoft.com/office/drawing/2014/main" id="{DD64A098-6BD2-9541-A4B6-7AD8D1CFFFE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899569" y="1741251"/>
              <a:ext cx="934266" cy="1828800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934266">
                      <a:extLst>
                        <a:ext uri="{9D8B030D-6E8A-4147-A177-3AD203B41FA5}">
                          <a16:colId xmlns:a16="http://schemas.microsoft.com/office/drawing/2014/main" val="27960691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17851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60272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361751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77811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9">
                <a:extLst>
                  <a:ext uri="{FF2B5EF4-FFF2-40B4-BE49-F238E27FC236}">
                    <a16:creationId xmlns:a16="http://schemas.microsoft.com/office/drawing/2014/main" id="{DD64A098-6BD2-9541-A4B6-7AD8D1CFFF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2885975"/>
                  </p:ext>
                </p:extLst>
              </p:nvPr>
            </p:nvGraphicFramePr>
            <p:xfrm>
              <a:off x="10899569" y="1741251"/>
              <a:ext cx="934266" cy="1828800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934266">
                      <a:extLst>
                        <a:ext uri="{9D8B030D-6E8A-4147-A177-3AD203B41FA5}">
                          <a16:colId xmlns:a16="http://schemas.microsoft.com/office/drawing/2014/main" val="279606915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351" t="-2778" r="-1351" b="-30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7851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351" t="-100000" r="-1351" b="-1972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02729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351" t="-205556" r="-1351" b="-1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617512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351" t="-305556" r="-1351" b="-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77811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A8F18AF-AA0F-C64E-B87D-83099F4AF41C}"/>
              </a:ext>
            </a:extLst>
          </p:cNvPr>
          <p:cNvSpPr txBox="1"/>
          <p:nvPr/>
        </p:nvSpPr>
        <p:spPr>
          <a:xfrm>
            <a:off x="10627429" y="242481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D24724-076E-6F4B-8A02-42497A6CDB6A}"/>
              </a:ext>
            </a:extLst>
          </p:cNvPr>
          <p:cNvGrpSpPr/>
          <p:nvPr/>
        </p:nvGrpSpPr>
        <p:grpSpPr>
          <a:xfrm>
            <a:off x="457201" y="3891528"/>
            <a:ext cx="9031186" cy="930741"/>
            <a:chOff x="457201" y="3891528"/>
            <a:chExt cx="9031186" cy="930741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DEAAA638-02D9-0047-A1EA-0891D3D2EB55}"/>
                </a:ext>
              </a:extLst>
            </p:cNvPr>
            <p:cNvSpPr/>
            <p:nvPr/>
          </p:nvSpPr>
          <p:spPr>
            <a:xfrm rot="16200000">
              <a:off x="4738256" y="-389527"/>
              <a:ext cx="469076" cy="9031186"/>
            </a:xfrm>
            <a:prstGeom prst="leftBrace">
              <a:avLst>
                <a:gd name="adj1" fmla="val 41244"/>
                <a:gd name="adj2" fmla="val 50085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650620-9CE1-AD4B-8308-1C1EAB2D1EDC}"/>
                </a:ext>
              </a:extLst>
            </p:cNvPr>
            <p:cNvSpPr txBox="1"/>
            <p:nvPr/>
          </p:nvSpPr>
          <p:spPr>
            <a:xfrm>
              <a:off x="3822930" y="4360604"/>
              <a:ext cx="25028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Admittance matrix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D1FA2D-E1CE-7943-9481-FADFD56208F9}"/>
              </a:ext>
            </a:extLst>
          </p:cNvPr>
          <p:cNvGrpSpPr/>
          <p:nvPr/>
        </p:nvGrpSpPr>
        <p:grpSpPr>
          <a:xfrm>
            <a:off x="9534435" y="3886578"/>
            <a:ext cx="1387303" cy="1634666"/>
            <a:chOff x="9534435" y="3886578"/>
            <a:chExt cx="1387303" cy="1634666"/>
          </a:xfrm>
        </p:grpSpPr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66E63101-2645-234E-8B66-DE9C06661CC7}"/>
                </a:ext>
              </a:extLst>
            </p:cNvPr>
            <p:cNvSpPr/>
            <p:nvPr/>
          </p:nvSpPr>
          <p:spPr>
            <a:xfrm rot="16200000">
              <a:off x="10006483" y="3690104"/>
              <a:ext cx="469076" cy="862023"/>
            </a:xfrm>
            <a:prstGeom prst="leftBrace">
              <a:avLst>
                <a:gd name="adj1" fmla="val 41244"/>
                <a:gd name="adj2" fmla="val 50085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FE434F-6AFA-6D4D-9864-3D03216A27B9}"/>
                </a:ext>
              </a:extLst>
            </p:cNvPr>
            <p:cNvSpPr txBox="1"/>
            <p:nvPr/>
          </p:nvSpPr>
          <p:spPr>
            <a:xfrm>
              <a:off x="9534435" y="4320915"/>
              <a:ext cx="138730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Unknown</a:t>
              </a:r>
            </a:p>
            <a:p>
              <a:pPr algn="ctr"/>
              <a:r>
                <a:rPr lang="en-US" sz="2400" dirty="0"/>
                <a:t>nodal </a:t>
              </a:r>
            </a:p>
            <a:p>
              <a:pPr algn="ctr"/>
              <a:r>
                <a:rPr lang="en-US" sz="2400" dirty="0"/>
                <a:t>voltages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79DCA2-A211-854E-B12E-640E957F5773}"/>
              </a:ext>
            </a:extLst>
          </p:cNvPr>
          <p:cNvGrpSpPr/>
          <p:nvPr/>
        </p:nvGrpSpPr>
        <p:grpSpPr>
          <a:xfrm>
            <a:off x="10827068" y="3911414"/>
            <a:ext cx="1222900" cy="1265334"/>
            <a:chOff x="10827068" y="3911414"/>
            <a:chExt cx="1222900" cy="1265334"/>
          </a:xfrm>
        </p:grpSpPr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CD4C0385-0F5B-D847-805B-9D15499D73EF}"/>
                </a:ext>
              </a:extLst>
            </p:cNvPr>
            <p:cNvSpPr/>
            <p:nvPr/>
          </p:nvSpPr>
          <p:spPr>
            <a:xfrm rot="16200000">
              <a:off x="11192173" y="3714940"/>
              <a:ext cx="469076" cy="862024"/>
            </a:xfrm>
            <a:prstGeom prst="leftBrace">
              <a:avLst>
                <a:gd name="adj1" fmla="val 41244"/>
                <a:gd name="adj2" fmla="val 50085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B954C2-CA82-C54C-A9E6-E8ED4A919339}"/>
                </a:ext>
              </a:extLst>
            </p:cNvPr>
            <p:cNvSpPr txBox="1"/>
            <p:nvPr/>
          </p:nvSpPr>
          <p:spPr>
            <a:xfrm>
              <a:off x="10827068" y="4345751"/>
              <a:ext cx="12229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Source</a:t>
              </a:r>
              <a:br>
                <a:rPr lang="en-US" sz="2400" dirty="0"/>
              </a:br>
              <a:r>
                <a:rPr lang="en-US" sz="2400" dirty="0"/>
                <a:t>currents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45F80A-AB3E-E541-ADF0-81D9A23120BA}"/>
                  </a:ext>
                </a:extLst>
              </p:cNvPr>
              <p:cNvSpPr txBox="1"/>
              <p:nvPr/>
            </p:nvSpPr>
            <p:spPr>
              <a:xfrm>
                <a:off x="5439987" y="5539838"/>
                <a:ext cx="131202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𝑌𝑉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45F80A-AB3E-E541-ADF0-81D9A2312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987" y="5539838"/>
                <a:ext cx="1312026" cy="492443"/>
              </a:xfrm>
              <a:prstGeom prst="rect">
                <a:avLst/>
              </a:prstGeom>
              <a:blipFill>
                <a:blip r:embed="rId6"/>
                <a:stretch>
                  <a:fillRect l="-6731" r="-5769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7D927E8-37E4-7D6C-81D7-EA67C1C4B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1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E1FF8B-C33B-1374-27FB-76C4688A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Solving these equations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Rectangle 3"/>
              <p:cNvSpPr>
                <a:spLocks noGrp="1" noChangeArrowheads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GB" sz="2400" dirty="0"/>
                  <a:t>System with N busses </a:t>
                </a:r>
              </a:p>
              <a:p>
                <a:r>
                  <a:rPr lang="en-GB" sz="2400" dirty="0"/>
                  <a:t>N equations </a:t>
                </a:r>
              </a:p>
              <a:p>
                <a:pPr lvl="1"/>
                <a:r>
                  <a:rPr lang="en-GB" sz="2000" dirty="0"/>
                  <a:t>KCL at each bus</a:t>
                </a:r>
              </a:p>
              <a:p>
                <a:r>
                  <a:rPr lang="en-GB" sz="2400" dirty="0"/>
                  <a:t>N unknowns </a:t>
                </a:r>
              </a:p>
              <a:p>
                <a:pPr lvl="1"/>
                <a:r>
                  <a:rPr lang="en-GB" sz="2000" dirty="0"/>
                  <a:t>Nodal voltages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GB" sz="2400" dirty="0"/>
              </a:p>
              <a:p>
                <a:r>
                  <a:rPr lang="en-GB" sz="24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400" dirty="0"/>
                  <a:t> exists: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GB" sz="240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163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20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/>
              <a:t>© 2024 D. Kirschen</a:t>
            </a:r>
            <a:endParaRPr lang="en-GB" sz="1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B2AF28-8FF2-1345-8563-6D515BAE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4A96-7797-934A-9873-8BB86EC279F5}" type="slidenum">
              <a:rPr lang="en-GB" sz="1100" smtClean="0"/>
              <a:pPr/>
              <a:t>36</a:t>
            </a:fld>
            <a:endParaRPr lang="en-GB" sz="1000" dirty="0">
              <a:latin typeface="Times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D632B9-6A71-C04B-96FB-F1451146A805}"/>
              </a:ext>
            </a:extLst>
          </p:cNvPr>
          <p:cNvGrpSpPr/>
          <p:nvPr/>
        </p:nvGrpSpPr>
        <p:grpSpPr>
          <a:xfrm>
            <a:off x="4477041" y="861704"/>
            <a:ext cx="7714959" cy="5306715"/>
            <a:chOff x="48551" y="1317625"/>
            <a:chExt cx="7714959" cy="53067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72">
                  <a:extLst>
                    <a:ext uri="{FF2B5EF4-FFF2-40B4-BE49-F238E27FC236}">
                      <a16:creationId xmlns:a16="http://schemas.microsoft.com/office/drawing/2014/main" id="{0072C6C1-3DE4-484F-8305-ED5F28C6A90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27787" y="5002634"/>
                  <a:ext cx="535723" cy="523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800" i="1" baseline="-25000" dirty="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10" name="Text Box 72">
                  <a:extLst>
                    <a:ext uri="{FF2B5EF4-FFF2-40B4-BE49-F238E27FC236}">
                      <a16:creationId xmlns:a16="http://schemas.microsoft.com/office/drawing/2014/main" id="{0072C6C1-3DE4-484F-8305-ED5F28C6A9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27787" y="5002634"/>
                  <a:ext cx="535723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4545" b="-238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AutoShape 68">
              <a:extLst>
                <a:ext uri="{FF2B5EF4-FFF2-40B4-BE49-F238E27FC236}">
                  <a16:creationId xmlns:a16="http://schemas.microsoft.com/office/drawing/2014/main" id="{FE31EA19-1992-A942-8224-E4572D32EF6D}"/>
                </a:ext>
              </a:extLst>
            </p:cNvPr>
            <p:cNvCxnSpPr>
              <a:cxnSpLocks noChangeShapeType="1"/>
              <a:endCxn id="91" idx="2"/>
            </p:cNvCxnSpPr>
            <p:nvPr/>
          </p:nvCxnSpPr>
          <p:spPr bwMode="auto">
            <a:xfrm flipH="1" flipV="1">
              <a:off x="6837632" y="4114800"/>
              <a:ext cx="7142" cy="12576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" name="Line 70">
              <a:extLst>
                <a:ext uri="{FF2B5EF4-FFF2-40B4-BE49-F238E27FC236}">
                  <a16:creationId xmlns:a16="http://schemas.microsoft.com/office/drawing/2014/main" id="{B18D33FC-76B9-FC4B-9BE8-575C8C4512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44774" y="5449889"/>
              <a:ext cx="0" cy="1019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p:grpSp>
          <p:nvGrpSpPr>
            <p:cNvPr id="13" name="Group 5">
              <a:extLst>
                <a:ext uri="{FF2B5EF4-FFF2-40B4-BE49-F238E27FC236}">
                  <a16:creationId xmlns:a16="http://schemas.microsoft.com/office/drawing/2014/main" id="{92A1DE00-6A90-514C-B612-25957CB8A1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4475" y="1752600"/>
              <a:ext cx="1374775" cy="76200"/>
              <a:chOff x="2304" y="1104"/>
              <a:chExt cx="1344" cy="48"/>
            </a:xfrm>
          </p:grpSpPr>
          <p:sp>
            <p:nvSpPr>
              <p:cNvPr id="94" name="Rectangle 3">
                <a:extLst>
                  <a:ext uri="{FF2B5EF4-FFF2-40B4-BE49-F238E27FC236}">
                    <a16:creationId xmlns:a16="http://schemas.microsoft.com/office/drawing/2014/main" id="{CF083905-CBB3-7447-820A-DB6766C77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95" name="Rectangle 4">
                <a:extLst>
                  <a:ext uri="{FF2B5EF4-FFF2-40B4-BE49-F238E27FC236}">
                    <a16:creationId xmlns:a16="http://schemas.microsoft.com/office/drawing/2014/main" id="{6FBAA04A-0BB7-EF4C-86F5-D4F248792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14" name="Group 12">
              <a:extLst>
                <a:ext uri="{FF2B5EF4-FFF2-40B4-BE49-F238E27FC236}">
                  <a16:creationId xmlns:a16="http://schemas.microsoft.com/office/drawing/2014/main" id="{4C67C477-15A8-8B48-BE80-197D87585F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6063" y="4038600"/>
              <a:ext cx="1374775" cy="76200"/>
              <a:chOff x="2304" y="1104"/>
              <a:chExt cx="1344" cy="48"/>
            </a:xfrm>
          </p:grpSpPr>
          <p:sp>
            <p:nvSpPr>
              <p:cNvPr id="92" name="Rectangle 13">
                <a:extLst>
                  <a:ext uri="{FF2B5EF4-FFF2-40B4-BE49-F238E27FC236}">
                    <a16:creationId xmlns:a16="http://schemas.microsoft.com/office/drawing/2014/main" id="{5EB22433-0A9E-3F47-9E91-34E397DF5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93" name="Rectangle 14">
                <a:extLst>
                  <a:ext uri="{FF2B5EF4-FFF2-40B4-BE49-F238E27FC236}">
                    <a16:creationId xmlns:a16="http://schemas.microsoft.com/office/drawing/2014/main" id="{AA3C8407-EB3B-9B42-A9B0-2B6030B7C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2D6515A9-55E9-DE4D-9F43-9D3705C777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6550" y="4038600"/>
              <a:ext cx="1374775" cy="76200"/>
              <a:chOff x="2304" y="1104"/>
              <a:chExt cx="1344" cy="48"/>
            </a:xfrm>
          </p:grpSpPr>
          <p:sp>
            <p:nvSpPr>
              <p:cNvPr id="90" name="Rectangle 16">
                <a:extLst>
                  <a:ext uri="{FF2B5EF4-FFF2-40B4-BE49-F238E27FC236}">
                    <a16:creationId xmlns:a16="http://schemas.microsoft.com/office/drawing/2014/main" id="{ED19487E-DB4A-C34A-A71B-E477571FD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91" name="Rectangle 17">
                <a:extLst>
                  <a:ext uri="{FF2B5EF4-FFF2-40B4-BE49-F238E27FC236}">
                    <a16:creationId xmlns:a16="http://schemas.microsoft.com/office/drawing/2014/main" id="{362ED135-7186-714C-A179-2ED2383BA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16" name="Group 18">
              <a:extLst>
                <a:ext uri="{FF2B5EF4-FFF2-40B4-BE49-F238E27FC236}">
                  <a16:creationId xmlns:a16="http://schemas.microsoft.com/office/drawing/2014/main" id="{2A1DCAF2-F372-594E-A912-2161F3188C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5575" y="4038600"/>
              <a:ext cx="1374775" cy="76200"/>
              <a:chOff x="2304" y="1104"/>
              <a:chExt cx="1344" cy="48"/>
            </a:xfrm>
          </p:grpSpPr>
          <p:sp>
            <p:nvSpPr>
              <p:cNvPr id="88" name="Rectangle 19">
                <a:extLst>
                  <a:ext uri="{FF2B5EF4-FFF2-40B4-BE49-F238E27FC236}">
                    <a16:creationId xmlns:a16="http://schemas.microsoft.com/office/drawing/2014/main" id="{6434D937-9F24-8D4F-9FAA-2ADBEBA01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9" name="Rectangle 20">
                <a:extLst>
                  <a:ext uri="{FF2B5EF4-FFF2-40B4-BE49-F238E27FC236}">
                    <a16:creationId xmlns:a16="http://schemas.microsoft.com/office/drawing/2014/main" id="{F859E177-ACDC-9842-B9AB-A537810A6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17" name="Group 36">
              <a:extLst>
                <a:ext uri="{FF2B5EF4-FFF2-40B4-BE49-F238E27FC236}">
                  <a16:creationId xmlns:a16="http://schemas.microsoft.com/office/drawing/2014/main" id="{9428BC60-2C16-0A4B-8DB1-F24C99DBDC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8750" y="6400800"/>
              <a:ext cx="6861175" cy="76200"/>
              <a:chOff x="768" y="4032"/>
              <a:chExt cx="4322" cy="48"/>
            </a:xfrm>
          </p:grpSpPr>
          <p:grpSp>
            <p:nvGrpSpPr>
              <p:cNvPr id="73" name="Group 21">
                <a:extLst>
                  <a:ext uri="{FF2B5EF4-FFF2-40B4-BE49-F238E27FC236}">
                    <a16:creationId xmlns:a16="http://schemas.microsoft.com/office/drawing/2014/main" id="{0BBE26EF-F83B-DC4B-86AE-BB4CBAD372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8" y="4032"/>
                <a:ext cx="866" cy="48"/>
                <a:chOff x="2304" y="1104"/>
                <a:chExt cx="1344" cy="48"/>
              </a:xfrm>
            </p:grpSpPr>
            <p:sp>
              <p:nvSpPr>
                <p:cNvPr id="86" name="Rectangle 22">
                  <a:extLst>
                    <a:ext uri="{FF2B5EF4-FFF2-40B4-BE49-F238E27FC236}">
                      <a16:creationId xmlns:a16="http://schemas.microsoft.com/office/drawing/2014/main" id="{2287AE03-8808-BB4C-8DDE-46226734CB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87" name="Rectangle 23">
                  <a:extLst>
                    <a:ext uri="{FF2B5EF4-FFF2-40B4-BE49-F238E27FC236}">
                      <a16:creationId xmlns:a16="http://schemas.microsoft.com/office/drawing/2014/main" id="{4892218E-14DD-AA4B-AE9B-FDAB2A5492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74" name="Group 24">
                <a:extLst>
                  <a:ext uri="{FF2B5EF4-FFF2-40B4-BE49-F238E27FC236}">
                    <a16:creationId xmlns:a16="http://schemas.microsoft.com/office/drawing/2014/main" id="{20897F73-E18F-5044-991A-74C162BBE9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2" y="4032"/>
                <a:ext cx="866" cy="48"/>
                <a:chOff x="2304" y="1104"/>
                <a:chExt cx="1344" cy="48"/>
              </a:xfrm>
            </p:grpSpPr>
            <p:sp>
              <p:nvSpPr>
                <p:cNvPr id="84" name="Rectangle 25">
                  <a:extLst>
                    <a:ext uri="{FF2B5EF4-FFF2-40B4-BE49-F238E27FC236}">
                      <a16:creationId xmlns:a16="http://schemas.microsoft.com/office/drawing/2014/main" id="{7EE156E1-D5BA-6F46-97FE-43356E8D2E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85" name="Rectangle 26">
                  <a:extLst>
                    <a:ext uri="{FF2B5EF4-FFF2-40B4-BE49-F238E27FC236}">
                      <a16:creationId xmlns:a16="http://schemas.microsoft.com/office/drawing/2014/main" id="{A4EBAB55-ACF2-3142-AE50-D1F81B0344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75" name="Group 27">
                <a:extLst>
                  <a:ext uri="{FF2B5EF4-FFF2-40B4-BE49-F238E27FC236}">
                    <a16:creationId xmlns:a16="http://schemas.microsoft.com/office/drawing/2014/main" id="{16F753AD-2449-0D4D-965D-D7DFBF30CE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96" y="4032"/>
                <a:ext cx="866" cy="48"/>
                <a:chOff x="2304" y="1104"/>
                <a:chExt cx="1344" cy="48"/>
              </a:xfrm>
            </p:grpSpPr>
            <p:sp>
              <p:nvSpPr>
                <p:cNvPr id="82" name="Rectangle 28">
                  <a:extLst>
                    <a:ext uri="{FF2B5EF4-FFF2-40B4-BE49-F238E27FC236}">
                      <a16:creationId xmlns:a16="http://schemas.microsoft.com/office/drawing/2014/main" id="{46EF0972-01C5-D348-BD45-B1FF24C86F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83" name="Rectangle 29">
                  <a:extLst>
                    <a:ext uri="{FF2B5EF4-FFF2-40B4-BE49-F238E27FC236}">
                      <a16:creationId xmlns:a16="http://schemas.microsoft.com/office/drawing/2014/main" id="{D15C655E-FCE3-E44A-A5BF-CEE8D8C1B8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76" name="Group 30">
                <a:extLst>
                  <a:ext uri="{FF2B5EF4-FFF2-40B4-BE49-F238E27FC236}">
                    <a16:creationId xmlns:a16="http://schemas.microsoft.com/office/drawing/2014/main" id="{C2D85DC5-4B12-D249-89D4-484D74C487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4032"/>
                <a:ext cx="866" cy="48"/>
                <a:chOff x="2304" y="1104"/>
                <a:chExt cx="1344" cy="48"/>
              </a:xfrm>
            </p:grpSpPr>
            <p:sp>
              <p:nvSpPr>
                <p:cNvPr id="80" name="Rectangle 31">
                  <a:extLst>
                    <a:ext uri="{FF2B5EF4-FFF2-40B4-BE49-F238E27FC236}">
                      <a16:creationId xmlns:a16="http://schemas.microsoft.com/office/drawing/2014/main" id="{52C03D48-137D-854C-A770-C93D437AD5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81" name="Rectangle 32">
                  <a:extLst>
                    <a:ext uri="{FF2B5EF4-FFF2-40B4-BE49-F238E27FC236}">
                      <a16:creationId xmlns:a16="http://schemas.microsoft.com/office/drawing/2014/main" id="{EB69138D-4E63-6349-AEDA-4E521A33C5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77" name="Group 33">
                <a:extLst>
                  <a:ext uri="{FF2B5EF4-FFF2-40B4-BE49-F238E27FC236}">
                    <a16:creationId xmlns:a16="http://schemas.microsoft.com/office/drawing/2014/main" id="{F0F00E26-9321-2D4D-B2E1-43A76E325E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24" y="4032"/>
                <a:ext cx="866" cy="48"/>
                <a:chOff x="2304" y="1104"/>
                <a:chExt cx="1344" cy="48"/>
              </a:xfrm>
            </p:grpSpPr>
            <p:sp>
              <p:nvSpPr>
                <p:cNvPr id="78" name="Rectangle 34">
                  <a:extLst>
                    <a:ext uri="{FF2B5EF4-FFF2-40B4-BE49-F238E27FC236}">
                      <a16:creationId xmlns:a16="http://schemas.microsoft.com/office/drawing/2014/main" id="{923F1B80-908A-FC43-947C-CA10A1F5D6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79" name="Rectangle 35">
                  <a:extLst>
                    <a:ext uri="{FF2B5EF4-FFF2-40B4-BE49-F238E27FC236}">
                      <a16:creationId xmlns:a16="http://schemas.microsoft.com/office/drawing/2014/main" id="{96B4C05D-D24B-D647-89DE-DEDC08AC45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37">
                  <a:extLst>
                    <a:ext uri="{FF2B5EF4-FFF2-40B4-BE49-F238E27FC236}">
                      <a16:creationId xmlns:a16="http://schemas.microsoft.com/office/drawing/2014/main" id="{942168A6-79E4-4E42-8D9E-8545DF3576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8849" y="2133600"/>
                  <a:ext cx="12954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 baseline="-25000" dirty="0" err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18" name="Rectangle 37">
                  <a:extLst>
                    <a:ext uri="{FF2B5EF4-FFF2-40B4-BE49-F238E27FC236}">
                      <a16:creationId xmlns:a16="http://schemas.microsoft.com/office/drawing/2014/main" id="{942168A6-79E4-4E42-8D9E-8545DF3576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48849" y="2133600"/>
                  <a:ext cx="1295400" cy="457200"/>
                </a:xfrm>
                <a:prstGeom prst="rect">
                  <a:avLst/>
                </a:prstGeom>
                <a:blipFill>
                  <a:blip r:embed="rId5"/>
                  <a:stretch>
                    <a:fillRect b="-7895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AutoShape 38">
              <a:extLst>
                <a:ext uri="{FF2B5EF4-FFF2-40B4-BE49-F238E27FC236}">
                  <a16:creationId xmlns:a16="http://schemas.microsoft.com/office/drawing/2014/main" id="{92411435-B08B-4241-96B6-CA6D27729147}"/>
                </a:ext>
              </a:extLst>
            </p:cNvPr>
            <p:cNvCxnSpPr>
              <a:cxnSpLocks noChangeShapeType="1"/>
              <a:stCxn id="18" idx="3"/>
              <a:endCxn id="94" idx="2"/>
            </p:cNvCxnSpPr>
            <p:nvPr/>
          </p:nvCxnSpPr>
          <p:spPr bwMode="auto">
            <a:xfrm flipV="1">
              <a:off x="2644250" y="1828800"/>
              <a:ext cx="874713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39">
              <a:extLst>
                <a:ext uri="{FF2B5EF4-FFF2-40B4-BE49-F238E27FC236}">
                  <a16:creationId xmlns:a16="http://schemas.microsoft.com/office/drawing/2014/main" id="{09F80F45-FE04-5D41-B008-A00BC23B603E}"/>
                </a:ext>
              </a:extLst>
            </p:cNvPr>
            <p:cNvCxnSpPr>
              <a:cxnSpLocks noChangeShapeType="1"/>
              <a:stCxn id="18" idx="1"/>
              <a:endCxn id="88" idx="0"/>
            </p:cNvCxnSpPr>
            <p:nvPr/>
          </p:nvCxnSpPr>
          <p:spPr bwMode="auto">
            <a:xfrm rot="10800000" flipV="1">
              <a:off x="890063" y="2362200"/>
              <a:ext cx="458787" cy="1676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40">
                  <a:extLst>
                    <a:ext uri="{FF2B5EF4-FFF2-40B4-BE49-F238E27FC236}">
                      <a16:creationId xmlns:a16="http://schemas.microsoft.com/office/drawing/2014/main" id="{23360572-F8E1-1042-8990-E62003D14D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2249" y="3276600"/>
                  <a:ext cx="12954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 baseline="-25000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1" name="Rectangle 40">
                  <a:extLst>
                    <a:ext uri="{FF2B5EF4-FFF2-40B4-BE49-F238E27FC236}">
                      <a16:creationId xmlns:a16="http://schemas.microsoft.com/office/drawing/2014/main" id="{23360572-F8E1-1042-8990-E62003D14D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82249" y="3276600"/>
                  <a:ext cx="1295400" cy="457200"/>
                </a:xfrm>
                <a:prstGeom prst="rect">
                  <a:avLst/>
                </a:prstGeom>
                <a:blipFill>
                  <a:blip r:embed="rId6"/>
                  <a:stretch>
                    <a:fillRect b="-2564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AutoShape 41">
              <a:extLst>
                <a:ext uri="{FF2B5EF4-FFF2-40B4-BE49-F238E27FC236}">
                  <a16:creationId xmlns:a16="http://schemas.microsoft.com/office/drawing/2014/main" id="{130484AF-7D4F-DC41-BCCA-95209769A63B}"/>
                </a:ext>
              </a:extLst>
            </p:cNvPr>
            <p:cNvCxnSpPr>
              <a:cxnSpLocks noChangeShapeType="1"/>
              <a:stCxn id="21" idx="1"/>
              <a:endCxn id="89" idx="0"/>
            </p:cNvCxnSpPr>
            <p:nvPr/>
          </p:nvCxnSpPr>
          <p:spPr bwMode="auto">
            <a:xfrm rot="10800000" flipV="1">
              <a:off x="1577449" y="3505200"/>
              <a:ext cx="304800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42">
              <a:extLst>
                <a:ext uri="{FF2B5EF4-FFF2-40B4-BE49-F238E27FC236}">
                  <a16:creationId xmlns:a16="http://schemas.microsoft.com/office/drawing/2014/main" id="{C0E74913-983F-CD44-81ED-18D7C4954A20}"/>
                </a:ext>
              </a:extLst>
            </p:cNvPr>
            <p:cNvCxnSpPr>
              <a:cxnSpLocks noChangeShapeType="1"/>
              <a:stCxn id="21" idx="3"/>
              <a:endCxn id="92" idx="0"/>
            </p:cNvCxnSpPr>
            <p:nvPr/>
          </p:nvCxnSpPr>
          <p:spPr bwMode="auto">
            <a:xfrm>
              <a:off x="3177649" y="3505200"/>
              <a:ext cx="342900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43">
                  <a:extLst>
                    <a:ext uri="{FF2B5EF4-FFF2-40B4-BE49-F238E27FC236}">
                      <a16:creationId xmlns:a16="http://schemas.microsoft.com/office/drawing/2014/main" id="{06D205E5-7CF2-E94B-B45B-86E48163E8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25449" y="3276600"/>
                  <a:ext cx="12954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 baseline="-25000" dirty="0" err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4" name="Rectangle 43">
                  <a:extLst>
                    <a:ext uri="{FF2B5EF4-FFF2-40B4-BE49-F238E27FC236}">
                      <a16:creationId xmlns:a16="http://schemas.microsoft.com/office/drawing/2014/main" id="{06D205E5-7CF2-E94B-B45B-86E48163E8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25449" y="3276600"/>
                  <a:ext cx="1295400" cy="457200"/>
                </a:xfrm>
                <a:prstGeom prst="rect">
                  <a:avLst/>
                </a:prstGeom>
                <a:blipFill>
                  <a:blip r:embed="rId7"/>
                  <a:stretch>
                    <a:fillRect b="-20513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AutoShape 44">
              <a:extLst>
                <a:ext uri="{FF2B5EF4-FFF2-40B4-BE49-F238E27FC236}">
                  <a16:creationId xmlns:a16="http://schemas.microsoft.com/office/drawing/2014/main" id="{C51E8E62-2B13-F74E-A156-52F8448D3F82}"/>
                </a:ext>
              </a:extLst>
            </p:cNvPr>
            <p:cNvCxnSpPr>
              <a:cxnSpLocks noChangeShapeType="1"/>
              <a:stCxn id="24" idx="1"/>
              <a:endCxn id="93" idx="0"/>
            </p:cNvCxnSpPr>
            <p:nvPr/>
          </p:nvCxnSpPr>
          <p:spPr bwMode="auto">
            <a:xfrm rot="10800000" flipV="1">
              <a:off x="4207937" y="3505200"/>
              <a:ext cx="417512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6" name="AutoShape 45">
              <a:extLst>
                <a:ext uri="{FF2B5EF4-FFF2-40B4-BE49-F238E27FC236}">
                  <a16:creationId xmlns:a16="http://schemas.microsoft.com/office/drawing/2014/main" id="{54E7694B-0739-624E-B2B6-A2CCE14E7451}"/>
                </a:ext>
              </a:extLst>
            </p:cNvPr>
            <p:cNvCxnSpPr>
              <a:cxnSpLocks noChangeShapeType="1"/>
              <a:stCxn id="24" idx="3"/>
              <a:endCxn id="90" idx="0"/>
            </p:cNvCxnSpPr>
            <p:nvPr/>
          </p:nvCxnSpPr>
          <p:spPr bwMode="auto">
            <a:xfrm>
              <a:off x="5920849" y="3505200"/>
              <a:ext cx="230188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46">
                  <a:extLst>
                    <a:ext uri="{FF2B5EF4-FFF2-40B4-BE49-F238E27FC236}">
                      <a16:creationId xmlns:a16="http://schemas.microsoft.com/office/drawing/2014/main" id="{2891E450-E525-D34E-99E5-97E92F26E0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06449" y="2133600"/>
                  <a:ext cx="12954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 baseline="-2500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7" name="Rectangle 46">
                  <a:extLst>
                    <a:ext uri="{FF2B5EF4-FFF2-40B4-BE49-F238E27FC236}">
                      <a16:creationId xmlns:a16="http://schemas.microsoft.com/office/drawing/2014/main" id="{2891E450-E525-D34E-99E5-97E92F26E0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06449" y="2133600"/>
                  <a:ext cx="1295400" cy="457200"/>
                </a:xfrm>
                <a:prstGeom prst="rect">
                  <a:avLst/>
                </a:prstGeom>
                <a:blipFill>
                  <a:blip r:embed="rId8"/>
                  <a:stretch>
                    <a:fillRect b="-2632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AutoShape 47">
              <a:extLst>
                <a:ext uri="{FF2B5EF4-FFF2-40B4-BE49-F238E27FC236}">
                  <a16:creationId xmlns:a16="http://schemas.microsoft.com/office/drawing/2014/main" id="{F111CD14-8C22-F44F-9140-9028A2DA459C}"/>
                </a:ext>
              </a:extLst>
            </p:cNvPr>
            <p:cNvCxnSpPr>
              <a:cxnSpLocks noChangeShapeType="1"/>
              <a:stCxn id="95" idx="2"/>
              <a:endCxn id="27" idx="1"/>
            </p:cNvCxnSpPr>
            <p:nvPr/>
          </p:nvCxnSpPr>
          <p:spPr bwMode="auto">
            <a:xfrm rot="16200000" flipH="1">
              <a:off x="4338906" y="1694657"/>
              <a:ext cx="534987" cy="8001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48">
              <a:extLst>
                <a:ext uri="{FF2B5EF4-FFF2-40B4-BE49-F238E27FC236}">
                  <a16:creationId xmlns:a16="http://schemas.microsoft.com/office/drawing/2014/main" id="{0799317D-60DD-FB49-9DB3-D0E4858EC4DF}"/>
                </a:ext>
              </a:extLst>
            </p:cNvPr>
            <p:cNvCxnSpPr>
              <a:cxnSpLocks noChangeShapeType="1"/>
              <a:stCxn id="27" idx="3"/>
              <a:endCxn id="91" idx="0"/>
            </p:cNvCxnSpPr>
            <p:nvPr/>
          </p:nvCxnSpPr>
          <p:spPr bwMode="auto">
            <a:xfrm>
              <a:off x="6301850" y="2362200"/>
              <a:ext cx="536575" cy="1676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49">
                  <a:extLst>
                    <a:ext uri="{FF2B5EF4-FFF2-40B4-BE49-F238E27FC236}">
                      <a16:creationId xmlns:a16="http://schemas.microsoft.com/office/drawing/2014/main" id="{D28BD62B-3C11-314F-B3A4-4176422704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3262" y="2590800"/>
                  <a:ext cx="457200" cy="6858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 baseline="-25000" dirty="0" err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30" name="Rectangle 49">
                  <a:extLst>
                    <a:ext uri="{FF2B5EF4-FFF2-40B4-BE49-F238E27FC236}">
                      <a16:creationId xmlns:a16="http://schemas.microsoft.com/office/drawing/2014/main" id="{D28BD62B-3C11-314F-B3A4-4176422704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3262" y="2590800"/>
                  <a:ext cx="457200" cy="685800"/>
                </a:xfrm>
                <a:prstGeom prst="rect">
                  <a:avLst/>
                </a:prstGeom>
                <a:blipFill>
                  <a:blip r:embed="rId9"/>
                  <a:stretch>
                    <a:fillRect l="-5263" r="-13158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AutoShape 51">
              <a:extLst>
                <a:ext uri="{FF2B5EF4-FFF2-40B4-BE49-F238E27FC236}">
                  <a16:creationId xmlns:a16="http://schemas.microsoft.com/office/drawing/2014/main" id="{A9F7D7E9-8129-BD4E-80B3-1EB58C619A83}"/>
                </a:ext>
              </a:extLst>
            </p:cNvPr>
            <p:cNvCxnSpPr>
              <a:cxnSpLocks noChangeShapeType="1"/>
              <a:stCxn id="95" idx="3"/>
              <a:endCxn id="30" idx="0"/>
            </p:cNvCxnSpPr>
            <p:nvPr/>
          </p:nvCxnSpPr>
          <p:spPr bwMode="auto">
            <a:xfrm flipH="1">
              <a:off x="3861863" y="1789114"/>
              <a:ext cx="1587" cy="8016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2">
              <a:extLst>
                <a:ext uri="{FF2B5EF4-FFF2-40B4-BE49-F238E27FC236}">
                  <a16:creationId xmlns:a16="http://schemas.microsoft.com/office/drawing/2014/main" id="{6FA7A312-CC94-E340-9E86-B5F01F36F227}"/>
                </a:ext>
              </a:extLst>
            </p:cNvPr>
            <p:cNvCxnSpPr>
              <a:cxnSpLocks noChangeShapeType="1"/>
              <a:stCxn id="30" idx="2"/>
              <a:endCxn id="93" idx="3"/>
            </p:cNvCxnSpPr>
            <p:nvPr/>
          </p:nvCxnSpPr>
          <p:spPr bwMode="auto">
            <a:xfrm>
              <a:off x="3861863" y="3276601"/>
              <a:ext cx="3175" cy="7985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63">
              <a:extLst>
                <a:ext uri="{FF2B5EF4-FFF2-40B4-BE49-F238E27FC236}">
                  <a16:creationId xmlns:a16="http://schemas.microsoft.com/office/drawing/2014/main" id="{2506500E-9099-5C42-A471-F51DDA2F0A4D}"/>
                </a:ext>
              </a:extLst>
            </p:cNvPr>
            <p:cNvCxnSpPr>
              <a:cxnSpLocks noChangeShapeType="1"/>
              <a:endCxn id="88" idx="0"/>
            </p:cNvCxnSpPr>
            <p:nvPr/>
          </p:nvCxnSpPr>
          <p:spPr bwMode="auto">
            <a:xfrm flipH="1" flipV="1">
              <a:off x="889269" y="4038600"/>
              <a:ext cx="7144" cy="137246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4" name="AutoShape 64">
              <a:extLst>
                <a:ext uri="{FF2B5EF4-FFF2-40B4-BE49-F238E27FC236}">
                  <a16:creationId xmlns:a16="http://schemas.microsoft.com/office/drawing/2014/main" id="{C64EDE30-61C7-C24C-B591-EF2D4B7D9345}"/>
                </a:ext>
              </a:extLst>
            </p:cNvPr>
            <p:cNvCxnSpPr>
              <a:cxnSpLocks noChangeShapeType="1"/>
              <a:stCxn id="71" idx="4"/>
              <a:endCxn id="86" idx="0"/>
            </p:cNvCxnSpPr>
            <p:nvPr/>
          </p:nvCxnSpPr>
          <p:spPr bwMode="auto">
            <a:xfrm flipH="1">
              <a:off x="892444" y="5580156"/>
              <a:ext cx="3969" cy="82064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71">
                  <a:extLst>
                    <a:ext uri="{FF2B5EF4-FFF2-40B4-BE49-F238E27FC236}">
                      <a16:creationId xmlns:a16="http://schemas.microsoft.com/office/drawing/2014/main" id="{B56DEAC6-F085-BA4E-9F82-542ACB74D37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7509" y="4993108"/>
                  <a:ext cx="535723" cy="523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800" i="1" baseline="-2500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35" name="Text Box 71">
                  <a:extLst>
                    <a:ext uri="{FF2B5EF4-FFF2-40B4-BE49-F238E27FC236}">
                      <a16:creationId xmlns:a16="http://schemas.microsoft.com/office/drawing/2014/main" id="{B56DEAC6-F085-BA4E-9F82-542ACB74D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7509" y="4993108"/>
                  <a:ext cx="535723" cy="523220"/>
                </a:xfrm>
                <a:prstGeom prst="rect">
                  <a:avLst/>
                </a:prstGeom>
                <a:blipFill>
                  <a:blip r:embed="rId10"/>
                  <a:stretch>
                    <a:fillRect l="-4651" b="-238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49">
                  <a:extLst>
                    <a:ext uri="{FF2B5EF4-FFF2-40B4-BE49-F238E27FC236}">
                      <a16:creationId xmlns:a16="http://schemas.microsoft.com/office/drawing/2014/main" id="{D84D6383-0C43-7744-A5DE-8C8EFE6874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073" y="4911818"/>
                  <a:ext cx="457200" cy="6858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b="0" i="1" baseline="-2500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36" name="Rectangle 49">
                  <a:extLst>
                    <a:ext uri="{FF2B5EF4-FFF2-40B4-BE49-F238E27FC236}">
                      <a16:creationId xmlns:a16="http://schemas.microsoft.com/office/drawing/2014/main" id="{D84D6383-0C43-7744-A5DE-8C8EFE687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2073" y="4911818"/>
                  <a:ext cx="457200" cy="685800"/>
                </a:xfrm>
                <a:prstGeom prst="rect">
                  <a:avLst/>
                </a:prstGeom>
                <a:blipFill>
                  <a:blip r:embed="rId11"/>
                  <a:stretch>
                    <a:fillRect l="-5263" r="-10526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AutoShape 51">
              <a:extLst>
                <a:ext uri="{FF2B5EF4-FFF2-40B4-BE49-F238E27FC236}">
                  <a16:creationId xmlns:a16="http://schemas.microsoft.com/office/drawing/2014/main" id="{3E6D660B-1CB9-0E4E-8D0F-28A59BAA6ADF}"/>
                </a:ext>
              </a:extLst>
            </p:cNvPr>
            <p:cNvCxnSpPr>
              <a:cxnSpLocks noChangeShapeType="1"/>
              <a:endCxn id="36" idx="0"/>
            </p:cNvCxnSpPr>
            <p:nvPr/>
          </p:nvCxnSpPr>
          <p:spPr bwMode="auto">
            <a:xfrm flipH="1">
              <a:off x="3860673" y="4057485"/>
              <a:ext cx="1590" cy="85433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AutoShape 52">
              <a:extLst>
                <a:ext uri="{FF2B5EF4-FFF2-40B4-BE49-F238E27FC236}">
                  <a16:creationId xmlns:a16="http://schemas.microsoft.com/office/drawing/2014/main" id="{78207F66-1210-844F-926B-2E04BF2EEB63}"/>
                </a:ext>
              </a:extLst>
            </p:cNvPr>
            <p:cNvCxnSpPr>
              <a:cxnSpLocks noChangeShapeType="1"/>
              <a:stCxn id="36" idx="2"/>
            </p:cNvCxnSpPr>
            <p:nvPr/>
          </p:nvCxnSpPr>
          <p:spPr bwMode="auto">
            <a:xfrm>
              <a:off x="3860673" y="5597618"/>
              <a:ext cx="0" cy="83969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39" name="Group 52">
              <a:extLst>
                <a:ext uri="{FF2B5EF4-FFF2-40B4-BE49-F238E27FC236}">
                  <a16:creationId xmlns:a16="http://schemas.microsoft.com/office/drawing/2014/main" id="{0DBE3D9E-8C3B-AC44-8737-18D0CB9544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0975" y="4929281"/>
              <a:ext cx="650875" cy="650875"/>
              <a:chOff x="795" y="3042"/>
              <a:chExt cx="410" cy="410"/>
            </a:xfrm>
          </p:grpSpPr>
          <p:sp>
            <p:nvSpPr>
              <p:cNvPr id="71" name="Oval 53">
                <a:extLst>
                  <a:ext uri="{FF2B5EF4-FFF2-40B4-BE49-F238E27FC236}">
                    <a16:creationId xmlns:a16="http://schemas.microsoft.com/office/drawing/2014/main" id="{E9ED7F95-AA33-284F-87D4-68EF95D67E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" y="3042"/>
                <a:ext cx="410" cy="41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Line 54">
                <a:extLst>
                  <a:ext uri="{FF2B5EF4-FFF2-40B4-BE49-F238E27FC236}">
                    <a16:creationId xmlns:a16="http://schemas.microsoft.com/office/drawing/2014/main" id="{C6990A0E-1620-E84A-B9ED-67FC0E9C00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0" y="3137"/>
                <a:ext cx="0" cy="2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" name="Group 57">
              <a:extLst>
                <a:ext uri="{FF2B5EF4-FFF2-40B4-BE49-F238E27FC236}">
                  <a16:creationId xmlns:a16="http://schemas.microsoft.com/office/drawing/2014/main" id="{5B02C5DB-2B7C-824A-9535-DA3DE97505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2513" y="4929281"/>
              <a:ext cx="650875" cy="650875"/>
              <a:chOff x="795" y="3042"/>
              <a:chExt cx="410" cy="410"/>
            </a:xfrm>
          </p:grpSpPr>
          <p:sp>
            <p:nvSpPr>
              <p:cNvPr id="69" name="Oval 58">
                <a:extLst>
                  <a:ext uri="{FF2B5EF4-FFF2-40B4-BE49-F238E27FC236}">
                    <a16:creationId xmlns:a16="http://schemas.microsoft.com/office/drawing/2014/main" id="{F7735D63-E54E-CB40-81DB-A0D7F48B7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" y="3042"/>
                <a:ext cx="410" cy="41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Line 59">
                <a:extLst>
                  <a:ext uri="{FF2B5EF4-FFF2-40B4-BE49-F238E27FC236}">
                    <a16:creationId xmlns:a16="http://schemas.microsoft.com/office/drawing/2014/main" id="{0F1F3867-212B-9A46-93B7-43F127394D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0" y="3137"/>
                <a:ext cx="0" cy="2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1" name="AutoShape 63">
              <a:extLst>
                <a:ext uri="{FF2B5EF4-FFF2-40B4-BE49-F238E27FC236}">
                  <a16:creationId xmlns:a16="http://schemas.microsoft.com/office/drawing/2014/main" id="{3F6F22E5-5938-7940-ABF5-7BA5962C07D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576057" y="4072250"/>
              <a:ext cx="7144" cy="137246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" name="AutoShape 64">
              <a:extLst>
                <a:ext uri="{FF2B5EF4-FFF2-40B4-BE49-F238E27FC236}">
                  <a16:creationId xmlns:a16="http://schemas.microsoft.com/office/drawing/2014/main" id="{064A03FA-317E-2F4A-9014-EFF168D4EA74}"/>
                </a:ext>
              </a:extLst>
            </p:cNvPr>
            <p:cNvCxnSpPr>
              <a:cxnSpLocks noChangeShapeType="1"/>
              <a:stCxn id="43" idx="2"/>
            </p:cNvCxnSpPr>
            <p:nvPr/>
          </p:nvCxnSpPr>
          <p:spPr bwMode="auto">
            <a:xfrm flipH="1">
              <a:off x="1579234" y="5597618"/>
              <a:ext cx="11404" cy="83683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53">
                  <a:extLst>
                    <a:ext uri="{FF2B5EF4-FFF2-40B4-BE49-F238E27FC236}">
                      <a16:creationId xmlns:a16="http://schemas.microsoft.com/office/drawing/2014/main" id="{7D9C24E1-4C82-EB43-8A3D-1E02D16184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2038" y="4911818"/>
                  <a:ext cx="457200" cy="6858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 baseline="-25000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43" name="Rectangle 53">
                  <a:extLst>
                    <a:ext uri="{FF2B5EF4-FFF2-40B4-BE49-F238E27FC236}">
                      <a16:creationId xmlns:a16="http://schemas.microsoft.com/office/drawing/2014/main" id="{7D9C24E1-4C82-EB43-8A3D-1E02D1618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62038" y="4911818"/>
                  <a:ext cx="457200" cy="685800"/>
                </a:xfrm>
                <a:prstGeom prst="rect">
                  <a:avLst/>
                </a:prstGeom>
                <a:blipFill>
                  <a:blip r:embed="rId12"/>
                  <a:stretch>
                    <a:fillRect l="-5263" r="-7895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AutoShape 68">
              <a:extLst>
                <a:ext uri="{FF2B5EF4-FFF2-40B4-BE49-F238E27FC236}">
                  <a16:creationId xmlns:a16="http://schemas.microsoft.com/office/drawing/2014/main" id="{E0CEB42E-2605-2446-B5ED-D2F10933D43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150244" y="4114800"/>
              <a:ext cx="7142" cy="12576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5" name="Line 70">
              <a:extLst>
                <a:ext uri="{FF2B5EF4-FFF2-40B4-BE49-F238E27FC236}">
                  <a16:creationId xmlns:a16="http://schemas.microsoft.com/office/drawing/2014/main" id="{A6955608-6DF1-6849-94E4-52F738F01E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57386" y="5449889"/>
              <a:ext cx="0" cy="1019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56">
                  <a:extLst>
                    <a:ext uri="{FF2B5EF4-FFF2-40B4-BE49-F238E27FC236}">
                      <a16:creationId xmlns:a16="http://schemas.microsoft.com/office/drawing/2014/main" id="{9C557A96-7311-384C-AC80-EFFAF45D1C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28785" y="4911818"/>
                  <a:ext cx="457200" cy="6858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 baseline="-25000" dirty="0" err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46" name="Rectangle 56">
                  <a:extLst>
                    <a:ext uri="{FF2B5EF4-FFF2-40B4-BE49-F238E27FC236}">
                      <a16:creationId xmlns:a16="http://schemas.microsoft.com/office/drawing/2014/main" id="{9C557A96-7311-384C-AC80-EFFAF45D1C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28785" y="4911818"/>
                  <a:ext cx="457200" cy="685800"/>
                </a:xfrm>
                <a:prstGeom prst="rect">
                  <a:avLst/>
                </a:prstGeom>
                <a:blipFill>
                  <a:blip r:embed="rId13"/>
                  <a:stretch>
                    <a:fillRect l="-5263" r="-13158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 Box 64">
              <a:extLst>
                <a:ext uri="{FF2B5EF4-FFF2-40B4-BE49-F238E27FC236}">
                  <a16:creationId xmlns:a16="http://schemas.microsoft.com/office/drawing/2014/main" id="{9199BD44-4AC9-5348-9558-D8A3CE4CC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537" y="6162675"/>
              <a:ext cx="34015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>
                  <a:solidFill>
                    <a:srgbClr val="FF0000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 Box 65">
                  <a:extLst>
                    <a:ext uri="{FF2B5EF4-FFF2-40B4-BE49-F238E27FC236}">
                      <a16:creationId xmlns:a16="http://schemas.microsoft.com/office/drawing/2014/main" id="{49A7598F-6AE6-6342-93F3-03E2EA86547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551" y="3841517"/>
                  <a:ext cx="547714" cy="4616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 Box 65">
                  <a:extLst>
                    <a:ext uri="{FF2B5EF4-FFF2-40B4-BE49-F238E27FC236}">
                      <a16:creationId xmlns:a16="http://schemas.microsoft.com/office/drawing/2014/main" id="{49A7598F-6AE6-6342-93F3-03E2EA8654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551" y="3841517"/>
                  <a:ext cx="547714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270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 Box 66">
                  <a:extLst>
                    <a:ext uri="{FF2B5EF4-FFF2-40B4-BE49-F238E27FC236}">
                      <a16:creationId xmlns:a16="http://schemas.microsoft.com/office/drawing/2014/main" id="{55E1BA0E-8910-F545-B6BA-24AB8008CA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61837" y="1317625"/>
                  <a:ext cx="547714" cy="4616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 Box 66">
                  <a:extLst>
                    <a:ext uri="{FF2B5EF4-FFF2-40B4-BE49-F238E27FC236}">
                      <a16:creationId xmlns:a16="http://schemas.microsoft.com/office/drawing/2014/main" id="{55E1BA0E-8910-F545-B6BA-24AB8008CA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61837" y="1317625"/>
                  <a:ext cx="547714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263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 Box 67">
                  <a:extLst>
                    <a:ext uri="{FF2B5EF4-FFF2-40B4-BE49-F238E27FC236}">
                      <a16:creationId xmlns:a16="http://schemas.microsoft.com/office/drawing/2014/main" id="{7417C54E-2E72-5B40-8D2D-7AEFF7A2623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25800" y="3850432"/>
                  <a:ext cx="540596" cy="4616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 Box 67">
                  <a:extLst>
                    <a:ext uri="{FF2B5EF4-FFF2-40B4-BE49-F238E27FC236}">
                      <a16:creationId xmlns:a16="http://schemas.microsoft.com/office/drawing/2014/main" id="{7417C54E-2E72-5B40-8D2D-7AEFF7A262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25800" y="3850432"/>
                  <a:ext cx="540596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270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 Box 68">
                  <a:extLst>
                    <a:ext uri="{FF2B5EF4-FFF2-40B4-BE49-F238E27FC236}">
                      <a16:creationId xmlns:a16="http://schemas.microsoft.com/office/drawing/2014/main" id="{3F73D5A6-A581-0C46-BBFB-423345F0F9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03549" y="3840163"/>
                  <a:ext cx="534570" cy="4616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 Box 68">
                  <a:extLst>
                    <a:ext uri="{FF2B5EF4-FFF2-40B4-BE49-F238E27FC236}">
                      <a16:creationId xmlns:a16="http://schemas.microsoft.com/office/drawing/2014/main" id="{3F73D5A6-A581-0C46-BBFB-423345F0F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03549" y="3840163"/>
                  <a:ext cx="534570" cy="461665"/>
                </a:xfrm>
                <a:prstGeom prst="rect">
                  <a:avLst/>
                </a:prstGeom>
                <a:blipFill>
                  <a:blip r:embed="rId17"/>
                  <a:stretch>
                    <a:fillRect b="-270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C2247-3860-724D-8AAA-523A86312D4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19602" y="3468812"/>
            <a:ext cx="4022237" cy="163676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3200" dirty="0"/>
              <a:t>What is the structure of </a:t>
            </a:r>
          </a:p>
          <a:p>
            <a:pPr marL="0" indent="0">
              <a:buNone/>
            </a:pPr>
            <a:r>
              <a:rPr lang="en-GB" sz="3200" dirty="0"/>
              <a:t>the admittance matrix?</a:t>
            </a:r>
            <a:endParaRPr lang="en-US" sz="3200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661150"/>
            <a:ext cx="3983038" cy="231775"/>
          </a:xfrm>
        </p:spPr>
        <p:txBody>
          <a:bodyPr/>
          <a:lstStyle/>
          <a:p>
            <a:r>
              <a:rPr lang="en-US" sz="1000"/>
              <a:t>© 2024 D. Kirschen</a:t>
            </a:r>
            <a:endParaRPr lang="en-GB" sz="1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B2AF28-8FF2-1345-8563-6D515BAEC7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6550" y="6661150"/>
            <a:ext cx="425450" cy="365125"/>
          </a:xfrm>
        </p:spPr>
        <p:txBody>
          <a:bodyPr/>
          <a:lstStyle/>
          <a:p>
            <a:fld id="{B7FA4A96-7797-934A-9873-8BB86EC279F5}" type="slidenum">
              <a:rPr lang="en-GB" sz="1100" smtClean="0"/>
              <a:pPr/>
              <a:t>37</a:t>
            </a:fld>
            <a:endParaRPr lang="en-GB" sz="1000" dirty="0">
              <a:latin typeface="Times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D632B9-6A71-C04B-96FB-F1451146A805}"/>
              </a:ext>
            </a:extLst>
          </p:cNvPr>
          <p:cNvGrpSpPr/>
          <p:nvPr/>
        </p:nvGrpSpPr>
        <p:grpSpPr>
          <a:xfrm>
            <a:off x="5883792" y="2781726"/>
            <a:ext cx="6357725" cy="3995311"/>
            <a:chOff x="48551" y="1317625"/>
            <a:chExt cx="7710724" cy="53385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72">
                  <a:extLst>
                    <a:ext uri="{FF2B5EF4-FFF2-40B4-BE49-F238E27FC236}">
                      <a16:creationId xmlns:a16="http://schemas.microsoft.com/office/drawing/2014/main" id="{0072C6C1-3DE4-484F-8305-ED5F28C6A90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32024" y="5002634"/>
                  <a:ext cx="527251" cy="5346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000" i="1" baseline="-25000" dirty="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0" name="Text Box 72">
                  <a:extLst>
                    <a:ext uri="{FF2B5EF4-FFF2-40B4-BE49-F238E27FC236}">
                      <a16:creationId xmlns:a16="http://schemas.microsoft.com/office/drawing/2014/main" id="{0072C6C1-3DE4-484F-8305-ED5F28C6A9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32024" y="5002634"/>
                  <a:ext cx="527251" cy="53462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AutoShape 68">
              <a:extLst>
                <a:ext uri="{FF2B5EF4-FFF2-40B4-BE49-F238E27FC236}">
                  <a16:creationId xmlns:a16="http://schemas.microsoft.com/office/drawing/2014/main" id="{FE31EA19-1992-A942-8224-E4572D32EF6D}"/>
                </a:ext>
              </a:extLst>
            </p:cNvPr>
            <p:cNvCxnSpPr>
              <a:cxnSpLocks noChangeShapeType="1"/>
              <a:endCxn id="91" idx="2"/>
            </p:cNvCxnSpPr>
            <p:nvPr/>
          </p:nvCxnSpPr>
          <p:spPr bwMode="auto">
            <a:xfrm flipH="1" flipV="1">
              <a:off x="6837632" y="4114800"/>
              <a:ext cx="7142" cy="12576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" name="Line 70">
              <a:extLst>
                <a:ext uri="{FF2B5EF4-FFF2-40B4-BE49-F238E27FC236}">
                  <a16:creationId xmlns:a16="http://schemas.microsoft.com/office/drawing/2014/main" id="{B18D33FC-76B9-FC4B-9BE8-575C8C4512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44774" y="5449889"/>
              <a:ext cx="0" cy="1019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000"/>
            </a:p>
          </p:txBody>
        </p:sp>
        <p:grpSp>
          <p:nvGrpSpPr>
            <p:cNvPr id="13" name="Group 5">
              <a:extLst>
                <a:ext uri="{FF2B5EF4-FFF2-40B4-BE49-F238E27FC236}">
                  <a16:creationId xmlns:a16="http://schemas.microsoft.com/office/drawing/2014/main" id="{92A1DE00-6A90-514C-B612-25957CB8A1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4475" y="1752600"/>
              <a:ext cx="1374775" cy="76200"/>
              <a:chOff x="2304" y="1104"/>
              <a:chExt cx="1344" cy="48"/>
            </a:xfrm>
          </p:grpSpPr>
          <p:sp>
            <p:nvSpPr>
              <p:cNvPr id="94" name="Rectangle 3">
                <a:extLst>
                  <a:ext uri="{FF2B5EF4-FFF2-40B4-BE49-F238E27FC236}">
                    <a16:creationId xmlns:a16="http://schemas.microsoft.com/office/drawing/2014/main" id="{CF083905-CBB3-7447-820A-DB6766C77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5" name="Rectangle 4">
                <a:extLst>
                  <a:ext uri="{FF2B5EF4-FFF2-40B4-BE49-F238E27FC236}">
                    <a16:creationId xmlns:a16="http://schemas.microsoft.com/office/drawing/2014/main" id="{6FBAA04A-0BB7-EF4C-86F5-D4F248792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14" name="Group 12">
              <a:extLst>
                <a:ext uri="{FF2B5EF4-FFF2-40B4-BE49-F238E27FC236}">
                  <a16:creationId xmlns:a16="http://schemas.microsoft.com/office/drawing/2014/main" id="{4C67C477-15A8-8B48-BE80-197D87585F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6063" y="4038600"/>
              <a:ext cx="1374775" cy="76200"/>
              <a:chOff x="2304" y="1104"/>
              <a:chExt cx="1344" cy="48"/>
            </a:xfrm>
          </p:grpSpPr>
          <p:sp>
            <p:nvSpPr>
              <p:cNvPr id="92" name="Rectangle 13">
                <a:extLst>
                  <a:ext uri="{FF2B5EF4-FFF2-40B4-BE49-F238E27FC236}">
                    <a16:creationId xmlns:a16="http://schemas.microsoft.com/office/drawing/2014/main" id="{5EB22433-0A9E-3F47-9E91-34E397DF5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3" name="Rectangle 14">
                <a:extLst>
                  <a:ext uri="{FF2B5EF4-FFF2-40B4-BE49-F238E27FC236}">
                    <a16:creationId xmlns:a16="http://schemas.microsoft.com/office/drawing/2014/main" id="{AA3C8407-EB3B-9B42-A9B0-2B6030B7C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2D6515A9-55E9-DE4D-9F43-9D3705C777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6550" y="4038600"/>
              <a:ext cx="1374775" cy="76200"/>
              <a:chOff x="2304" y="1104"/>
              <a:chExt cx="1344" cy="48"/>
            </a:xfrm>
          </p:grpSpPr>
          <p:sp>
            <p:nvSpPr>
              <p:cNvPr id="90" name="Rectangle 16">
                <a:extLst>
                  <a:ext uri="{FF2B5EF4-FFF2-40B4-BE49-F238E27FC236}">
                    <a16:creationId xmlns:a16="http://schemas.microsoft.com/office/drawing/2014/main" id="{ED19487E-DB4A-C34A-A71B-E477571FD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1" name="Rectangle 17">
                <a:extLst>
                  <a:ext uri="{FF2B5EF4-FFF2-40B4-BE49-F238E27FC236}">
                    <a16:creationId xmlns:a16="http://schemas.microsoft.com/office/drawing/2014/main" id="{362ED135-7186-714C-A179-2ED2383BA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16" name="Group 18">
              <a:extLst>
                <a:ext uri="{FF2B5EF4-FFF2-40B4-BE49-F238E27FC236}">
                  <a16:creationId xmlns:a16="http://schemas.microsoft.com/office/drawing/2014/main" id="{2A1DCAF2-F372-594E-A912-2161F3188C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5575" y="4038600"/>
              <a:ext cx="1374775" cy="76200"/>
              <a:chOff x="2304" y="1104"/>
              <a:chExt cx="1344" cy="48"/>
            </a:xfrm>
          </p:grpSpPr>
          <p:sp>
            <p:nvSpPr>
              <p:cNvPr id="88" name="Rectangle 19">
                <a:extLst>
                  <a:ext uri="{FF2B5EF4-FFF2-40B4-BE49-F238E27FC236}">
                    <a16:creationId xmlns:a16="http://schemas.microsoft.com/office/drawing/2014/main" id="{6434D937-9F24-8D4F-9FAA-2ADBEBA01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9" name="Rectangle 20">
                <a:extLst>
                  <a:ext uri="{FF2B5EF4-FFF2-40B4-BE49-F238E27FC236}">
                    <a16:creationId xmlns:a16="http://schemas.microsoft.com/office/drawing/2014/main" id="{F859E177-ACDC-9842-B9AB-A537810A6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17" name="Group 36">
              <a:extLst>
                <a:ext uri="{FF2B5EF4-FFF2-40B4-BE49-F238E27FC236}">
                  <a16:creationId xmlns:a16="http://schemas.microsoft.com/office/drawing/2014/main" id="{9428BC60-2C16-0A4B-8DB1-F24C99DBDC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8750" y="6400800"/>
              <a:ext cx="6861175" cy="76200"/>
              <a:chOff x="768" y="4032"/>
              <a:chExt cx="4322" cy="48"/>
            </a:xfrm>
          </p:grpSpPr>
          <p:grpSp>
            <p:nvGrpSpPr>
              <p:cNvPr id="73" name="Group 21">
                <a:extLst>
                  <a:ext uri="{FF2B5EF4-FFF2-40B4-BE49-F238E27FC236}">
                    <a16:creationId xmlns:a16="http://schemas.microsoft.com/office/drawing/2014/main" id="{0BBE26EF-F83B-DC4B-86AE-BB4CBAD372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8" y="4032"/>
                <a:ext cx="866" cy="48"/>
                <a:chOff x="2304" y="1104"/>
                <a:chExt cx="1344" cy="48"/>
              </a:xfrm>
            </p:grpSpPr>
            <p:sp>
              <p:nvSpPr>
                <p:cNvPr id="86" name="Rectangle 22">
                  <a:extLst>
                    <a:ext uri="{FF2B5EF4-FFF2-40B4-BE49-F238E27FC236}">
                      <a16:creationId xmlns:a16="http://schemas.microsoft.com/office/drawing/2014/main" id="{2287AE03-8808-BB4C-8DDE-46226734CB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7" name="Rectangle 23">
                  <a:extLst>
                    <a:ext uri="{FF2B5EF4-FFF2-40B4-BE49-F238E27FC236}">
                      <a16:creationId xmlns:a16="http://schemas.microsoft.com/office/drawing/2014/main" id="{4892218E-14DD-AA4B-AE9B-FDAB2A5492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</p:grpSp>
          <p:grpSp>
            <p:nvGrpSpPr>
              <p:cNvPr id="74" name="Group 24">
                <a:extLst>
                  <a:ext uri="{FF2B5EF4-FFF2-40B4-BE49-F238E27FC236}">
                    <a16:creationId xmlns:a16="http://schemas.microsoft.com/office/drawing/2014/main" id="{20897F73-E18F-5044-991A-74C162BBE9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2" y="4032"/>
                <a:ext cx="866" cy="48"/>
                <a:chOff x="2304" y="1104"/>
                <a:chExt cx="1344" cy="48"/>
              </a:xfrm>
            </p:grpSpPr>
            <p:sp>
              <p:nvSpPr>
                <p:cNvPr id="84" name="Rectangle 25">
                  <a:extLst>
                    <a:ext uri="{FF2B5EF4-FFF2-40B4-BE49-F238E27FC236}">
                      <a16:creationId xmlns:a16="http://schemas.microsoft.com/office/drawing/2014/main" id="{7EE156E1-D5BA-6F46-97FE-43356E8D2E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5" name="Rectangle 26">
                  <a:extLst>
                    <a:ext uri="{FF2B5EF4-FFF2-40B4-BE49-F238E27FC236}">
                      <a16:creationId xmlns:a16="http://schemas.microsoft.com/office/drawing/2014/main" id="{A4EBAB55-ACF2-3142-AE50-D1F81B0344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</p:grpSp>
          <p:grpSp>
            <p:nvGrpSpPr>
              <p:cNvPr id="75" name="Group 27">
                <a:extLst>
                  <a:ext uri="{FF2B5EF4-FFF2-40B4-BE49-F238E27FC236}">
                    <a16:creationId xmlns:a16="http://schemas.microsoft.com/office/drawing/2014/main" id="{16F753AD-2449-0D4D-965D-D7DFBF30CE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96" y="4032"/>
                <a:ext cx="866" cy="48"/>
                <a:chOff x="2304" y="1104"/>
                <a:chExt cx="1344" cy="48"/>
              </a:xfrm>
            </p:grpSpPr>
            <p:sp>
              <p:nvSpPr>
                <p:cNvPr id="82" name="Rectangle 28">
                  <a:extLst>
                    <a:ext uri="{FF2B5EF4-FFF2-40B4-BE49-F238E27FC236}">
                      <a16:creationId xmlns:a16="http://schemas.microsoft.com/office/drawing/2014/main" id="{46EF0972-01C5-D348-BD45-B1FF24C86F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3" name="Rectangle 29">
                  <a:extLst>
                    <a:ext uri="{FF2B5EF4-FFF2-40B4-BE49-F238E27FC236}">
                      <a16:creationId xmlns:a16="http://schemas.microsoft.com/office/drawing/2014/main" id="{D15C655E-FCE3-E44A-A5BF-CEE8D8C1B8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</p:grpSp>
          <p:grpSp>
            <p:nvGrpSpPr>
              <p:cNvPr id="76" name="Group 30">
                <a:extLst>
                  <a:ext uri="{FF2B5EF4-FFF2-40B4-BE49-F238E27FC236}">
                    <a16:creationId xmlns:a16="http://schemas.microsoft.com/office/drawing/2014/main" id="{C2D85DC5-4B12-D249-89D4-484D74C487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4032"/>
                <a:ext cx="866" cy="48"/>
                <a:chOff x="2304" y="1104"/>
                <a:chExt cx="1344" cy="48"/>
              </a:xfrm>
            </p:grpSpPr>
            <p:sp>
              <p:nvSpPr>
                <p:cNvPr id="80" name="Rectangle 31">
                  <a:extLst>
                    <a:ext uri="{FF2B5EF4-FFF2-40B4-BE49-F238E27FC236}">
                      <a16:creationId xmlns:a16="http://schemas.microsoft.com/office/drawing/2014/main" id="{52C03D48-137D-854C-A770-C93D437AD5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1" name="Rectangle 32">
                  <a:extLst>
                    <a:ext uri="{FF2B5EF4-FFF2-40B4-BE49-F238E27FC236}">
                      <a16:creationId xmlns:a16="http://schemas.microsoft.com/office/drawing/2014/main" id="{EB69138D-4E63-6349-AEDA-4E521A33C5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</p:grpSp>
          <p:grpSp>
            <p:nvGrpSpPr>
              <p:cNvPr id="77" name="Group 33">
                <a:extLst>
                  <a:ext uri="{FF2B5EF4-FFF2-40B4-BE49-F238E27FC236}">
                    <a16:creationId xmlns:a16="http://schemas.microsoft.com/office/drawing/2014/main" id="{F0F00E26-9321-2D4D-B2E1-43A76E325E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24" y="4032"/>
                <a:ext cx="866" cy="48"/>
                <a:chOff x="2304" y="1104"/>
                <a:chExt cx="1344" cy="48"/>
              </a:xfrm>
            </p:grpSpPr>
            <p:sp>
              <p:nvSpPr>
                <p:cNvPr id="78" name="Rectangle 34">
                  <a:extLst>
                    <a:ext uri="{FF2B5EF4-FFF2-40B4-BE49-F238E27FC236}">
                      <a16:creationId xmlns:a16="http://schemas.microsoft.com/office/drawing/2014/main" id="{923F1B80-908A-FC43-947C-CA10A1F5D6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79" name="Rectangle 35">
                  <a:extLst>
                    <a:ext uri="{FF2B5EF4-FFF2-40B4-BE49-F238E27FC236}">
                      <a16:creationId xmlns:a16="http://schemas.microsoft.com/office/drawing/2014/main" id="{96B4C05D-D24B-D647-89DE-DEDC08AC45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37">
                  <a:extLst>
                    <a:ext uri="{FF2B5EF4-FFF2-40B4-BE49-F238E27FC236}">
                      <a16:creationId xmlns:a16="http://schemas.microsoft.com/office/drawing/2014/main" id="{942168A6-79E4-4E42-8D9E-8545DF3576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8849" y="2133600"/>
                  <a:ext cx="12954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000" i="1" baseline="-25000" dirty="0" err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8" name="Rectangle 37">
                  <a:extLst>
                    <a:ext uri="{FF2B5EF4-FFF2-40B4-BE49-F238E27FC236}">
                      <a16:creationId xmlns:a16="http://schemas.microsoft.com/office/drawing/2014/main" id="{942168A6-79E4-4E42-8D9E-8545DF3576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48849" y="2133600"/>
                  <a:ext cx="1295400" cy="457200"/>
                </a:xfrm>
                <a:prstGeom prst="rect">
                  <a:avLst/>
                </a:prstGeom>
                <a:blipFill>
                  <a:blip r:embed="rId4"/>
                  <a:stretch>
                    <a:fillRect b="-3333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AutoShape 38">
              <a:extLst>
                <a:ext uri="{FF2B5EF4-FFF2-40B4-BE49-F238E27FC236}">
                  <a16:creationId xmlns:a16="http://schemas.microsoft.com/office/drawing/2014/main" id="{92411435-B08B-4241-96B6-CA6D27729147}"/>
                </a:ext>
              </a:extLst>
            </p:cNvPr>
            <p:cNvCxnSpPr>
              <a:cxnSpLocks noChangeShapeType="1"/>
              <a:stCxn id="18" idx="3"/>
              <a:endCxn id="94" idx="2"/>
            </p:cNvCxnSpPr>
            <p:nvPr/>
          </p:nvCxnSpPr>
          <p:spPr bwMode="auto">
            <a:xfrm flipV="1">
              <a:off x="2644250" y="1828800"/>
              <a:ext cx="874713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39">
              <a:extLst>
                <a:ext uri="{FF2B5EF4-FFF2-40B4-BE49-F238E27FC236}">
                  <a16:creationId xmlns:a16="http://schemas.microsoft.com/office/drawing/2014/main" id="{09F80F45-FE04-5D41-B008-A00BC23B603E}"/>
                </a:ext>
              </a:extLst>
            </p:cNvPr>
            <p:cNvCxnSpPr>
              <a:cxnSpLocks noChangeShapeType="1"/>
              <a:stCxn id="18" idx="1"/>
              <a:endCxn id="88" idx="0"/>
            </p:cNvCxnSpPr>
            <p:nvPr/>
          </p:nvCxnSpPr>
          <p:spPr bwMode="auto">
            <a:xfrm rot="10800000" flipV="1">
              <a:off x="890063" y="2362200"/>
              <a:ext cx="458787" cy="1676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40">
                  <a:extLst>
                    <a:ext uri="{FF2B5EF4-FFF2-40B4-BE49-F238E27FC236}">
                      <a16:creationId xmlns:a16="http://schemas.microsoft.com/office/drawing/2014/main" id="{23360572-F8E1-1042-8990-E62003D14D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2249" y="3276600"/>
                  <a:ext cx="12954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000" i="1" baseline="-25000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21" name="Rectangle 40">
                  <a:extLst>
                    <a:ext uri="{FF2B5EF4-FFF2-40B4-BE49-F238E27FC236}">
                      <a16:creationId xmlns:a16="http://schemas.microsoft.com/office/drawing/2014/main" id="{23360572-F8E1-1042-8990-E62003D14D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82249" y="3276600"/>
                  <a:ext cx="1295400" cy="457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AutoShape 41">
              <a:extLst>
                <a:ext uri="{FF2B5EF4-FFF2-40B4-BE49-F238E27FC236}">
                  <a16:creationId xmlns:a16="http://schemas.microsoft.com/office/drawing/2014/main" id="{130484AF-7D4F-DC41-BCCA-95209769A63B}"/>
                </a:ext>
              </a:extLst>
            </p:cNvPr>
            <p:cNvCxnSpPr>
              <a:cxnSpLocks noChangeShapeType="1"/>
              <a:stCxn id="21" idx="1"/>
              <a:endCxn id="89" idx="0"/>
            </p:cNvCxnSpPr>
            <p:nvPr/>
          </p:nvCxnSpPr>
          <p:spPr bwMode="auto">
            <a:xfrm rot="10800000" flipV="1">
              <a:off x="1577449" y="3505200"/>
              <a:ext cx="304800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42">
              <a:extLst>
                <a:ext uri="{FF2B5EF4-FFF2-40B4-BE49-F238E27FC236}">
                  <a16:creationId xmlns:a16="http://schemas.microsoft.com/office/drawing/2014/main" id="{C0E74913-983F-CD44-81ED-18D7C4954A20}"/>
                </a:ext>
              </a:extLst>
            </p:cNvPr>
            <p:cNvCxnSpPr>
              <a:cxnSpLocks noChangeShapeType="1"/>
              <a:stCxn id="21" idx="3"/>
              <a:endCxn id="92" idx="0"/>
            </p:cNvCxnSpPr>
            <p:nvPr/>
          </p:nvCxnSpPr>
          <p:spPr bwMode="auto">
            <a:xfrm>
              <a:off x="3177649" y="3505200"/>
              <a:ext cx="342900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43">
                  <a:extLst>
                    <a:ext uri="{FF2B5EF4-FFF2-40B4-BE49-F238E27FC236}">
                      <a16:creationId xmlns:a16="http://schemas.microsoft.com/office/drawing/2014/main" id="{06D205E5-7CF2-E94B-B45B-86E48163E8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25449" y="3276600"/>
                  <a:ext cx="12954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000" i="1" baseline="-25000" dirty="0" err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24" name="Rectangle 43">
                  <a:extLst>
                    <a:ext uri="{FF2B5EF4-FFF2-40B4-BE49-F238E27FC236}">
                      <a16:creationId xmlns:a16="http://schemas.microsoft.com/office/drawing/2014/main" id="{06D205E5-7CF2-E94B-B45B-86E48163E8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25449" y="3276600"/>
                  <a:ext cx="1295400" cy="457200"/>
                </a:xfrm>
                <a:prstGeom prst="rect">
                  <a:avLst/>
                </a:prstGeom>
                <a:blipFill>
                  <a:blip r:embed="rId6"/>
                  <a:stretch>
                    <a:fillRect b="-20690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AutoShape 44">
              <a:extLst>
                <a:ext uri="{FF2B5EF4-FFF2-40B4-BE49-F238E27FC236}">
                  <a16:creationId xmlns:a16="http://schemas.microsoft.com/office/drawing/2014/main" id="{C51E8E62-2B13-F74E-A156-52F8448D3F82}"/>
                </a:ext>
              </a:extLst>
            </p:cNvPr>
            <p:cNvCxnSpPr>
              <a:cxnSpLocks noChangeShapeType="1"/>
              <a:stCxn id="24" idx="1"/>
              <a:endCxn id="93" idx="0"/>
            </p:cNvCxnSpPr>
            <p:nvPr/>
          </p:nvCxnSpPr>
          <p:spPr bwMode="auto">
            <a:xfrm rot="10800000" flipV="1">
              <a:off x="4207937" y="3505200"/>
              <a:ext cx="417512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6" name="AutoShape 45">
              <a:extLst>
                <a:ext uri="{FF2B5EF4-FFF2-40B4-BE49-F238E27FC236}">
                  <a16:creationId xmlns:a16="http://schemas.microsoft.com/office/drawing/2014/main" id="{54E7694B-0739-624E-B2B6-A2CCE14E7451}"/>
                </a:ext>
              </a:extLst>
            </p:cNvPr>
            <p:cNvCxnSpPr>
              <a:cxnSpLocks noChangeShapeType="1"/>
              <a:stCxn id="24" idx="3"/>
              <a:endCxn id="90" idx="0"/>
            </p:cNvCxnSpPr>
            <p:nvPr/>
          </p:nvCxnSpPr>
          <p:spPr bwMode="auto">
            <a:xfrm>
              <a:off x="5920849" y="3505200"/>
              <a:ext cx="230188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46">
                  <a:extLst>
                    <a:ext uri="{FF2B5EF4-FFF2-40B4-BE49-F238E27FC236}">
                      <a16:creationId xmlns:a16="http://schemas.microsoft.com/office/drawing/2014/main" id="{2891E450-E525-D34E-99E5-97E92F26E0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06449" y="2133600"/>
                  <a:ext cx="12954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000" i="1" baseline="-2500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27" name="Rectangle 46">
                  <a:extLst>
                    <a:ext uri="{FF2B5EF4-FFF2-40B4-BE49-F238E27FC236}">
                      <a16:creationId xmlns:a16="http://schemas.microsoft.com/office/drawing/2014/main" id="{2891E450-E525-D34E-99E5-97E92F26E0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06449" y="2133600"/>
                  <a:ext cx="129540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AutoShape 47">
              <a:extLst>
                <a:ext uri="{FF2B5EF4-FFF2-40B4-BE49-F238E27FC236}">
                  <a16:creationId xmlns:a16="http://schemas.microsoft.com/office/drawing/2014/main" id="{F111CD14-8C22-F44F-9140-9028A2DA459C}"/>
                </a:ext>
              </a:extLst>
            </p:cNvPr>
            <p:cNvCxnSpPr>
              <a:cxnSpLocks noChangeShapeType="1"/>
              <a:stCxn id="95" idx="2"/>
              <a:endCxn id="27" idx="1"/>
            </p:cNvCxnSpPr>
            <p:nvPr/>
          </p:nvCxnSpPr>
          <p:spPr bwMode="auto">
            <a:xfrm rot="16200000" flipH="1">
              <a:off x="4338906" y="1694657"/>
              <a:ext cx="534987" cy="8001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48">
              <a:extLst>
                <a:ext uri="{FF2B5EF4-FFF2-40B4-BE49-F238E27FC236}">
                  <a16:creationId xmlns:a16="http://schemas.microsoft.com/office/drawing/2014/main" id="{0799317D-60DD-FB49-9DB3-D0E4858EC4DF}"/>
                </a:ext>
              </a:extLst>
            </p:cNvPr>
            <p:cNvCxnSpPr>
              <a:cxnSpLocks noChangeShapeType="1"/>
              <a:stCxn id="27" idx="3"/>
              <a:endCxn id="91" idx="0"/>
            </p:cNvCxnSpPr>
            <p:nvPr/>
          </p:nvCxnSpPr>
          <p:spPr bwMode="auto">
            <a:xfrm>
              <a:off x="6301850" y="2362200"/>
              <a:ext cx="536575" cy="1676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49">
                  <a:extLst>
                    <a:ext uri="{FF2B5EF4-FFF2-40B4-BE49-F238E27FC236}">
                      <a16:creationId xmlns:a16="http://schemas.microsoft.com/office/drawing/2014/main" id="{D28BD62B-3C11-314F-B3A4-4176422704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3262" y="2590800"/>
                  <a:ext cx="457200" cy="6858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000" i="1" baseline="-25000" dirty="0" err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30" name="Rectangle 49">
                  <a:extLst>
                    <a:ext uri="{FF2B5EF4-FFF2-40B4-BE49-F238E27FC236}">
                      <a16:creationId xmlns:a16="http://schemas.microsoft.com/office/drawing/2014/main" id="{D28BD62B-3C11-314F-B3A4-4176422704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3262" y="2590800"/>
                  <a:ext cx="457200" cy="685800"/>
                </a:xfrm>
                <a:prstGeom prst="rect">
                  <a:avLst/>
                </a:prstGeom>
                <a:blipFill>
                  <a:blip r:embed="rId8"/>
                  <a:stretch>
                    <a:fillRect r="-3125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AutoShape 51">
              <a:extLst>
                <a:ext uri="{FF2B5EF4-FFF2-40B4-BE49-F238E27FC236}">
                  <a16:creationId xmlns:a16="http://schemas.microsoft.com/office/drawing/2014/main" id="{A9F7D7E9-8129-BD4E-80B3-1EB58C619A83}"/>
                </a:ext>
              </a:extLst>
            </p:cNvPr>
            <p:cNvCxnSpPr>
              <a:cxnSpLocks noChangeShapeType="1"/>
              <a:stCxn id="95" idx="3"/>
              <a:endCxn id="30" idx="0"/>
            </p:cNvCxnSpPr>
            <p:nvPr/>
          </p:nvCxnSpPr>
          <p:spPr bwMode="auto">
            <a:xfrm flipH="1">
              <a:off x="3861863" y="1789114"/>
              <a:ext cx="1587" cy="8016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2">
              <a:extLst>
                <a:ext uri="{FF2B5EF4-FFF2-40B4-BE49-F238E27FC236}">
                  <a16:creationId xmlns:a16="http://schemas.microsoft.com/office/drawing/2014/main" id="{6FA7A312-CC94-E340-9E86-B5F01F36F227}"/>
                </a:ext>
              </a:extLst>
            </p:cNvPr>
            <p:cNvCxnSpPr>
              <a:cxnSpLocks noChangeShapeType="1"/>
              <a:stCxn id="30" idx="2"/>
              <a:endCxn id="93" idx="3"/>
            </p:cNvCxnSpPr>
            <p:nvPr/>
          </p:nvCxnSpPr>
          <p:spPr bwMode="auto">
            <a:xfrm>
              <a:off x="3861863" y="3276601"/>
              <a:ext cx="3175" cy="7985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63">
              <a:extLst>
                <a:ext uri="{FF2B5EF4-FFF2-40B4-BE49-F238E27FC236}">
                  <a16:creationId xmlns:a16="http://schemas.microsoft.com/office/drawing/2014/main" id="{2506500E-9099-5C42-A471-F51DDA2F0A4D}"/>
                </a:ext>
              </a:extLst>
            </p:cNvPr>
            <p:cNvCxnSpPr>
              <a:cxnSpLocks noChangeShapeType="1"/>
              <a:endCxn id="88" idx="0"/>
            </p:cNvCxnSpPr>
            <p:nvPr/>
          </p:nvCxnSpPr>
          <p:spPr bwMode="auto">
            <a:xfrm flipH="1" flipV="1">
              <a:off x="889269" y="4038600"/>
              <a:ext cx="7144" cy="137246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4" name="AutoShape 64">
              <a:extLst>
                <a:ext uri="{FF2B5EF4-FFF2-40B4-BE49-F238E27FC236}">
                  <a16:creationId xmlns:a16="http://schemas.microsoft.com/office/drawing/2014/main" id="{C64EDE30-61C7-C24C-B591-EF2D4B7D9345}"/>
                </a:ext>
              </a:extLst>
            </p:cNvPr>
            <p:cNvCxnSpPr>
              <a:cxnSpLocks noChangeShapeType="1"/>
              <a:stCxn id="71" idx="4"/>
              <a:endCxn id="86" idx="0"/>
            </p:cNvCxnSpPr>
            <p:nvPr/>
          </p:nvCxnSpPr>
          <p:spPr bwMode="auto">
            <a:xfrm flipH="1">
              <a:off x="892444" y="5580156"/>
              <a:ext cx="3969" cy="82064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71">
                  <a:extLst>
                    <a:ext uri="{FF2B5EF4-FFF2-40B4-BE49-F238E27FC236}">
                      <a16:creationId xmlns:a16="http://schemas.microsoft.com/office/drawing/2014/main" id="{B56DEAC6-F085-BA4E-9F82-542ACB74D37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1745" y="4993109"/>
                  <a:ext cx="527251" cy="5346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000" i="1" baseline="-2500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35" name="Text Box 71">
                  <a:extLst>
                    <a:ext uri="{FF2B5EF4-FFF2-40B4-BE49-F238E27FC236}">
                      <a16:creationId xmlns:a16="http://schemas.microsoft.com/office/drawing/2014/main" id="{B56DEAC6-F085-BA4E-9F82-542ACB74D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1745" y="4993109"/>
                  <a:ext cx="527251" cy="53462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49">
                  <a:extLst>
                    <a:ext uri="{FF2B5EF4-FFF2-40B4-BE49-F238E27FC236}">
                      <a16:creationId xmlns:a16="http://schemas.microsoft.com/office/drawing/2014/main" id="{D84D6383-0C43-7744-A5DE-8C8EFE6874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073" y="4911818"/>
                  <a:ext cx="457200" cy="6858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b="0" i="1" baseline="-2500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36" name="Rectangle 49">
                  <a:extLst>
                    <a:ext uri="{FF2B5EF4-FFF2-40B4-BE49-F238E27FC236}">
                      <a16:creationId xmlns:a16="http://schemas.microsoft.com/office/drawing/2014/main" id="{D84D6383-0C43-7744-A5DE-8C8EFE687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2073" y="4911818"/>
                  <a:ext cx="457200" cy="685800"/>
                </a:xfrm>
                <a:prstGeom prst="rect">
                  <a:avLst/>
                </a:prstGeom>
                <a:blipFill>
                  <a:blip r:embed="rId10"/>
                  <a:stretch>
                    <a:fillRect r="-3125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AutoShape 51">
              <a:extLst>
                <a:ext uri="{FF2B5EF4-FFF2-40B4-BE49-F238E27FC236}">
                  <a16:creationId xmlns:a16="http://schemas.microsoft.com/office/drawing/2014/main" id="{3E6D660B-1CB9-0E4E-8D0F-28A59BAA6ADF}"/>
                </a:ext>
              </a:extLst>
            </p:cNvPr>
            <p:cNvCxnSpPr>
              <a:cxnSpLocks noChangeShapeType="1"/>
              <a:endCxn id="36" idx="0"/>
            </p:cNvCxnSpPr>
            <p:nvPr/>
          </p:nvCxnSpPr>
          <p:spPr bwMode="auto">
            <a:xfrm flipH="1">
              <a:off x="3860673" y="4057485"/>
              <a:ext cx="1590" cy="85433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AutoShape 52">
              <a:extLst>
                <a:ext uri="{FF2B5EF4-FFF2-40B4-BE49-F238E27FC236}">
                  <a16:creationId xmlns:a16="http://schemas.microsoft.com/office/drawing/2014/main" id="{78207F66-1210-844F-926B-2E04BF2EEB63}"/>
                </a:ext>
              </a:extLst>
            </p:cNvPr>
            <p:cNvCxnSpPr>
              <a:cxnSpLocks noChangeShapeType="1"/>
              <a:stCxn id="36" idx="2"/>
            </p:cNvCxnSpPr>
            <p:nvPr/>
          </p:nvCxnSpPr>
          <p:spPr bwMode="auto">
            <a:xfrm>
              <a:off x="3860673" y="5597618"/>
              <a:ext cx="0" cy="83969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39" name="Group 52">
              <a:extLst>
                <a:ext uri="{FF2B5EF4-FFF2-40B4-BE49-F238E27FC236}">
                  <a16:creationId xmlns:a16="http://schemas.microsoft.com/office/drawing/2014/main" id="{0DBE3D9E-8C3B-AC44-8737-18D0CB9544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0975" y="4929281"/>
              <a:ext cx="650875" cy="650875"/>
              <a:chOff x="795" y="3042"/>
              <a:chExt cx="410" cy="410"/>
            </a:xfrm>
          </p:grpSpPr>
          <p:sp>
            <p:nvSpPr>
              <p:cNvPr id="71" name="Oval 53">
                <a:extLst>
                  <a:ext uri="{FF2B5EF4-FFF2-40B4-BE49-F238E27FC236}">
                    <a16:creationId xmlns:a16="http://schemas.microsoft.com/office/drawing/2014/main" id="{E9ED7F95-AA33-284F-87D4-68EF95D67E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" y="3042"/>
                <a:ext cx="410" cy="41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72" name="Line 54">
                <a:extLst>
                  <a:ext uri="{FF2B5EF4-FFF2-40B4-BE49-F238E27FC236}">
                    <a16:creationId xmlns:a16="http://schemas.microsoft.com/office/drawing/2014/main" id="{C6990A0E-1620-E84A-B9ED-67FC0E9C00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0" y="3137"/>
                <a:ext cx="0" cy="2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</p:grpSp>
        <p:grpSp>
          <p:nvGrpSpPr>
            <p:cNvPr id="40" name="Group 57">
              <a:extLst>
                <a:ext uri="{FF2B5EF4-FFF2-40B4-BE49-F238E27FC236}">
                  <a16:creationId xmlns:a16="http://schemas.microsoft.com/office/drawing/2014/main" id="{5B02C5DB-2B7C-824A-9535-DA3DE97505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2513" y="4929281"/>
              <a:ext cx="650875" cy="650875"/>
              <a:chOff x="795" y="3042"/>
              <a:chExt cx="410" cy="410"/>
            </a:xfrm>
          </p:grpSpPr>
          <p:sp>
            <p:nvSpPr>
              <p:cNvPr id="69" name="Oval 58">
                <a:extLst>
                  <a:ext uri="{FF2B5EF4-FFF2-40B4-BE49-F238E27FC236}">
                    <a16:creationId xmlns:a16="http://schemas.microsoft.com/office/drawing/2014/main" id="{F7735D63-E54E-CB40-81DB-A0D7F48B7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" y="3042"/>
                <a:ext cx="410" cy="41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70" name="Line 59">
                <a:extLst>
                  <a:ext uri="{FF2B5EF4-FFF2-40B4-BE49-F238E27FC236}">
                    <a16:creationId xmlns:a16="http://schemas.microsoft.com/office/drawing/2014/main" id="{0F1F3867-212B-9A46-93B7-43F127394D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0" y="3137"/>
                <a:ext cx="0" cy="2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</p:grpSp>
        <p:cxnSp>
          <p:nvCxnSpPr>
            <p:cNvPr id="41" name="AutoShape 63">
              <a:extLst>
                <a:ext uri="{FF2B5EF4-FFF2-40B4-BE49-F238E27FC236}">
                  <a16:creationId xmlns:a16="http://schemas.microsoft.com/office/drawing/2014/main" id="{3F6F22E5-5938-7940-ABF5-7BA5962C07D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576057" y="4072250"/>
              <a:ext cx="7144" cy="137246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" name="AutoShape 64">
              <a:extLst>
                <a:ext uri="{FF2B5EF4-FFF2-40B4-BE49-F238E27FC236}">
                  <a16:creationId xmlns:a16="http://schemas.microsoft.com/office/drawing/2014/main" id="{064A03FA-317E-2F4A-9014-EFF168D4EA74}"/>
                </a:ext>
              </a:extLst>
            </p:cNvPr>
            <p:cNvCxnSpPr>
              <a:cxnSpLocks noChangeShapeType="1"/>
              <a:stCxn id="43" idx="2"/>
            </p:cNvCxnSpPr>
            <p:nvPr/>
          </p:nvCxnSpPr>
          <p:spPr bwMode="auto">
            <a:xfrm flipH="1">
              <a:off x="1579234" y="5597618"/>
              <a:ext cx="11404" cy="83683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53">
                  <a:extLst>
                    <a:ext uri="{FF2B5EF4-FFF2-40B4-BE49-F238E27FC236}">
                      <a16:creationId xmlns:a16="http://schemas.microsoft.com/office/drawing/2014/main" id="{7D9C24E1-4C82-EB43-8A3D-1E02D16184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2038" y="4911818"/>
                  <a:ext cx="457200" cy="6858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000" i="1" baseline="-25000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43" name="Rectangle 53">
                  <a:extLst>
                    <a:ext uri="{FF2B5EF4-FFF2-40B4-BE49-F238E27FC236}">
                      <a16:creationId xmlns:a16="http://schemas.microsoft.com/office/drawing/2014/main" id="{7D9C24E1-4C82-EB43-8A3D-1E02D1618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62038" y="4911818"/>
                  <a:ext cx="457200" cy="6858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AutoShape 68">
              <a:extLst>
                <a:ext uri="{FF2B5EF4-FFF2-40B4-BE49-F238E27FC236}">
                  <a16:creationId xmlns:a16="http://schemas.microsoft.com/office/drawing/2014/main" id="{E0CEB42E-2605-2446-B5ED-D2F10933D43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150244" y="4114800"/>
              <a:ext cx="7142" cy="12576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5" name="Line 70">
              <a:extLst>
                <a:ext uri="{FF2B5EF4-FFF2-40B4-BE49-F238E27FC236}">
                  <a16:creationId xmlns:a16="http://schemas.microsoft.com/office/drawing/2014/main" id="{A6955608-6DF1-6849-94E4-52F738F01E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57386" y="5449889"/>
              <a:ext cx="0" cy="1019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56">
                  <a:extLst>
                    <a:ext uri="{FF2B5EF4-FFF2-40B4-BE49-F238E27FC236}">
                      <a16:creationId xmlns:a16="http://schemas.microsoft.com/office/drawing/2014/main" id="{9C557A96-7311-384C-AC80-EFFAF45D1C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28785" y="4911818"/>
                  <a:ext cx="457200" cy="6858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000" i="1" baseline="-25000" dirty="0" err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46" name="Rectangle 56">
                  <a:extLst>
                    <a:ext uri="{FF2B5EF4-FFF2-40B4-BE49-F238E27FC236}">
                      <a16:creationId xmlns:a16="http://schemas.microsoft.com/office/drawing/2014/main" id="{9C557A96-7311-384C-AC80-EFFAF45D1C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28785" y="4911818"/>
                  <a:ext cx="457200" cy="685800"/>
                </a:xfrm>
                <a:prstGeom prst="rect">
                  <a:avLst/>
                </a:prstGeom>
                <a:blipFill>
                  <a:blip r:embed="rId12"/>
                  <a:stretch>
                    <a:fillRect r="-3125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 Box 64">
              <a:extLst>
                <a:ext uri="{FF2B5EF4-FFF2-40B4-BE49-F238E27FC236}">
                  <a16:creationId xmlns:a16="http://schemas.microsoft.com/office/drawing/2014/main" id="{9199BD44-4AC9-5348-9558-D8A3CE4CC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538" y="6162675"/>
              <a:ext cx="365888" cy="4935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 Box 65">
                  <a:extLst>
                    <a:ext uri="{FF2B5EF4-FFF2-40B4-BE49-F238E27FC236}">
                      <a16:creationId xmlns:a16="http://schemas.microsoft.com/office/drawing/2014/main" id="{49A7598F-6AE6-6342-93F3-03E2EA86547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551" y="3841516"/>
                  <a:ext cx="443654" cy="4935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 Box 65">
                  <a:extLst>
                    <a:ext uri="{FF2B5EF4-FFF2-40B4-BE49-F238E27FC236}">
                      <a16:creationId xmlns:a16="http://schemas.microsoft.com/office/drawing/2014/main" id="{49A7598F-6AE6-6342-93F3-03E2EA8654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551" y="3841516"/>
                  <a:ext cx="443654" cy="49350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 Box 66">
                  <a:extLst>
                    <a:ext uri="{FF2B5EF4-FFF2-40B4-BE49-F238E27FC236}">
                      <a16:creationId xmlns:a16="http://schemas.microsoft.com/office/drawing/2014/main" id="{55E1BA0E-8910-F545-B6BA-24AB8008CA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61838" y="1317625"/>
                  <a:ext cx="443654" cy="4935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 Box 66">
                  <a:extLst>
                    <a:ext uri="{FF2B5EF4-FFF2-40B4-BE49-F238E27FC236}">
                      <a16:creationId xmlns:a16="http://schemas.microsoft.com/office/drawing/2014/main" id="{55E1BA0E-8910-F545-B6BA-24AB8008CA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61838" y="1317625"/>
                  <a:ext cx="443654" cy="49350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 Box 67">
                  <a:extLst>
                    <a:ext uri="{FF2B5EF4-FFF2-40B4-BE49-F238E27FC236}">
                      <a16:creationId xmlns:a16="http://schemas.microsoft.com/office/drawing/2014/main" id="{7417C54E-2E72-5B40-8D2D-7AEFF7A2623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25800" y="3850432"/>
                  <a:ext cx="443653" cy="4935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 Box 67">
                  <a:extLst>
                    <a:ext uri="{FF2B5EF4-FFF2-40B4-BE49-F238E27FC236}">
                      <a16:creationId xmlns:a16="http://schemas.microsoft.com/office/drawing/2014/main" id="{7417C54E-2E72-5B40-8D2D-7AEFF7A262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25800" y="3850432"/>
                  <a:ext cx="443653" cy="49350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 Box 68">
                  <a:extLst>
                    <a:ext uri="{FF2B5EF4-FFF2-40B4-BE49-F238E27FC236}">
                      <a16:creationId xmlns:a16="http://schemas.microsoft.com/office/drawing/2014/main" id="{3F73D5A6-A581-0C46-BBFB-423345F0F9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03549" y="3840163"/>
                  <a:ext cx="443653" cy="4935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 Box 68">
                  <a:extLst>
                    <a:ext uri="{FF2B5EF4-FFF2-40B4-BE49-F238E27FC236}">
                      <a16:creationId xmlns:a16="http://schemas.microsoft.com/office/drawing/2014/main" id="{3F73D5A6-A581-0C46-BBFB-423345F0F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03549" y="3840163"/>
                  <a:ext cx="443653" cy="49350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6" name="Table 4">
                <a:extLst>
                  <a:ext uri="{FF2B5EF4-FFF2-40B4-BE49-F238E27FC236}">
                    <a16:creationId xmlns:a16="http://schemas.microsoft.com/office/drawing/2014/main" id="{36B42536-583F-694D-BD94-41886014380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8612" y="531505"/>
              <a:ext cx="9659392" cy="2011940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2414848">
                      <a:extLst>
                        <a:ext uri="{9D8B030D-6E8A-4147-A177-3AD203B41FA5}">
                          <a16:colId xmlns:a16="http://schemas.microsoft.com/office/drawing/2014/main" val="1112476642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3193330138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2440563458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3433642777"/>
                        </a:ext>
                      </a:extLst>
                    </a:gridCol>
                  </a:tblGrid>
                  <a:tr h="5219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1465253"/>
                      </a:ext>
                    </a:extLst>
                  </a:tr>
                  <a:tr h="4865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9617018"/>
                      </a:ext>
                    </a:extLst>
                  </a:tr>
                  <a:tr h="4865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9368626"/>
                      </a:ext>
                    </a:extLst>
                  </a:tr>
                  <a:tr h="5168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23882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6" name="Table 4">
                <a:extLst>
                  <a:ext uri="{FF2B5EF4-FFF2-40B4-BE49-F238E27FC236}">
                    <a16:creationId xmlns:a16="http://schemas.microsoft.com/office/drawing/2014/main" id="{36B42536-583F-694D-BD94-418860143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1033395"/>
                  </p:ext>
                </p:extLst>
              </p:nvPr>
            </p:nvGraphicFramePr>
            <p:xfrm>
              <a:off x="278612" y="531505"/>
              <a:ext cx="9659392" cy="2011940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2414848">
                      <a:extLst>
                        <a:ext uri="{9D8B030D-6E8A-4147-A177-3AD203B41FA5}">
                          <a16:colId xmlns:a16="http://schemas.microsoft.com/office/drawing/2014/main" val="1112476642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3193330138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2440563458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3433642777"/>
                        </a:ext>
                      </a:extLst>
                    </a:gridCol>
                  </a:tblGrid>
                  <a:tr h="5219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r="-299476" b="-28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00526" r="-201053" b="-28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9476" r="-100000" b="-28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301053" r="-526" b="-28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1465253"/>
                      </a:ext>
                    </a:extLst>
                  </a:tr>
                  <a:tr h="486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t="-110526" r="-299476" b="-2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00526" t="-110526" r="-201053" b="-2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9476" t="-110526" r="-100000" b="-2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301053" t="-110526" r="-526" b="-21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9617018"/>
                      </a:ext>
                    </a:extLst>
                  </a:tr>
                  <a:tr h="486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t="-205128" r="-299476" b="-1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00526" t="-205128" r="-201053" b="-1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9476" t="-205128" r="-100000" b="-1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301053" t="-205128" r="-526" b="-11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9368626"/>
                      </a:ext>
                    </a:extLst>
                  </a:tr>
                  <a:tr h="5168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t="-290244" r="-299476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00526" t="-290244" r="-201053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9476" t="-290244" r="-100000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301053" t="-290244" r="-526" b="-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3882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7" name="Double Bracket 96">
            <a:extLst>
              <a:ext uri="{FF2B5EF4-FFF2-40B4-BE49-F238E27FC236}">
                <a16:creationId xmlns:a16="http://schemas.microsoft.com/office/drawing/2014/main" id="{A607C155-D33A-3549-B70E-9BEBC3945439}"/>
              </a:ext>
            </a:extLst>
          </p:cNvPr>
          <p:cNvSpPr/>
          <p:nvPr/>
        </p:nvSpPr>
        <p:spPr>
          <a:xfrm>
            <a:off x="278612" y="452394"/>
            <a:ext cx="9338757" cy="2170163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6633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2BC2247-3860-724D-8AAA-523A86312D40}"/>
                  </a:ext>
                </a:extLst>
              </p:cNvPr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44740" y="3251746"/>
                <a:ext cx="5835240" cy="3330292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Rows and columns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dirty="0"/>
                  <a:t> correspond to nodes of the network</a:t>
                </a:r>
              </a:p>
              <a:p>
                <a:r>
                  <a:rPr lang="en-GB" dirty="0"/>
                  <a:t>Diagonal element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 </a:t>
                </a:r>
              </a:p>
              <a:p>
                <a:pPr lvl="1"/>
                <a:r>
                  <a:rPr lang="en-GB" dirty="0"/>
                  <a:t>Sum of the admittances connected to node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dirty="0"/>
              </a:p>
              <a:p>
                <a:r>
                  <a:rPr lang="en-GB" dirty="0"/>
                  <a:t>Off-diagonal element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 </a:t>
                </a:r>
              </a:p>
              <a:p>
                <a:pPr lvl="1"/>
                <a:r>
                  <a:rPr lang="en-GB" dirty="0"/>
                  <a:t>Minus admittance between nodes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3200" dirty="0"/>
              </a:p>
              <a:p>
                <a:r>
                  <a:rPr lang="en-US" sz="2600" dirty="0"/>
                  <a:t>Gi</a:t>
                </a:r>
                <a:r>
                  <a:rPr lang="en-US" sz="2200" dirty="0"/>
                  <a:t>ven the network data, we can build the admittance matrix directly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2BC2247-3860-724D-8AAA-523A86312D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44740" y="3251746"/>
                <a:ext cx="5835240" cy="3330292"/>
              </a:xfrm>
              <a:prstGeom prst="rect">
                <a:avLst/>
              </a:prstGeom>
              <a:blipFill>
                <a:blip r:embed="rId3"/>
                <a:stretch>
                  <a:fillRect l="-1518" t="-3409" r="-1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661150"/>
            <a:ext cx="3983038" cy="231775"/>
          </a:xfrm>
        </p:spPr>
        <p:txBody>
          <a:bodyPr/>
          <a:lstStyle/>
          <a:p>
            <a:r>
              <a:rPr lang="en-US" sz="1000"/>
              <a:t>© 2024 D. Kirschen</a:t>
            </a:r>
            <a:endParaRPr lang="en-GB" sz="1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B2AF28-8FF2-1345-8563-6D515BAEC7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6550" y="6625430"/>
            <a:ext cx="425450" cy="365125"/>
          </a:xfrm>
        </p:spPr>
        <p:txBody>
          <a:bodyPr/>
          <a:lstStyle/>
          <a:p>
            <a:fld id="{B7FA4A96-7797-934A-9873-8BB86EC279F5}" type="slidenum">
              <a:rPr lang="en-GB" sz="1100" smtClean="0"/>
              <a:pPr/>
              <a:t>38</a:t>
            </a:fld>
            <a:endParaRPr lang="en-GB" sz="1000" dirty="0">
              <a:latin typeface="Times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D632B9-6A71-C04B-96FB-F1451146A805}"/>
              </a:ext>
            </a:extLst>
          </p:cNvPr>
          <p:cNvGrpSpPr/>
          <p:nvPr/>
        </p:nvGrpSpPr>
        <p:grpSpPr>
          <a:xfrm>
            <a:off x="5883792" y="2781726"/>
            <a:ext cx="6357725" cy="3995311"/>
            <a:chOff x="48551" y="1317625"/>
            <a:chExt cx="7710724" cy="53385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72">
                  <a:extLst>
                    <a:ext uri="{FF2B5EF4-FFF2-40B4-BE49-F238E27FC236}">
                      <a16:creationId xmlns:a16="http://schemas.microsoft.com/office/drawing/2014/main" id="{0072C6C1-3DE4-484F-8305-ED5F28C6A90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32024" y="5002634"/>
                  <a:ext cx="527251" cy="5346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000" i="1" baseline="-25000" dirty="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0" name="Text Box 72">
                  <a:extLst>
                    <a:ext uri="{FF2B5EF4-FFF2-40B4-BE49-F238E27FC236}">
                      <a16:creationId xmlns:a16="http://schemas.microsoft.com/office/drawing/2014/main" id="{0072C6C1-3DE4-484F-8305-ED5F28C6A9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32024" y="5002634"/>
                  <a:ext cx="527251" cy="5346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AutoShape 68">
              <a:extLst>
                <a:ext uri="{FF2B5EF4-FFF2-40B4-BE49-F238E27FC236}">
                  <a16:creationId xmlns:a16="http://schemas.microsoft.com/office/drawing/2014/main" id="{FE31EA19-1992-A942-8224-E4572D32EF6D}"/>
                </a:ext>
              </a:extLst>
            </p:cNvPr>
            <p:cNvCxnSpPr>
              <a:cxnSpLocks noChangeShapeType="1"/>
              <a:endCxn id="91" idx="2"/>
            </p:cNvCxnSpPr>
            <p:nvPr/>
          </p:nvCxnSpPr>
          <p:spPr bwMode="auto">
            <a:xfrm flipH="1" flipV="1">
              <a:off x="6837632" y="4114800"/>
              <a:ext cx="7142" cy="12576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" name="Line 70">
              <a:extLst>
                <a:ext uri="{FF2B5EF4-FFF2-40B4-BE49-F238E27FC236}">
                  <a16:creationId xmlns:a16="http://schemas.microsoft.com/office/drawing/2014/main" id="{B18D33FC-76B9-FC4B-9BE8-575C8C4512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44774" y="5449889"/>
              <a:ext cx="0" cy="1019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000"/>
            </a:p>
          </p:txBody>
        </p:sp>
        <p:grpSp>
          <p:nvGrpSpPr>
            <p:cNvPr id="13" name="Group 5">
              <a:extLst>
                <a:ext uri="{FF2B5EF4-FFF2-40B4-BE49-F238E27FC236}">
                  <a16:creationId xmlns:a16="http://schemas.microsoft.com/office/drawing/2014/main" id="{92A1DE00-6A90-514C-B612-25957CB8A1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4475" y="1752600"/>
              <a:ext cx="1374775" cy="76200"/>
              <a:chOff x="2304" y="1104"/>
              <a:chExt cx="1344" cy="48"/>
            </a:xfrm>
          </p:grpSpPr>
          <p:sp>
            <p:nvSpPr>
              <p:cNvPr id="94" name="Rectangle 3">
                <a:extLst>
                  <a:ext uri="{FF2B5EF4-FFF2-40B4-BE49-F238E27FC236}">
                    <a16:creationId xmlns:a16="http://schemas.microsoft.com/office/drawing/2014/main" id="{CF083905-CBB3-7447-820A-DB6766C77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5" name="Rectangle 4">
                <a:extLst>
                  <a:ext uri="{FF2B5EF4-FFF2-40B4-BE49-F238E27FC236}">
                    <a16:creationId xmlns:a16="http://schemas.microsoft.com/office/drawing/2014/main" id="{6FBAA04A-0BB7-EF4C-86F5-D4F248792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14" name="Group 12">
              <a:extLst>
                <a:ext uri="{FF2B5EF4-FFF2-40B4-BE49-F238E27FC236}">
                  <a16:creationId xmlns:a16="http://schemas.microsoft.com/office/drawing/2014/main" id="{4C67C477-15A8-8B48-BE80-197D87585F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6063" y="4038600"/>
              <a:ext cx="1374775" cy="76200"/>
              <a:chOff x="2304" y="1104"/>
              <a:chExt cx="1344" cy="48"/>
            </a:xfrm>
          </p:grpSpPr>
          <p:sp>
            <p:nvSpPr>
              <p:cNvPr id="92" name="Rectangle 13">
                <a:extLst>
                  <a:ext uri="{FF2B5EF4-FFF2-40B4-BE49-F238E27FC236}">
                    <a16:creationId xmlns:a16="http://schemas.microsoft.com/office/drawing/2014/main" id="{5EB22433-0A9E-3F47-9E91-34E397DF5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3" name="Rectangle 14">
                <a:extLst>
                  <a:ext uri="{FF2B5EF4-FFF2-40B4-BE49-F238E27FC236}">
                    <a16:creationId xmlns:a16="http://schemas.microsoft.com/office/drawing/2014/main" id="{AA3C8407-EB3B-9B42-A9B0-2B6030B7C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2D6515A9-55E9-DE4D-9F43-9D3705C777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6550" y="4038600"/>
              <a:ext cx="1374775" cy="76200"/>
              <a:chOff x="2304" y="1104"/>
              <a:chExt cx="1344" cy="48"/>
            </a:xfrm>
          </p:grpSpPr>
          <p:sp>
            <p:nvSpPr>
              <p:cNvPr id="90" name="Rectangle 16">
                <a:extLst>
                  <a:ext uri="{FF2B5EF4-FFF2-40B4-BE49-F238E27FC236}">
                    <a16:creationId xmlns:a16="http://schemas.microsoft.com/office/drawing/2014/main" id="{ED19487E-DB4A-C34A-A71B-E477571FD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1" name="Rectangle 17">
                <a:extLst>
                  <a:ext uri="{FF2B5EF4-FFF2-40B4-BE49-F238E27FC236}">
                    <a16:creationId xmlns:a16="http://schemas.microsoft.com/office/drawing/2014/main" id="{362ED135-7186-714C-A179-2ED2383BA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16" name="Group 18">
              <a:extLst>
                <a:ext uri="{FF2B5EF4-FFF2-40B4-BE49-F238E27FC236}">
                  <a16:creationId xmlns:a16="http://schemas.microsoft.com/office/drawing/2014/main" id="{2A1DCAF2-F372-594E-A912-2161F3188C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5575" y="4038600"/>
              <a:ext cx="1374775" cy="76200"/>
              <a:chOff x="2304" y="1104"/>
              <a:chExt cx="1344" cy="48"/>
            </a:xfrm>
          </p:grpSpPr>
          <p:sp>
            <p:nvSpPr>
              <p:cNvPr id="88" name="Rectangle 19">
                <a:extLst>
                  <a:ext uri="{FF2B5EF4-FFF2-40B4-BE49-F238E27FC236}">
                    <a16:creationId xmlns:a16="http://schemas.microsoft.com/office/drawing/2014/main" id="{6434D937-9F24-8D4F-9FAA-2ADBEBA01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9" name="Rectangle 20">
                <a:extLst>
                  <a:ext uri="{FF2B5EF4-FFF2-40B4-BE49-F238E27FC236}">
                    <a16:creationId xmlns:a16="http://schemas.microsoft.com/office/drawing/2014/main" id="{F859E177-ACDC-9842-B9AB-A537810A6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17" name="Group 36">
              <a:extLst>
                <a:ext uri="{FF2B5EF4-FFF2-40B4-BE49-F238E27FC236}">
                  <a16:creationId xmlns:a16="http://schemas.microsoft.com/office/drawing/2014/main" id="{9428BC60-2C16-0A4B-8DB1-F24C99DBDC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8750" y="6400800"/>
              <a:ext cx="6861175" cy="76200"/>
              <a:chOff x="768" y="4032"/>
              <a:chExt cx="4322" cy="48"/>
            </a:xfrm>
          </p:grpSpPr>
          <p:grpSp>
            <p:nvGrpSpPr>
              <p:cNvPr id="73" name="Group 21">
                <a:extLst>
                  <a:ext uri="{FF2B5EF4-FFF2-40B4-BE49-F238E27FC236}">
                    <a16:creationId xmlns:a16="http://schemas.microsoft.com/office/drawing/2014/main" id="{0BBE26EF-F83B-DC4B-86AE-BB4CBAD372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8" y="4032"/>
                <a:ext cx="866" cy="48"/>
                <a:chOff x="2304" y="1104"/>
                <a:chExt cx="1344" cy="48"/>
              </a:xfrm>
            </p:grpSpPr>
            <p:sp>
              <p:nvSpPr>
                <p:cNvPr id="86" name="Rectangle 22">
                  <a:extLst>
                    <a:ext uri="{FF2B5EF4-FFF2-40B4-BE49-F238E27FC236}">
                      <a16:creationId xmlns:a16="http://schemas.microsoft.com/office/drawing/2014/main" id="{2287AE03-8808-BB4C-8DDE-46226734CB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7" name="Rectangle 23">
                  <a:extLst>
                    <a:ext uri="{FF2B5EF4-FFF2-40B4-BE49-F238E27FC236}">
                      <a16:creationId xmlns:a16="http://schemas.microsoft.com/office/drawing/2014/main" id="{4892218E-14DD-AA4B-AE9B-FDAB2A5492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</p:grpSp>
          <p:grpSp>
            <p:nvGrpSpPr>
              <p:cNvPr id="74" name="Group 24">
                <a:extLst>
                  <a:ext uri="{FF2B5EF4-FFF2-40B4-BE49-F238E27FC236}">
                    <a16:creationId xmlns:a16="http://schemas.microsoft.com/office/drawing/2014/main" id="{20897F73-E18F-5044-991A-74C162BBE9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2" y="4032"/>
                <a:ext cx="866" cy="48"/>
                <a:chOff x="2304" y="1104"/>
                <a:chExt cx="1344" cy="48"/>
              </a:xfrm>
            </p:grpSpPr>
            <p:sp>
              <p:nvSpPr>
                <p:cNvPr id="84" name="Rectangle 25">
                  <a:extLst>
                    <a:ext uri="{FF2B5EF4-FFF2-40B4-BE49-F238E27FC236}">
                      <a16:creationId xmlns:a16="http://schemas.microsoft.com/office/drawing/2014/main" id="{7EE156E1-D5BA-6F46-97FE-43356E8D2E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5" name="Rectangle 26">
                  <a:extLst>
                    <a:ext uri="{FF2B5EF4-FFF2-40B4-BE49-F238E27FC236}">
                      <a16:creationId xmlns:a16="http://schemas.microsoft.com/office/drawing/2014/main" id="{A4EBAB55-ACF2-3142-AE50-D1F81B0344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</p:grpSp>
          <p:grpSp>
            <p:nvGrpSpPr>
              <p:cNvPr id="75" name="Group 27">
                <a:extLst>
                  <a:ext uri="{FF2B5EF4-FFF2-40B4-BE49-F238E27FC236}">
                    <a16:creationId xmlns:a16="http://schemas.microsoft.com/office/drawing/2014/main" id="{16F753AD-2449-0D4D-965D-D7DFBF30CE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96" y="4032"/>
                <a:ext cx="866" cy="48"/>
                <a:chOff x="2304" y="1104"/>
                <a:chExt cx="1344" cy="48"/>
              </a:xfrm>
            </p:grpSpPr>
            <p:sp>
              <p:nvSpPr>
                <p:cNvPr id="82" name="Rectangle 28">
                  <a:extLst>
                    <a:ext uri="{FF2B5EF4-FFF2-40B4-BE49-F238E27FC236}">
                      <a16:creationId xmlns:a16="http://schemas.microsoft.com/office/drawing/2014/main" id="{46EF0972-01C5-D348-BD45-B1FF24C86F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3" name="Rectangle 29">
                  <a:extLst>
                    <a:ext uri="{FF2B5EF4-FFF2-40B4-BE49-F238E27FC236}">
                      <a16:creationId xmlns:a16="http://schemas.microsoft.com/office/drawing/2014/main" id="{D15C655E-FCE3-E44A-A5BF-CEE8D8C1B8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</p:grpSp>
          <p:grpSp>
            <p:nvGrpSpPr>
              <p:cNvPr id="76" name="Group 30">
                <a:extLst>
                  <a:ext uri="{FF2B5EF4-FFF2-40B4-BE49-F238E27FC236}">
                    <a16:creationId xmlns:a16="http://schemas.microsoft.com/office/drawing/2014/main" id="{C2D85DC5-4B12-D249-89D4-484D74C487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4032"/>
                <a:ext cx="866" cy="48"/>
                <a:chOff x="2304" y="1104"/>
                <a:chExt cx="1344" cy="48"/>
              </a:xfrm>
            </p:grpSpPr>
            <p:sp>
              <p:nvSpPr>
                <p:cNvPr id="80" name="Rectangle 31">
                  <a:extLst>
                    <a:ext uri="{FF2B5EF4-FFF2-40B4-BE49-F238E27FC236}">
                      <a16:creationId xmlns:a16="http://schemas.microsoft.com/office/drawing/2014/main" id="{52C03D48-137D-854C-A770-C93D437AD5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1" name="Rectangle 32">
                  <a:extLst>
                    <a:ext uri="{FF2B5EF4-FFF2-40B4-BE49-F238E27FC236}">
                      <a16:creationId xmlns:a16="http://schemas.microsoft.com/office/drawing/2014/main" id="{EB69138D-4E63-6349-AEDA-4E521A33C5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</p:grpSp>
          <p:grpSp>
            <p:nvGrpSpPr>
              <p:cNvPr id="77" name="Group 33">
                <a:extLst>
                  <a:ext uri="{FF2B5EF4-FFF2-40B4-BE49-F238E27FC236}">
                    <a16:creationId xmlns:a16="http://schemas.microsoft.com/office/drawing/2014/main" id="{F0F00E26-9321-2D4D-B2E1-43A76E325E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24" y="4032"/>
                <a:ext cx="866" cy="48"/>
                <a:chOff x="2304" y="1104"/>
                <a:chExt cx="1344" cy="48"/>
              </a:xfrm>
            </p:grpSpPr>
            <p:sp>
              <p:nvSpPr>
                <p:cNvPr id="78" name="Rectangle 34">
                  <a:extLst>
                    <a:ext uri="{FF2B5EF4-FFF2-40B4-BE49-F238E27FC236}">
                      <a16:creationId xmlns:a16="http://schemas.microsoft.com/office/drawing/2014/main" id="{923F1B80-908A-FC43-947C-CA10A1F5D6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79" name="Rectangle 35">
                  <a:extLst>
                    <a:ext uri="{FF2B5EF4-FFF2-40B4-BE49-F238E27FC236}">
                      <a16:creationId xmlns:a16="http://schemas.microsoft.com/office/drawing/2014/main" id="{96B4C05D-D24B-D647-89DE-DEDC08AC45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37">
                  <a:extLst>
                    <a:ext uri="{FF2B5EF4-FFF2-40B4-BE49-F238E27FC236}">
                      <a16:creationId xmlns:a16="http://schemas.microsoft.com/office/drawing/2014/main" id="{942168A6-79E4-4E42-8D9E-8545DF3576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8849" y="2133600"/>
                  <a:ext cx="12954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000" i="1" baseline="-25000" dirty="0" err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8" name="Rectangle 37">
                  <a:extLst>
                    <a:ext uri="{FF2B5EF4-FFF2-40B4-BE49-F238E27FC236}">
                      <a16:creationId xmlns:a16="http://schemas.microsoft.com/office/drawing/2014/main" id="{942168A6-79E4-4E42-8D9E-8545DF3576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48849" y="2133600"/>
                  <a:ext cx="1295400" cy="457200"/>
                </a:xfrm>
                <a:prstGeom prst="rect">
                  <a:avLst/>
                </a:prstGeom>
                <a:blipFill>
                  <a:blip r:embed="rId5"/>
                  <a:stretch>
                    <a:fillRect b="-3333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AutoShape 38">
              <a:extLst>
                <a:ext uri="{FF2B5EF4-FFF2-40B4-BE49-F238E27FC236}">
                  <a16:creationId xmlns:a16="http://schemas.microsoft.com/office/drawing/2014/main" id="{92411435-B08B-4241-96B6-CA6D27729147}"/>
                </a:ext>
              </a:extLst>
            </p:cNvPr>
            <p:cNvCxnSpPr>
              <a:cxnSpLocks noChangeShapeType="1"/>
              <a:stCxn id="18" idx="3"/>
              <a:endCxn id="94" idx="2"/>
            </p:cNvCxnSpPr>
            <p:nvPr/>
          </p:nvCxnSpPr>
          <p:spPr bwMode="auto">
            <a:xfrm flipV="1">
              <a:off x="2644250" y="1828800"/>
              <a:ext cx="874713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39">
              <a:extLst>
                <a:ext uri="{FF2B5EF4-FFF2-40B4-BE49-F238E27FC236}">
                  <a16:creationId xmlns:a16="http://schemas.microsoft.com/office/drawing/2014/main" id="{09F80F45-FE04-5D41-B008-A00BC23B603E}"/>
                </a:ext>
              </a:extLst>
            </p:cNvPr>
            <p:cNvCxnSpPr>
              <a:cxnSpLocks noChangeShapeType="1"/>
              <a:stCxn id="18" idx="1"/>
              <a:endCxn id="88" idx="0"/>
            </p:cNvCxnSpPr>
            <p:nvPr/>
          </p:nvCxnSpPr>
          <p:spPr bwMode="auto">
            <a:xfrm rot="10800000" flipV="1">
              <a:off x="890063" y="2362200"/>
              <a:ext cx="458787" cy="1676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40">
                  <a:extLst>
                    <a:ext uri="{FF2B5EF4-FFF2-40B4-BE49-F238E27FC236}">
                      <a16:creationId xmlns:a16="http://schemas.microsoft.com/office/drawing/2014/main" id="{23360572-F8E1-1042-8990-E62003D14D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2249" y="3276600"/>
                  <a:ext cx="12954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000" i="1" baseline="-25000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21" name="Rectangle 40">
                  <a:extLst>
                    <a:ext uri="{FF2B5EF4-FFF2-40B4-BE49-F238E27FC236}">
                      <a16:creationId xmlns:a16="http://schemas.microsoft.com/office/drawing/2014/main" id="{23360572-F8E1-1042-8990-E62003D14D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82249" y="3276600"/>
                  <a:ext cx="12954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AutoShape 41">
              <a:extLst>
                <a:ext uri="{FF2B5EF4-FFF2-40B4-BE49-F238E27FC236}">
                  <a16:creationId xmlns:a16="http://schemas.microsoft.com/office/drawing/2014/main" id="{130484AF-7D4F-DC41-BCCA-95209769A63B}"/>
                </a:ext>
              </a:extLst>
            </p:cNvPr>
            <p:cNvCxnSpPr>
              <a:cxnSpLocks noChangeShapeType="1"/>
              <a:stCxn id="21" idx="1"/>
              <a:endCxn id="89" idx="0"/>
            </p:cNvCxnSpPr>
            <p:nvPr/>
          </p:nvCxnSpPr>
          <p:spPr bwMode="auto">
            <a:xfrm rot="10800000" flipV="1">
              <a:off x="1577449" y="3505200"/>
              <a:ext cx="304800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42">
              <a:extLst>
                <a:ext uri="{FF2B5EF4-FFF2-40B4-BE49-F238E27FC236}">
                  <a16:creationId xmlns:a16="http://schemas.microsoft.com/office/drawing/2014/main" id="{C0E74913-983F-CD44-81ED-18D7C4954A20}"/>
                </a:ext>
              </a:extLst>
            </p:cNvPr>
            <p:cNvCxnSpPr>
              <a:cxnSpLocks noChangeShapeType="1"/>
              <a:stCxn id="21" idx="3"/>
              <a:endCxn id="92" idx="0"/>
            </p:cNvCxnSpPr>
            <p:nvPr/>
          </p:nvCxnSpPr>
          <p:spPr bwMode="auto">
            <a:xfrm>
              <a:off x="3177649" y="3505200"/>
              <a:ext cx="342900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43">
                  <a:extLst>
                    <a:ext uri="{FF2B5EF4-FFF2-40B4-BE49-F238E27FC236}">
                      <a16:creationId xmlns:a16="http://schemas.microsoft.com/office/drawing/2014/main" id="{06D205E5-7CF2-E94B-B45B-86E48163E8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25449" y="3276600"/>
                  <a:ext cx="12954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000" i="1" baseline="-25000" dirty="0" err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24" name="Rectangle 43">
                  <a:extLst>
                    <a:ext uri="{FF2B5EF4-FFF2-40B4-BE49-F238E27FC236}">
                      <a16:creationId xmlns:a16="http://schemas.microsoft.com/office/drawing/2014/main" id="{06D205E5-7CF2-E94B-B45B-86E48163E8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25449" y="3276600"/>
                  <a:ext cx="1295400" cy="457200"/>
                </a:xfrm>
                <a:prstGeom prst="rect">
                  <a:avLst/>
                </a:prstGeom>
                <a:blipFill>
                  <a:blip r:embed="rId7"/>
                  <a:stretch>
                    <a:fillRect b="-20690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AutoShape 44">
              <a:extLst>
                <a:ext uri="{FF2B5EF4-FFF2-40B4-BE49-F238E27FC236}">
                  <a16:creationId xmlns:a16="http://schemas.microsoft.com/office/drawing/2014/main" id="{C51E8E62-2B13-F74E-A156-52F8448D3F82}"/>
                </a:ext>
              </a:extLst>
            </p:cNvPr>
            <p:cNvCxnSpPr>
              <a:cxnSpLocks noChangeShapeType="1"/>
              <a:stCxn id="24" idx="1"/>
              <a:endCxn id="93" idx="0"/>
            </p:cNvCxnSpPr>
            <p:nvPr/>
          </p:nvCxnSpPr>
          <p:spPr bwMode="auto">
            <a:xfrm rot="10800000" flipV="1">
              <a:off x="4207937" y="3505200"/>
              <a:ext cx="417512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6" name="AutoShape 45">
              <a:extLst>
                <a:ext uri="{FF2B5EF4-FFF2-40B4-BE49-F238E27FC236}">
                  <a16:creationId xmlns:a16="http://schemas.microsoft.com/office/drawing/2014/main" id="{54E7694B-0739-624E-B2B6-A2CCE14E7451}"/>
                </a:ext>
              </a:extLst>
            </p:cNvPr>
            <p:cNvCxnSpPr>
              <a:cxnSpLocks noChangeShapeType="1"/>
              <a:stCxn id="24" idx="3"/>
              <a:endCxn id="90" idx="0"/>
            </p:cNvCxnSpPr>
            <p:nvPr/>
          </p:nvCxnSpPr>
          <p:spPr bwMode="auto">
            <a:xfrm>
              <a:off x="5920849" y="3505200"/>
              <a:ext cx="230188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46">
                  <a:extLst>
                    <a:ext uri="{FF2B5EF4-FFF2-40B4-BE49-F238E27FC236}">
                      <a16:creationId xmlns:a16="http://schemas.microsoft.com/office/drawing/2014/main" id="{2891E450-E525-D34E-99E5-97E92F26E0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06449" y="2133600"/>
                  <a:ext cx="12954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000" i="1" baseline="-2500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27" name="Rectangle 46">
                  <a:extLst>
                    <a:ext uri="{FF2B5EF4-FFF2-40B4-BE49-F238E27FC236}">
                      <a16:creationId xmlns:a16="http://schemas.microsoft.com/office/drawing/2014/main" id="{2891E450-E525-D34E-99E5-97E92F26E0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06449" y="2133600"/>
                  <a:ext cx="1295400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AutoShape 47">
              <a:extLst>
                <a:ext uri="{FF2B5EF4-FFF2-40B4-BE49-F238E27FC236}">
                  <a16:creationId xmlns:a16="http://schemas.microsoft.com/office/drawing/2014/main" id="{F111CD14-8C22-F44F-9140-9028A2DA459C}"/>
                </a:ext>
              </a:extLst>
            </p:cNvPr>
            <p:cNvCxnSpPr>
              <a:cxnSpLocks noChangeShapeType="1"/>
              <a:stCxn id="95" idx="2"/>
              <a:endCxn id="27" idx="1"/>
            </p:cNvCxnSpPr>
            <p:nvPr/>
          </p:nvCxnSpPr>
          <p:spPr bwMode="auto">
            <a:xfrm rot="16200000" flipH="1">
              <a:off x="4338906" y="1694657"/>
              <a:ext cx="534987" cy="8001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48">
              <a:extLst>
                <a:ext uri="{FF2B5EF4-FFF2-40B4-BE49-F238E27FC236}">
                  <a16:creationId xmlns:a16="http://schemas.microsoft.com/office/drawing/2014/main" id="{0799317D-60DD-FB49-9DB3-D0E4858EC4DF}"/>
                </a:ext>
              </a:extLst>
            </p:cNvPr>
            <p:cNvCxnSpPr>
              <a:cxnSpLocks noChangeShapeType="1"/>
              <a:stCxn id="27" idx="3"/>
              <a:endCxn id="91" idx="0"/>
            </p:cNvCxnSpPr>
            <p:nvPr/>
          </p:nvCxnSpPr>
          <p:spPr bwMode="auto">
            <a:xfrm>
              <a:off x="6301850" y="2362200"/>
              <a:ext cx="536575" cy="1676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49">
                  <a:extLst>
                    <a:ext uri="{FF2B5EF4-FFF2-40B4-BE49-F238E27FC236}">
                      <a16:creationId xmlns:a16="http://schemas.microsoft.com/office/drawing/2014/main" id="{D28BD62B-3C11-314F-B3A4-4176422704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3262" y="2590800"/>
                  <a:ext cx="457200" cy="6858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000" i="1" baseline="-25000" dirty="0" err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30" name="Rectangle 49">
                  <a:extLst>
                    <a:ext uri="{FF2B5EF4-FFF2-40B4-BE49-F238E27FC236}">
                      <a16:creationId xmlns:a16="http://schemas.microsoft.com/office/drawing/2014/main" id="{D28BD62B-3C11-314F-B3A4-4176422704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3262" y="2590800"/>
                  <a:ext cx="457200" cy="685800"/>
                </a:xfrm>
                <a:prstGeom prst="rect">
                  <a:avLst/>
                </a:prstGeom>
                <a:blipFill>
                  <a:blip r:embed="rId9"/>
                  <a:stretch>
                    <a:fillRect r="-3125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AutoShape 51">
              <a:extLst>
                <a:ext uri="{FF2B5EF4-FFF2-40B4-BE49-F238E27FC236}">
                  <a16:creationId xmlns:a16="http://schemas.microsoft.com/office/drawing/2014/main" id="{A9F7D7E9-8129-BD4E-80B3-1EB58C619A83}"/>
                </a:ext>
              </a:extLst>
            </p:cNvPr>
            <p:cNvCxnSpPr>
              <a:cxnSpLocks noChangeShapeType="1"/>
              <a:stCxn id="95" idx="3"/>
              <a:endCxn id="30" idx="0"/>
            </p:cNvCxnSpPr>
            <p:nvPr/>
          </p:nvCxnSpPr>
          <p:spPr bwMode="auto">
            <a:xfrm flipH="1">
              <a:off x="3861863" y="1789114"/>
              <a:ext cx="1587" cy="8016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2">
              <a:extLst>
                <a:ext uri="{FF2B5EF4-FFF2-40B4-BE49-F238E27FC236}">
                  <a16:creationId xmlns:a16="http://schemas.microsoft.com/office/drawing/2014/main" id="{6FA7A312-CC94-E340-9E86-B5F01F36F227}"/>
                </a:ext>
              </a:extLst>
            </p:cNvPr>
            <p:cNvCxnSpPr>
              <a:cxnSpLocks noChangeShapeType="1"/>
              <a:stCxn id="30" idx="2"/>
              <a:endCxn id="93" idx="3"/>
            </p:cNvCxnSpPr>
            <p:nvPr/>
          </p:nvCxnSpPr>
          <p:spPr bwMode="auto">
            <a:xfrm>
              <a:off x="3861863" y="3276601"/>
              <a:ext cx="3175" cy="7985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63">
              <a:extLst>
                <a:ext uri="{FF2B5EF4-FFF2-40B4-BE49-F238E27FC236}">
                  <a16:creationId xmlns:a16="http://schemas.microsoft.com/office/drawing/2014/main" id="{2506500E-9099-5C42-A471-F51DDA2F0A4D}"/>
                </a:ext>
              </a:extLst>
            </p:cNvPr>
            <p:cNvCxnSpPr>
              <a:cxnSpLocks noChangeShapeType="1"/>
              <a:endCxn id="88" idx="0"/>
            </p:cNvCxnSpPr>
            <p:nvPr/>
          </p:nvCxnSpPr>
          <p:spPr bwMode="auto">
            <a:xfrm flipH="1" flipV="1">
              <a:off x="889269" y="4038600"/>
              <a:ext cx="7144" cy="137246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4" name="AutoShape 64">
              <a:extLst>
                <a:ext uri="{FF2B5EF4-FFF2-40B4-BE49-F238E27FC236}">
                  <a16:creationId xmlns:a16="http://schemas.microsoft.com/office/drawing/2014/main" id="{C64EDE30-61C7-C24C-B591-EF2D4B7D9345}"/>
                </a:ext>
              </a:extLst>
            </p:cNvPr>
            <p:cNvCxnSpPr>
              <a:cxnSpLocks noChangeShapeType="1"/>
              <a:stCxn id="71" idx="4"/>
              <a:endCxn id="86" idx="0"/>
            </p:cNvCxnSpPr>
            <p:nvPr/>
          </p:nvCxnSpPr>
          <p:spPr bwMode="auto">
            <a:xfrm flipH="1">
              <a:off x="892444" y="5580156"/>
              <a:ext cx="3969" cy="82064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71">
                  <a:extLst>
                    <a:ext uri="{FF2B5EF4-FFF2-40B4-BE49-F238E27FC236}">
                      <a16:creationId xmlns:a16="http://schemas.microsoft.com/office/drawing/2014/main" id="{B56DEAC6-F085-BA4E-9F82-542ACB74D37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1745" y="4993109"/>
                  <a:ext cx="527251" cy="5346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000" i="1" baseline="-2500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35" name="Text Box 71">
                  <a:extLst>
                    <a:ext uri="{FF2B5EF4-FFF2-40B4-BE49-F238E27FC236}">
                      <a16:creationId xmlns:a16="http://schemas.microsoft.com/office/drawing/2014/main" id="{B56DEAC6-F085-BA4E-9F82-542ACB74D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1745" y="4993109"/>
                  <a:ext cx="527251" cy="53462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49">
                  <a:extLst>
                    <a:ext uri="{FF2B5EF4-FFF2-40B4-BE49-F238E27FC236}">
                      <a16:creationId xmlns:a16="http://schemas.microsoft.com/office/drawing/2014/main" id="{D84D6383-0C43-7744-A5DE-8C8EFE6874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073" y="4911818"/>
                  <a:ext cx="457200" cy="6858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b="0" i="1" baseline="-2500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36" name="Rectangle 49">
                  <a:extLst>
                    <a:ext uri="{FF2B5EF4-FFF2-40B4-BE49-F238E27FC236}">
                      <a16:creationId xmlns:a16="http://schemas.microsoft.com/office/drawing/2014/main" id="{D84D6383-0C43-7744-A5DE-8C8EFE687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2073" y="4911818"/>
                  <a:ext cx="457200" cy="685800"/>
                </a:xfrm>
                <a:prstGeom prst="rect">
                  <a:avLst/>
                </a:prstGeom>
                <a:blipFill>
                  <a:blip r:embed="rId11"/>
                  <a:stretch>
                    <a:fillRect r="-3125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AutoShape 51">
              <a:extLst>
                <a:ext uri="{FF2B5EF4-FFF2-40B4-BE49-F238E27FC236}">
                  <a16:creationId xmlns:a16="http://schemas.microsoft.com/office/drawing/2014/main" id="{3E6D660B-1CB9-0E4E-8D0F-28A59BAA6ADF}"/>
                </a:ext>
              </a:extLst>
            </p:cNvPr>
            <p:cNvCxnSpPr>
              <a:cxnSpLocks noChangeShapeType="1"/>
              <a:endCxn id="36" idx="0"/>
            </p:cNvCxnSpPr>
            <p:nvPr/>
          </p:nvCxnSpPr>
          <p:spPr bwMode="auto">
            <a:xfrm flipH="1">
              <a:off x="3860673" y="4057485"/>
              <a:ext cx="1590" cy="85433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AutoShape 52">
              <a:extLst>
                <a:ext uri="{FF2B5EF4-FFF2-40B4-BE49-F238E27FC236}">
                  <a16:creationId xmlns:a16="http://schemas.microsoft.com/office/drawing/2014/main" id="{78207F66-1210-844F-926B-2E04BF2EEB63}"/>
                </a:ext>
              </a:extLst>
            </p:cNvPr>
            <p:cNvCxnSpPr>
              <a:cxnSpLocks noChangeShapeType="1"/>
              <a:stCxn id="36" idx="2"/>
            </p:cNvCxnSpPr>
            <p:nvPr/>
          </p:nvCxnSpPr>
          <p:spPr bwMode="auto">
            <a:xfrm>
              <a:off x="3860673" y="5597618"/>
              <a:ext cx="0" cy="83969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39" name="Group 52">
              <a:extLst>
                <a:ext uri="{FF2B5EF4-FFF2-40B4-BE49-F238E27FC236}">
                  <a16:creationId xmlns:a16="http://schemas.microsoft.com/office/drawing/2014/main" id="{0DBE3D9E-8C3B-AC44-8737-18D0CB9544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0975" y="4929281"/>
              <a:ext cx="650875" cy="650875"/>
              <a:chOff x="795" y="3042"/>
              <a:chExt cx="410" cy="410"/>
            </a:xfrm>
          </p:grpSpPr>
          <p:sp>
            <p:nvSpPr>
              <p:cNvPr id="71" name="Oval 53">
                <a:extLst>
                  <a:ext uri="{FF2B5EF4-FFF2-40B4-BE49-F238E27FC236}">
                    <a16:creationId xmlns:a16="http://schemas.microsoft.com/office/drawing/2014/main" id="{E9ED7F95-AA33-284F-87D4-68EF95D67E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" y="3042"/>
                <a:ext cx="410" cy="41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72" name="Line 54">
                <a:extLst>
                  <a:ext uri="{FF2B5EF4-FFF2-40B4-BE49-F238E27FC236}">
                    <a16:creationId xmlns:a16="http://schemas.microsoft.com/office/drawing/2014/main" id="{C6990A0E-1620-E84A-B9ED-67FC0E9C00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0" y="3137"/>
                <a:ext cx="0" cy="2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</p:grpSp>
        <p:grpSp>
          <p:nvGrpSpPr>
            <p:cNvPr id="40" name="Group 57">
              <a:extLst>
                <a:ext uri="{FF2B5EF4-FFF2-40B4-BE49-F238E27FC236}">
                  <a16:creationId xmlns:a16="http://schemas.microsoft.com/office/drawing/2014/main" id="{5B02C5DB-2B7C-824A-9535-DA3DE97505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2513" y="4929281"/>
              <a:ext cx="650875" cy="650875"/>
              <a:chOff x="795" y="3042"/>
              <a:chExt cx="410" cy="410"/>
            </a:xfrm>
          </p:grpSpPr>
          <p:sp>
            <p:nvSpPr>
              <p:cNvPr id="69" name="Oval 58">
                <a:extLst>
                  <a:ext uri="{FF2B5EF4-FFF2-40B4-BE49-F238E27FC236}">
                    <a16:creationId xmlns:a16="http://schemas.microsoft.com/office/drawing/2014/main" id="{F7735D63-E54E-CB40-81DB-A0D7F48B7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" y="3042"/>
                <a:ext cx="410" cy="41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70" name="Line 59">
                <a:extLst>
                  <a:ext uri="{FF2B5EF4-FFF2-40B4-BE49-F238E27FC236}">
                    <a16:creationId xmlns:a16="http://schemas.microsoft.com/office/drawing/2014/main" id="{0F1F3867-212B-9A46-93B7-43F127394D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0" y="3137"/>
                <a:ext cx="0" cy="2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</p:grpSp>
        <p:cxnSp>
          <p:nvCxnSpPr>
            <p:cNvPr id="41" name="AutoShape 63">
              <a:extLst>
                <a:ext uri="{FF2B5EF4-FFF2-40B4-BE49-F238E27FC236}">
                  <a16:creationId xmlns:a16="http://schemas.microsoft.com/office/drawing/2014/main" id="{3F6F22E5-5938-7940-ABF5-7BA5962C07D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576057" y="4072250"/>
              <a:ext cx="7144" cy="137246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" name="AutoShape 64">
              <a:extLst>
                <a:ext uri="{FF2B5EF4-FFF2-40B4-BE49-F238E27FC236}">
                  <a16:creationId xmlns:a16="http://schemas.microsoft.com/office/drawing/2014/main" id="{064A03FA-317E-2F4A-9014-EFF168D4EA74}"/>
                </a:ext>
              </a:extLst>
            </p:cNvPr>
            <p:cNvCxnSpPr>
              <a:cxnSpLocks noChangeShapeType="1"/>
              <a:stCxn id="43" idx="2"/>
            </p:cNvCxnSpPr>
            <p:nvPr/>
          </p:nvCxnSpPr>
          <p:spPr bwMode="auto">
            <a:xfrm flipH="1">
              <a:off x="1579234" y="5597618"/>
              <a:ext cx="11404" cy="83683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53">
                  <a:extLst>
                    <a:ext uri="{FF2B5EF4-FFF2-40B4-BE49-F238E27FC236}">
                      <a16:creationId xmlns:a16="http://schemas.microsoft.com/office/drawing/2014/main" id="{7D9C24E1-4C82-EB43-8A3D-1E02D16184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2038" y="4911818"/>
                  <a:ext cx="457200" cy="6858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000" i="1" baseline="-25000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43" name="Rectangle 53">
                  <a:extLst>
                    <a:ext uri="{FF2B5EF4-FFF2-40B4-BE49-F238E27FC236}">
                      <a16:creationId xmlns:a16="http://schemas.microsoft.com/office/drawing/2014/main" id="{7D9C24E1-4C82-EB43-8A3D-1E02D1618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62038" y="4911818"/>
                  <a:ext cx="457200" cy="6858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AutoShape 68">
              <a:extLst>
                <a:ext uri="{FF2B5EF4-FFF2-40B4-BE49-F238E27FC236}">
                  <a16:creationId xmlns:a16="http://schemas.microsoft.com/office/drawing/2014/main" id="{E0CEB42E-2605-2446-B5ED-D2F10933D43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150244" y="4114800"/>
              <a:ext cx="7142" cy="12576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5" name="Line 70">
              <a:extLst>
                <a:ext uri="{FF2B5EF4-FFF2-40B4-BE49-F238E27FC236}">
                  <a16:creationId xmlns:a16="http://schemas.microsoft.com/office/drawing/2014/main" id="{A6955608-6DF1-6849-94E4-52F738F01E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57386" y="5449889"/>
              <a:ext cx="0" cy="1019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56">
                  <a:extLst>
                    <a:ext uri="{FF2B5EF4-FFF2-40B4-BE49-F238E27FC236}">
                      <a16:creationId xmlns:a16="http://schemas.microsoft.com/office/drawing/2014/main" id="{9C557A96-7311-384C-AC80-EFFAF45D1C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28785" y="4911818"/>
                  <a:ext cx="457200" cy="6858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000" i="1" baseline="-25000" dirty="0" err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46" name="Rectangle 56">
                  <a:extLst>
                    <a:ext uri="{FF2B5EF4-FFF2-40B4-BE49-F238E27FC236}">
                      <a16:creationId xmlns:a16="http://schemas.microsoft.com/office/drawing/2014/main" id="{9C557A96-7311-384C-AC80-EFFAF45D1C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28785" y="4911818"/>
                  <a:ext cx="457200" cy="685800"/>
                </a:xfrm>
                <a:prstGeom prst="rect">
                  <a:avLst/>
                </a:prstGeom>
                <a:blipFill>
                  <a:blip r:embed="rId13"/>
                  <a:stretch>
                    <a:fillRect r="-3125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 Box 64">
              <a:extLst>
                <a:ext uri="{FF2B5EF4-FFF2-40B4-BE49-F238E27FC236}">
                  <a16:creationId xmlns:a16="http://schemas.microsoft.com/office/drawing/2014/main" id="{9199BD44-4AC9-5348-9558-D8A3CE4CC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538" y="6162675"/>
              <a:ext cx="365888" cy="4935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 Box 65">
                  <a:extLst>
                    <a:ext uri="{FF2B5EF4-FFF2-40B4-BE49-F238E27FC236}">
                      <a16:creationId xmlns:a16="http://schemas.microsoft.com/office/drawing/2014/main" id="{49A7598F-6AE6-6342-93F3-03E2EA86547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551" y="3841516"/>
                  <a:ext cx="443654" cy="4935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 Box 65">
                  <a:extLst>
                    <a:ext uri="{FF2B5EF4-FFF2-40B4-BE49-F238E27FC236}">
                      <a16:creationId xmlns:a16="http://schemas.microsoft.com/office/drawing/2014/main" id="{49A7598F-6AE6-6342-93F3-03E2EA8654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551" y="3841516"/>
                  <a:ext cx="443654" cy="49350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 Box 66">
                  <a:extLst>
                    <a:ext uri="{FF2B5EF4-FFF2-40B4-BE49-F238E27FC236}">
                      <a16:creationId xmlns:a16="http://schemas.microsoft.com/office/drawing/2014/main" id="{55E1BA0E-8910-F545-B6BA-24AB8008CA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61838" y="1317625"/>
                  <a:ext cx="443654" cy="4935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 Box 66">
                  <a:extLst>
                    <a:ext uri="{FF2B5EF4-FFF2-40B4-BE49-F238E27FC236}">
                      <a16:creationId xmlns:a16="http://schemas.microsoft.com/office/drawing/2014/main" id="{55E1BA0E-8910-F545-B6BA-24AB8008CA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61838" y="1317625"/>
                  <a:ext cx="443654" cy="49350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 Box 67">
                  <a:extLst>
                    <a:ext uri="{FF2B5EF4-FFF2-40B4-BE49-F238E27FC236}">
                      <a16:creationId xmlns:a16="http://schemas.microsoft.com/office/drawing/2014/main" id="{7417C54E-2E72-5B40-8D2D-7AEFF7A2623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25800" y="3850432"/>
                  <a:ext cx="443653" cy="4935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 Box 67">
                  <a:extLst>
                    <a:ext uri="{FF2B5EF4-FFF2-40B4-BE49-F238E27FC236}">
                      <a16:creationId xmlns:a16="http://schemas.microsoft.com/office/drawing/2014/main" id="{7417C54E-2E72-5B40-8D2D-7AEFF7A262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25800" y="3850432"/>
                  <a:ext cx="443653" cy="49350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 Box 68">
                  <a:extLst>
                    <a:ext uri="{FF2B5EF4-FFF2-40B4-BE49-F238E27FC236}">
                      <a16:creationId xmlns:a16="http://schemas.microsoft.com/office/drawing/2014/main" id="{3F73D5A6-A581-0C46-BBFB-423345F0F9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03549" y="3840163"/>
                  <a:ext cx="443653" cy="4935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 Box 68">
                  <a:extLst>
                    <a:ext uri="{FF2B5EF4-FFF2-40B4-BE49-F238E27FC236}">
                      <a16:creationId xmlns:a16="http://schemas.microsoft.com/office/drawing/2014/main" id="{3F73D5A6-A581-0C46-BBFB-423345F0F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03549" y="3840163"/>
                  <a:ext cx="443653" cy="49350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6" name="Table 4">
                <a:extLst>
                  <a:ext uri="{FF2B5EF4-FFF2-40B4-BE49-F238E27FC236}">
                    <a16:creationId xmlns:a16="http://schemas.microsoft.com/office/drawing/2014/main" id="{36B42536-583F-694D-BD94-41886014380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8612" y="531505"/>
              <a:ext cx="9659392" cy="2011940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2414848">
                      <a:extLst>
                        <a:ext uri="{9D8B030D-6E8A-4147-A177-3AD203B41FA5}">
                          <a16:colId xmlns:a16="http://schemas.microsoft.com/office/drawing/2014/main" val="1112476642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3193330138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2440563458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3433642777"/>
                        </a:ext>
                      </a:extLst>
                    </a:gridCol>
                  </a:tblGrid>
                  <a:tr h="5219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1465253"/>
                      </a:ext>
                    </a:extLst>
                  </a:tr>
                  <a:tr h="4865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9617018"/>
                      </a:ext>
                    </a:extLst>
                  </a:tr>
                  <a:tr h="4865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9368626"/>
                      </a:ext>
                    </a:extLst>
                  </a:tr>
                  <a:tr h="5168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23882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6" name="Table 4">
                <a:extLst>
                  <a:ext uri="{FF2B5EF4-FFF2-40B4-BE49-F238E27FC236}">
                    <a16:creationId xmlns:a16="http://schemas.microsoft.com/office/drawing/2014/main" id="{36B42536-583F-694D-BD94-41886014380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8612" y="531505"/>
              <a:ext cx="9659392" cy="2011940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2414848">
                      <a:extLst>
                        <a:ext uri="{9D8B030D-6E8A-4147-A177-3AD203B41FA5}">
                          <a16:colId xmlns:a16="http://schemas.microsoft.com/office/drawing/2014/main" val="1112476642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3193330138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2440563458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3433642777"/>
                        </a:ext>
                      </a:extLst>
                    </a:gridCol>
                  </a:tblGrid>
                  <a:tr h="5219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r="-299476" b="-28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00526" r="-201053" b="-28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9476" r="-100000" b="-28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301053" r="-526" b="-28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1465253"/>
                      </a:ext>
                    </a:extLst>
                  </a:tr>
                  <a:tr h="486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t="-110526" r="-299476" b="-2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00526" t="-110526" r="-201053" b="-2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9476" t="-110526" r="-100000" b="-2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301053" t="-110526" r="-526" b="-21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9617018"/>
                      </a:ext>
                    </a:extLst>
                  </a:tr>
                  <a:tr h="486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t="-205128" r="-299476" b="-1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00526" t="-205128" r="-201053" b="-1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9476" t="-205128" r="-100000" b="-1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301053" t="-205128" r="-526" b="-11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9368626"/>
                      </a:ext>
                    </a:extLst>
                  </a:tr>
                  <a:tr h="5168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t="-290244" r="-299476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00526" t="-290244" r="-201053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9476" t="-290244" r="-100000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301053" t="-290244" r="-526" b="-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3882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7" name="Double Bracket 96">
            <a:extLst>
              <a:ext uri="{FF2B5EF4-FFF2-40B4-BE49-F238E27FC236}">
                <a16:creationId xmlns:a16="http://schemas.microsoft.com/office/drawing/2014/main" id="{A607C155-D33A-3549-B70E-9BEBC3945439}"/>
              </a:ext>
            </a:extLst>
          </p:cNvPr>
          <p:cNvSpPr/>
          <p:nvPr/>
        </p:nvSpPr>
        <p:spPr>
          <a:xfrm>
            <a:off x="278612" y="452394"/>
            <a:ext cx="9338757" cy="2170163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3117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2BC2247-3860-724D-8AAA-523A86312D40}"/>
                  </a:ext>
                </a:extLst>
              </p:cNvPr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44740" y="3163096"/>
                <a:ext cx="5702736" cy="3577166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diagonal elements are never zero</a:t>
                </a:r>
              </a:p>
              <a:p>
                <a:pPr lvl="1"/>
                <a:r>
                  <a:rPr lang="en-US" dirty="0"/>
                  <a:t>There is always at least one branch connected to each node</a:t>
                </a:r>
              </a:p>
              <a:p>
                <a:r>
                  <a:rPr lang="en-US" dirty="0"/>
                  <a:t>The admittances to ground only appear in the diagonal elements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US" dirty="0"/>
                  <a:t> A linear combination of rows and 	columns will never add to zero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US" dirty="0"/>
                  <a:t>The admittance matrix is never singular</a:t>
                </a:r>
              </a:p>
              <a:p>
                <a:pPr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dirty="0"/>
                  <a:t> always exists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2BC2247-3860-724D-8AAA-523A86312D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44740" y="3163096"/>
                <a:ext cx="5702736" cy="3577166"/>
              </a:xfrm>
              <a:prstGeom prst="rect">
                <a:avLst/>
              </a:prstGeom>
              <a:blipFill>
                <a:blip r:embed="rId3"/>
                <a:stretch>
                  <a:fillRect l="-1556" t="-4610" r="-3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661150"/>
            <a:ext cx="3983038" cy="231775"/>
          </a:xfrm>
        </p:spPr>
        <p:txBody>
          <a:bodyPr/>
          <a:lstStyle/>
          <a:p>
            <a:r>
              <a:rPr lang="en-US" sz="900"/>
              <a:t>© 2024 D. Kirschen</a:t>
            </a:r>
            <a:endParaRPr lang="en-GB" sz="9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B2AF28-8FF2-1345-8563-6D515BAEC7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6550" y="6603998"/>
            <a:ext cx="425450" cy="365125"/>
          </a:xfrm>
        </p:spPr>
        <p:txBody>
          <a:bodyPr/>
          <a:lstStyle/>
          <a:p>
            <a:fld id="{B7FA4A96-7797-934A-9873-8BB86EC279F5}" type="slidenum">
              <a:rPr lang="en-GB" sz="1100" smtClean="0"/>
              <a:pPr/>
              <a:t>39</a:t>
            </a:fld>
            <a:endParaRPr lang="en-GB" sz="1000" dirty="0">
              <a:latin typeface="Times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D632B9-6A71-C04B-96FB-F1451146A805}"/>
              </a:ext>
            </a:extLst>
          </p:cNvPr>
          <p:cNvGrpSpPr/>
          <p:nvPr/>
        </p:nvGrpSpPr>
        <p:grpSpPr>
          <a:xfrm>
            <a:off x="5883792" y="2781726"/>
            <a:ext cx="6357725" cy="3995311"/>
            <a:chOff x="48551" y="1317625"/>
            <a:chExt cx="7710724" cy="53385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72">
                  <a:extLst>
                    <a:ext uri="{FF2B5EF4-FFF2-40B4-BE49-F238E27FC236}">
                      <a16:creationId xmlns:a16="http://schemas.microsoft.com/office/drawing/2014/main" id="{0072C6C1-3DE4-484F-8305-ED5F28C6A90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32024" y="5002634"/>
                  <a:ext cx="527251" cy="5346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000" i="1" baseline="-25000" dirty="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0" name="Text Box 72">
                  <a:extLst>
                    <a:ext uri="{FF2B5EF4-FFF2-40B4-BE49-F238E27FC236}">
                      <a16:creationId xmlns:a16="http://schemas.microsoft.com/office/drawing/2014/main" id="{0072C6C1-3DE4-484F-8305-ED5F28C6A9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32024" y="5002634"/>
                  <a:ext cx="527251" cy="5346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AutoShape 68">
              <a:extLst>
                <a:ext uri="{FF2B5EF4-FFF2-40B4-BE49-F238E27FC236}">
                  <a16:creationId xmlns:a16="http://schemas.microsoft.com/office/drawing/2014/main" id="{FE31EA19-1992-A942-8224-E4572D32EF6D}"/>
                </a:ext>
              </a:extLst>
            </p:cNvPr>
            <p:cNvCxnSpPr>
              <a:cxnSpLocks noChangeShapeType="1"/>
              <a:endCxn id="91" idx="2"/>
            </p:cNvCxnSpPr>
            <p:nvPr/>
          </p:nvCxnSpPr>
          <p:spPr bwMode="auto">
            <a:xfrm flipH="1" flipV="1">
              <a:off x="6837632" y="4114800"/>
              <a:ext cx="7142" cy="12576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" name="Line 70">
              <a:extLst>
                <a:ext uri="{FF2B5EF4-FFF2-40B4-BE49-F238E27FC236}">
                  <a16:creationId xmlns:a16="http://schemas.microsoft.com/office/drawing/2014/main" id="{B18D33FC-76B9-FC4B-9BE8-575C8C4512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44774" y="5449889"/>
              <a:ext cx="0" cy="1019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000"/>
            </a:p>
          </p:txBody>
        </p:sp>
        <p:grpSp>
          <p:nvGrpSpPr>
            <p:cNvPr id="13" name="Group 5">
              <a:extLst>
                <a:ext uri="{FF2B5EF4-FFF2-40B4-BE49-F238E27FC236}">
                  <a16:creationId xmlns:a16="http://schemas.microsoft.com/office/drawing/2014/main" id="{92A1DE00-6A90-514C-B612-25957CB8A1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4475" y="1752600"/>
              <a:ext cx="1374775" cy="76200"/>
              <a:chOff x="2304" y="1104"/>
              <a:chExt cx="1344" cy="48"/>
            </a:xfrm>
          </p:grpSpPr>
          <p:sp>
            <p:nvSpPr>
              <p:cNvPr id="94" name="Rectangle 3">
                <a:extLst>
                  <a:ext uri="{FF2B5EF4-FFF2-40B4-BE49-F238E27FC236}">
                    <a16:creationId xmlns:a16="http://schemas.microsoft.com/office/drawing/2014/main" id="{CF083905-CBB3-7447-820A-DB6766C77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5" name="Rectangle 4">
                <a:extLst>
                  <a:ext uri="{FF2B5EF4-FFF2-40B4-BE49-F238E27FC236}">
                    <a16:creationId xmlns:a16="http://schemas.microsoft.com/office/drawing/2014/main" id="{6FBAA04A-0BB7-EF4C-86F5-D4F248792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14" name="Group 12">
              <a:extLst>
                <a:ext uri="{FF2B5EF4-FFF2-40B4-BE49-F238E27FC236}">
                  <a16:creationId xmlns:a16="http://schemas.microsoft.com/office/drawing/2014/main" id="{4C67C477-15A8-8B48-BE80-197D87585F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6063" y="4038600"/>
              <a:ext cx="1374775" cy="76200"/>
              <a:chOff x="2304" y="1104"/>
              <a:chExt cx="1344" cy="48"/>
            </a:xfrm>
          </p:grpSpPr>
          <p:sp>
            <p:nvSpPr>
              <p:cNvPr id="92" name="Rectangle 13">
                <a:extLst>
                  <a:ext uri="{FF2B5EF4-FFF2-40B4-BE49-F238E27FC236}">
                    <a16:creationId xmlns:a16="http://schemas.microsoft.com/office/drawing/2014/main" id="{5EB22433-0A9E-3F47-9E91-34E397DF5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3" name="Rectangle 14">
                <a:extLst>
                  <a:ext uri="{FF2B5EF4-FFF2-40B4-BE49-F238E27FC236}">
                    <a16:creationId xmlns:a16="http://schemas.microsoft.com/office/drawing/2014/main" id="{AA3C8407-EB3B-9B42-A9B0-2B6030B7C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2D6515A9-55E9-DE4D-9F43-9D3705C777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6550" y="4038600"/>
              <a:ext cx="1374775" cy="76200"/>
              <a:chOff x="2304" y="1104"/>
              <a:chExt cx="1344" cy="48"/>
            </a:xfrm>
          </p:grpSpPr>
          <p:sp>
            <p:nvSpPr>
              <p:cNvPr id="90" name="Rectangle 16">
                <a:extLst>
                  <a:ext uri="{FF2B5EF4-FFF2-40B4-BE49-F238E27FC236}">
                    <a16:creationId xmlns:a16="http://schemas.microsoft.com/office/drawing/2014/main" id="{ED19487E-DB4A-C34A-A71B-E477571FD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1" name="Rectangle 17">
                <a:extLst>
                  <a:ext uri="{FF2B5EF4-FFF2-40B4-BE49-F238E27FC236}">
                    <a16:creationId xmlns:a16="http://schemas.microsoft.com/office/drawing/2014/main" id="{362ED135-7186-714C-A179-2ED2383BA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16" name="Group 18">
              <a:extLst>
                <a:ext uri="{FF2B5EF4-FFF2-40B4-BE49-F238E27FC236}">
                  <a16:creationId xmlns:a16="http://schemas.microsoft.com/office/drawing/2014/main" id="{2A1DCAF2-F372-594E-A912-2161F3188C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5575" y="4038600"/>
              <a:ext cx="1374775" cy="76200"/>
              <a:chOff x="2304" y="1104"/>
              <a:chExt cx="1344" cy="48"/>
            </a:xfrm>
          </p:grpSpPr>
          <p:sp>
            <p:nvSpPr>
              <p:cNvPr id="88" name="Rectangle 19">
                <a:extLst>
                  <a:ext uri="{FF2B5EF4-FFF2-40B4-BE49-F238E27FC236}">
                    <a16:creationId xmlns:a16="http://schemas.microsoft.com/office/drawing/2014/main" id="{6434D937-9F24-8D4F-9FAA-2ADBEBA01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9" name="Rectangle 20">
                <a:extLst>
                  <a:ext uri="{FF2B5EF4-FFF2-40B4-BE49-F238E27FC236}">
                    <a16:creationId xmlns:a16="http://schemas.microsoft.com/office/drawing/2014/main" id="{F859E177-ACDC-9842-B9AB-A537810A6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976" y="1104"/>
                <a:ext cx="67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17" name="Group 36">
              <a:extLst>
                <a:ext uri="{FF2B5EF4-FFF2-40B4-BE49-F238E27FC236}">
                  <a16:creationId xmlns:a16="http://schemas.microsoft.com/office/drawing/2014/main" id="{9428BC60-2C16-0A4B-8DB1-F24C99DBDC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8750" y="6400800"/>
              <a:ext cx="6861175" cy="76200"/>
              <a:chOff x="768" y="4032"/>
              <a:chExt cx="4322" cy="48"/>
            </a:xfrm>
          </p:grpSpPr>
          <p:grpSp>
            <p:nvGrpSpPr>
              <p:cNvPr id="73" name="Group 21">
                <a:extLst>
                  <a:ext uri="{FF2B5EF4-FFF2-40B4-BE49-F238E27FC236}">
                    <a16:creationId xmlns:a16="http://schemas.microsoft.com/office/drawing/2014/main" id="{0BBE26EF-F83B-DC4B-86AE-BB4CBAD372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8" y="4032"/>
                <a:ext cx="866" cy="48"/>
                <a:chOff x="2304" y="1104"/>
                <a:chExt cx="1344" cy="48"/>
              </a:xfrm>
            </p:grpSpPr>
            <p:sp>
              <p:nvSpPr>
                <p:cNvPr id="86" name="Rectangle 22">
                  <a:extLst>
                    <a:ext uri="{FF2B5EF4-FFF2-40B4-BE49-F238E27FC236}">
                      <a16:creationId xmlns:a16="http://schemas.microsoft.com/office/drawing/2014/main" id="{2287AE03-8808-BB4C-8DDE-46226734CB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7" name="Rectangle 23">
                  <a:extLst>
                    <a:ext uri="{FF2B5EF4-FFF2-40B4-BE49-F238E27FC236}">
                      <a16:creationId xmlns:a16="http://schemas.microsoft.com/office/drawing/2014/main" id="{4892218E-14DD-AA4B-AE9B-FDAB2A5492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</p:grpSp>
          <p:grpSp>
            <p:nvGrpSpPr>
              <p:cNvPr id="74" name="Group 24">
                <a:extLst>
                  <a:ext uri="{FF2B5EF4-FFF2-40B4-BE49-F238E27FC236}">
                    <a16:creationId xmlns:a16="http://schemas.microsoft.com/office/drawing/2014/main" id="{20897F73-E18F-5044-991A-74C162BBE9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2" y="4032"/>
                <a:ext cx="866" cy="48"/>
                <a:chOff x="2304" y="1104"/>
                <a:chExt cx="1344" cy="48"/>
              </a:xfrm>
            </p:grpSpPr>
            <p:sp>
              <p:nvSpPr>
                <p:cNvPr id="84" name="Rectangle 25">
                  <a:extLst>
                    <a:ext uri="{FF2B5EF4-FFF2-40B4-BE49-F238E27FC236}">
                      <a16:creationId xmlns:a16="http://schemas.microsoft.com/office/drawing/2014/main" id="{7EE156E1-D5BA-6F46-97FE-43356E8D2E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5" name="Rectangle 26">
                  <a:extLst>
                    <a:ext uri="{FF2B5EF4-FFF2-40B4-BE49-F238E27FC236}">
                      <a16:creationId xmlns:a16="http://schemas.microsoft.com/office/drawing/2014/main" id="{A4EBAB55-ACF2-3142-AE50-D1F81B0344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</p:grpSp>
          <p:grpSp>
            <p:nvGrpSpPr>
              <p:cNvPr id="75" name="Group 27">
                <a:extLst>
                  <a:ext uri="{FF2B5EF4-FFF2-40B4-BE49-F238E27FC236}">
                    <a16:creationId xmlns:a16="http://schemas.microsoft.com/office/drawing/2014/main" id="{16F753AD-2449-0D4D-965D-D7DFBF30CE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96" y="4032"/>
                <a:ext cx="866" cy="48"/>
                <a:chOff x="2304" y="1104"/>
                <a:chExt cx="1344" cy="48"/>
              </a:xfrm>
            </p:grpSpPr>
            <p:sp>
              <p:nvSpPr>
                <p:cNvPr id="82" name="Rectangle 28">
                  <a:extLst>
                    <a:ext uri="{FF2B5EF4-FFF2-40B4-BE49-F238E27FC236}">
                      <a16:creationId xmlns:a16="http://schemas.microsoft.com/office/drawing/2014/main" id="{46EF0972-01C5-D348-BD45-B1FF24C86F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3" name="Rectangle 29">
                  <a:extLst>
                    <a:ext uri="{FF2B5EF4-FFF2-40B4-BE49-F238E27FC236}">
                      <a16:creationId xmlns:a16="http://schemas.microsoft.com/office/drawing/2014/main" id="{D15C655E-FCE3-E44A-A5BF-CEE8D8C1B8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</p:grpSp>
          <p:grpSp>
            <p:nvGrpSpPr>
              <p:cNvPr id="76" name="Group 30">
                <a:extLst>
                  <a:ext uri="{FF2B5EF4-FFF2-40B4-BE49-F238E27FC236}">
                    <a16:creationId xmlns:a16="http://schemas.microsoft.com/office/drawing/2014/main" id="{C2D85DC5-4B12-D249-89D4-484D74C487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4032"/>
                <a:ext cx="866" cy="48"/>
                <a:chOff x="2304" y="1104"/>
                <a:chExt cx="1344" cy="48"/>
              </a:xfrm>
            </p:grpSpPr>
            <p:sp>
              <p:nvSpPr>
                <p:cNvPr id="80" name="Rectangle 31">
                  <a:extLst>
                    <a:ext uri="{FF2B5EF4-FFF2-40B4-BE49-F238E27FC236}">
                      <a16:creationId xmlns:a16="http://schemas.microsoft.com/office/drawing/2014/main" id="{52C03D48-137D-854C-A770-C93D437AD5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1" name="Rectangle 32">
                  <a:extLst>
                    <a:ext uri="{FF2B5EF4-FFF2-40B4-BE49-F238E27FC236}">
                      <a16:creationId xmlns:a16="http://schemas.microsoft.com/office/drawing/2014/main" id="{EB69138D-4E63-6349-AEDA-4E521A33C5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</p:grpSp>
          <p:grpSp>
            <p:nvGrpSpPr>
              <p:cNvPr id="77" name="Group 33">
                <a:extLst>
                  <a:ext uri="{FF2B5EF4-FFF2-40B4-BE49-F238E27FC236}">
                    <a16:creationId xmlns:a16="http://schemas.microsoft.com/office/drawing/2014/main" id="{F0F00E26-9321-2D4D-B2E1-43A76E325E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24" y="4032"/>
                <a:ext cx="866" cy="48"/>
                <a:chOff x="2304" y="1104"/>
                <a:chExt cx="1344" cy="48"/>
              </a:xfrm>
            </p:grpSpPr>
            <p:sp>
              <p:nvSpPr>
                <p:cNvPr id="78" name="Rectangle 34">
                  <a:extLst>
                    <a:ext uri="{FF2B5EF4-FFF2-40B4-BE49-F238E27FC236}">
                      <a16:creationId xmlns:a16="http://schemas.microsoft.com/office/drawing/2014/main" id="{923F1B80-908A-FC43-947C-CA10A1F5D6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4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79" name="Rectangle 35">
                  <a:extLst>
                    <a:ext uri="{FF2B5EF4-FFF2-40B4-BE49-F238E27FC236}">
                      <a16:creationId xmlns:a16="http://schemas.microsoft.com/office/drawing/2014/main" id="{96B4C05D-D24B-D647-89DE-DEDC08AC45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976" y="1104"/>
                  <a:ext cx="672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00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37">
                  <a:extLst>
                    <a:ext uri="{FF2B5EF4-FFF2-40B4-BE49-F238E27FC236}">
                      <a16:creationId xmlns:a16="http://schemas.microsoft.com/office/drawing/2014/main" id="{942168A6-79E4-4E42-8D9E-8545DF3576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8849" y="2133600"/>
                  <a:ext cx="12954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000" i="1" baseline="-25000" dirty="0" err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8" name="Rectangle 37">
                  <a:extLst>
                    <a:ext uri="{FF2B5EF4-FFF2-40B4-BE49-F238E27FC236}">
                      <a16:creationId xmlns:a16="http://schemas.microsoft.com/office/drawing/2014/main" id="{942168A6-79E4-4E42-8D9E-8545DF3576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48849" y="2133600"/>
                  <a:ext cx="1295400" cy="457200"/>
                </a:xfrm>
                <a:prstGeom prst="rect">
                  <a:avLst/>
                </a:prstGeom>
                <a:blipFill>
                  <a:blip r:embed="rId5"/>
                  <a:stretch>
                    <a:fillRect b="-3333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AutoShape 38">
              <a:extLst>
                <a:ext uri="{FF2B5EF4-FFF2-40B4-BE49-F238E27FC236}">
                  <a16:creationId xmlns:a16="http://schemas.microsoft.com/office/drawing/2014/main" id="{92411435-B08B-4241-96B6-CA6D27729147}"/>
                </a:ext>
              </a:extLst>
            </p:cNvPr>
            <p:cNvCxnSpPr>
              <a:cxnSpLocks noChangeShapeType="1"/>
              <a:stCxn id="18" idx="3"/>
              <a:endCxn id="94" idx="2"/>
            </p:cNvCxnSpPr>
            <p:nvPr/>
          </p:nvCxnSpPr>
          <p:spPr bwMode="auto">
            <a:xfrm flipV="1">
              <a:off x="2644250" y="1828800"/>
              <a:ext cx="874713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39">
              <a:extLst>
                <a:ext uri="{FF2B5EF4-FFF2-40B4-BE49-F238E27FC236}">
                  <a16:creationId xmlns:a16="http://schemas.microsoft.com/office/drawing/2014/main" id="{09F80F45-FE04-5D41-B008-A00BC23B603E}"/>
                </a:ext>
              </a:extLst>
            </p:cNvPr>
            <p:cNvCxnSpPr>
              <a:cxnSpLocks noChangeShapeType="1"/>
              <a:stCxn id="18" idx="1"/>
              <a:endCxn id="88" idx="0"/>
            </p:cNvCxnSpPr>
            <p:nvPr/>
          </p:nvCxnSpPr>
          <p:spPr bwMode="auto">
            <a:xfrm rot="10800000" flipV="1">
              <a:off x="890063" y="2362200"/>
              <a:ext cx="458787" cy="1676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40">
                  <a:extLst>
                    <a:ext uri="{FF2B5EF4-FFF2-40B4-BE49-F238E27FC236}">
                      <a16:creationId xmlns:a16="http://schemas.microsoft.com/office/drawing/2014/main" id="{23360572-F8E1-1042-8990-E62003D14D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2249" y="3276600"/>
                  <a:ext cx="12954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000" i="1" baseline="-25000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21" name="Rectangle 40">
                  <a:extLst>
                    <a:ext uri="{FF2B5EF4-FFF2-40B4-BE49-F238E27FC236}">
                      <a16:creationId xmlns:a16="http://schemas.microsoft.com/office/drawing/2014/main" id="{23360572-F8E1-1042-8990-E62003D14D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82249" y="3276600"/>
                  <a:ext cx="12954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AutoShape 41">
              <a:extLst>
                <a:ext uri="{FF2B5EF4-FFF2-40B4-BE49-F238E27FC236}">
                  <a16:creationId xmlns:a16="http://schemas.microsoft.com/office/drawing/2014/main" id="{130484AF-7D4F-DC41-BCCA-95209769A63B}"/>
                </a:ext>
              </a:extLst>
            </p:cNvPr>
            <p:cNvCxnSpPr>
              <a:cxnSpLocks noChangeShapeType="1"/>
              <a:stCxn id="21" idx="1"/>
              <a:endCxn id="89" idx="0"/>
            </p:cNvCxnSpPr>
            <p:nvPr/>
          </p:nvCxnSpPr>
          <p:spPr bwMode="auto">
            <a:xfrm rot="10800000" flipV="1">
              <a:off x="1577449" y="3505200"/>
              <a:ext cx="304800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42">
              <a:extLst>
                <a:ext uri="{FF2B5EF4-FFF2-40B4-BE49-F238E27FC236}">
                  <a16:creationId xmlns:a16="http://schemas.microsoft.com/office/drawing/2014/main" id="{C0E74913-983F-CD44-81ED-18D7C4954A20}"/>
                </a:ext>
              </a:extLst>
            </p:cNvPr>
            <p:cNvCxnSpPr>
              <a:cxnSpLocks noChangeShapeType="1"/>
              <a:stCxn id="21" idx="3"/>
              <a:endCxn id="92" idx="0"/>
            </p:cNvCxnSpPr>
            <p:nvPr/>
          </p:nvCxnSpPr>
          <p:spPr bwMode="auto">
            <a:xfrm>
              <a:off x="3177649" y="3505200"/>
              <a:ext cx="342900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43">
                  <a:extLst>
                    <a:ext uri="{FF2B5EF4-FFF2-40B4-BE49-F238E27FC236}">
                      <a16:creationId xmlns:a16="http://schemas.microsoft.com/office/drawing/2014/main" id="{06D205E5-7CF2-E94B-B45B-86E48163E8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25449" y="3276600"/>
                  <a:ext cx="12954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000" i="1" baseline="-25000" dirty="0" err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24" name="Rectangle 43">
                  <a:extLst>
                    <a:ext uri="{FF2B5EF4-FFF2-40B4-BE49-F238E27FC236}">
                      <a16:creationId xmlns:a16="http://schemas.microsoft.com/office/drawing/2014/main" id="{06D205E5-7CF2-E94B-B45B-86E48163E8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25449" y="3276600"/>
                  <a:ext cx="1295400" cy="457200"/>
                </a:xfrm>
                <a:prstGeom prst="rect">
                  <a:avLst/>
                </a:prstGeom>
                <a:blipFill>
                  <a:blip r:embed="rId7"/>
                  <a:stretch>
                    <a:fillRect b="-20690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AutoShape 44">
              <a:extLst>
                <a:ext uri="{FF2B5EF4-FFF2-40B4-BE49-F238E27FC236}">
                  <a16:creationId xmlns:a16="http://schemas.microsoft.com/office/drawing/2014/main" id="{C51E8E62-2B13-F74E-A156-52F8448D3F82}"/>
                </a:ext>
              </a:extLst>
            </p:cNvPr>
            <p:cNvCxnSpPr>
              <a:cxnSpLocks noChangeShapeType="1"/>
              <a:stCxn id="24" idx="1"/>
              <a:endCxn id="93" idx="0"/>
            </p:cNvCxnSpPr>
            <p:nvPr/>
          </p:nvCxnSpPr>
          <p:spPr bwMode="auto">
            <a:xfrm rot="10800000" flipV="1">
              <a:off x="4207937" y="3505200"/>
              <a:ext cx="417512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6" name="AutoShape 45">
              <a:extLst>
                <a:ext uri="{FF2B5EF4-FFF2-40B4-BE49-F238E27FC236}">
                  <a16:creationId xmlns:a16="http://schemas.microsoft.com/office/drawing/2014/main" id="{54E7694B-0739-624E-B2B6-A2CCE14E7451}"/>
                </a:ext>
              </a:extLst>
            </p:cNvPr>
            <p:cNvCxnSpPr>
              <a:cxnSpLocks noChangeShapeType="1"/>
              <a:stCxn id="24" idx="3"/>
              <a:endCxn id="90" idx="0"/>
            </p:cNvCxnSpPr>
            <p:nvPr/>
          </p:nvCxnSpPr>
          <p:spPr bwMode="auto">
            <a:xfrm>
              <a:off x="5920849" y="3505200"/>
              <a:ext cx="230188" cy="533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46">
                  <a:extLst>
                    <a:ext uri="{FF2B5EF4-FFF2-40B4-BE49-F238E27FC236}">
                      <a16:creationId xmlns:a16="http://schemas.microsoft.com/office/drawing/2014/main" id="{2891E450-E525-D34E-99E5-97E92F26E0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06449" y="2133600"/>
                  <a:ext cx="1295400" cy="4572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000" i="1" baseline="-2500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27" name="Rectangle 46">
                  <a:extLst>
                    <a:ext uri="{FF2B5EF4-FFF2-40B4-BE49-F238E27FC236}">
                      <a16:creationId xmlns:a16="http://schemas.microsoft.com/office/drawing/2014/main" id="{2891E450-E525-D34E-99E5-97E92F26E0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06449" y="2133600"/>
                  <a:ext cx="1295400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AutoShape 47">
              <a:extLst>
                <a:ext uri="{FF2B5EF4-FFF2-40B4-BE49-F238E27FC236}">
                  <a16:creationId xmlns:a16="http://schemas.microsoft.com/office/drawing/2014/main" id="{F111CD14-8C22-F44F-9140-9028A2DA459C}"/>
                </a:ext>
              </a:extLst>
            </p:cNvPr>
            <p:cNvCxnSpPr>
              <a:cxnSpLocks noChangeShapeType="1"/>
              <a:stCxn id="95" idx="2"/>
              <a:endCxn id="27" idx="1"/>
            </p:cNvCxnSpPr>
            <p:nvPr/>
          </p:nvCxnSpPr>
          <p:spPr bwMode="auto">
            <a:xfrm rot="16200000" flipH="1">
              <a:off x="4338906" y="1694657"/>
              <a:ext cx="534987" cy="8001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48">
              <a:extLst>
                <a:ext uri="{FF2B5EF4-FFF2-40B4-BE49-F238E27FC236}">
                  <a16:creationId xmlns:a16="http://schemas.microsoft.com/office/drawing/2014/main" id="{0799317D-60DD-FB49-9DB3-D0E4858EC4DF}"/>
                </a:ext>
              </a:extLst>
            </p:cNvPr>
            <p:cNvCxnSpPr>
              <a:cxnSpLocks noChangeShapeType="1"/>
              <a:stCxn id="27" idx="3"/>
              <a:endCxn id="91" idx="0"/>
            </p:cNvCxnSpPr>
            <p:nvPr/>
          </p:nvCxnSpPr>
          <p:spPr bwMode="auto">
            <a:xfrm>
              <a:off x="6301850" y="2362200"/>
              <a:ext cx="536575" cy="1676400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49">
                  <a:extLst>
                    <a:ext uri="{FF2B5EF4-FFF2-40B4-BE49-F238E27FC236}">
                      <a16:creationId xmlns:a16="http://schemas.microsoft.com/office/drawing/2014/main" id="{D28BD62B-3C11-314F-B3A4-4176422704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3262" y="2590800"/>
                  <a:ext cx="457200" cy="6858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000" i="1" baseline="-25000" dirty="0" err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30" name="Rectangle 49">
                  <a:extLst>
                    <a:ext uri="{FF2B5EF4-FFF2-40B4-BE49-F238E27FC236}">
                      <a16:creationId xmlns:a16="http://schemas.microsoft.com/office/drawing/2014/main" id="{D28BD62B-3C11-314F-B3A4-4176422704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3262" y="2590800"/>
                  <a:ext cx="457200" cy="685800"/>
                </a:xfrm>
                <a:prstGeom prst="rect">
                  <a:avLst/>
                </a:prstGeom>
                <a:blipFill>
                  <a:blip r:embed="rId9"/>
                  <a:stretch>
                    <a:fillRect r="-3125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AutoShape 51">
              <a:extLst>
                <a:ext uri="{FF2B5EF4-FFF2-40B4-BE49-F238E27FC236}">
                  <a16:creationId xmlns:a16="http://schemas.microsoft.com/office/drawing/2014/main" id="{A9F7D7E9-8129-BD4E-80B3-1EB58C619A83}"/>
                </a:ext>
              </a:extLst>
            </p:cNvPr>
            <p:cNvCxnSpPr>
              <a:cxnSpLocks noChangeShapeType="1"/>
              <a:stCxn id="95" idx="3"/>
              <a:endCxn id="30" idx="0"/>
            </p:cNvCxnSpPr>
            <p:nvPr/>
          </p:nvCxnSpPr>
          <p:spPr bwMode="auto">
            <a:xfrm flipH="1">
              <a:off x="3861863" y="1789114"/>
              <a:ext cx="1587" cy="8016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2">
              <a:extLst>
                <a:ext uri="{FF2B5EF4-FFF2-40B4-BE49-F238E27FC236}">
                  <a16:creationId xmlns:a16="http://schemas.microsoft.com/office/drawing/2014/main" id="{6FA7A312-CC94-E340-9E86-B5F01F36F227}"/>
                </a:ext>
              </a:extLst>
            </p:cNvPr>
            <p:cNvCxnSpPr>
              <a:cxnSpLocks noChangeShapeType="1"/>
              <a:stCxn id="30" idx="2"/>
              <a:endCxn id="93" idx="3"/>
            </p:cNvCxnSpPr>
            <p:nvPr/>
          </p:nvCxnSpPr>
          <p:spPr bwMode="auto">
            <a:xfrm>
              <a:off x="3861863" y="3276601"/>
              <a:ext cx="3175" cy="7985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63">
              <a:extLst>
                <a:ext uri="{FF2B5EF4-FFF2-40B4-BE49-F238E27FC236}">
                  <a16:creationId xmlns:a16="http://schemas.microsoft.com/office/drawing/2014/main" id="{2506500E-9099-5C42-A471-F51DDA2F0A4D}"/>
                </a:ext>
              </a:extLst>
            </p:cNvPr>
            <p:cNvCxnSpPr>
              <a:cxnSpLocks noChangeShapeType="1"/>
              <a:endCxn id="88" idx="0"/>
            </p:cNvCxnSpPr>
            <p:nvPr/>
          </p:nvCxnSpPr>
          <p:spPr bwMode="auto">
            <a:xfrm flipH="1" flipV="1">
              <a:off x="889269" y="4038600"/>
              <a:ext cx="7144" cy="137246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4" name="AutoShape 64">
              <a:extLst>
                <a:ext uri="{FF2B5EF4-FFF2-40B4-BE49-F238E27FC236}">
                  <a16:creationId xmlns:a16="http://schemas.microsoft.com/office/drawing/2014/main" id="{C64EDE30-61C7-C24C-B591-EF2D4B7D9345}"/>
                </a:ext>
              </a:extLst>
            </p:cNvPr>
            <p:cNvCxnSpPr>
              <a:cxnSpLocks noChangeShapeType="1"/>
              <a:stCxn id="71" idx="4"/>
              <a:endCxn id="86" idx="0"/>
            </p:cNvCxnSpPr>
            <p:nvPr/>
          </p:nvCxnSpPr>
          <p:spPr bwMode="auto">
            <a:xfrm flipH="1">
              <a:off x="892444" y="5580156"/>
              <a:ext cx="3969" cy="82064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71">
                  <a:extLst>
                    <a:ext uri="{FF2B5EF4-FFF2-40B4-BE49-F238E27FC236}">
                      <a16:creationId xmlns:a16="http://schemas.microsoft.com/office/drawing/2014/main" id="{B56DEAC6-F085-BA4E-9F82-542ACB74D37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1745" y="4993109"/>
                  <a:ext cx="527251" cy="5346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000" i="1" baseline="-2500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35" name="Text Box 71">
                  <a:extLst>
                    <a:ext uri="{FF2B5EF4-FFF2-40B4-BE49-F238E27FC236}">
                      <a16:creationId xmlns:a16="http://schemas.microsoft.com/office/drawing/2014/main" id="{B56DEAC6-F085-BA4E-9F82-542ACB74D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1745" y="4993109"/>
                  <a:ext cx="527251" cy="53462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49">
                  <a:extLst>
                    <a:ext uri="{FF2B5EF4-FFF2-40B4-BE49-F238E27FC236}">
                      <a16:creationId xmlns:a16="http://schemas.microsoft.com/office/drawing/2014/main" id="{D84D6383-0C43-7744-A5DE-8C8EFE6874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073" y="4911818"/>
                  <a:ext cx="457200" cy="6858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b="0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GB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49">
                  <a:extLst>
                    <a:ext uri="{FF2B5EF4-FFF2-40B4-BE49-F238E27FC236}">
                      <a16:creationId xmlns:a16="http://schemas.microsoft.com/office/drawing/2014/main" id="{D84D6383-0C43-7744-A5DE-8C8EFE687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2073" y="4911818"/>
                  <a:ext cx="457200" cy="685800"/>
                </a:xfrm>
                <a:prstGeom prst="rect">
                  <a:avLst/>
                </a:prstGeom>
                <a:blipFill>
                  <a:blip r:embed="rId11"/>
                  <a:stretch>
                    <a:fillRect r="-3125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AutoShape 51">
              <a:extLst>
                <a:ext uri="{FF2B5EF4-FFF2-40B4-BE49-F238E27FC236}">
                  <a16:creationId xmlns:a16="http://schemas.microsoft.com/office/drawing/2014/main" id="{3E6D660B-1CB9-0E4E-8D0F-28A59BAA6ADF}"/>
                </a:ext>
              </a:extLst>
            </p:cNvPr>
            <p:cNvCxnSpPr>
              <a:cxnSpLocks noChangeShapeType="1"/>
              <a:endCxn id="36" idx="0"/>
            </p:cNvCxnSpPr>
            <p:nvPr/>
          </p:nvCxnSpPr>
          <p:spPr bwMode="auto">
            <a:xfrm flipH="1">
              <a:off x="3860673" y="4057485"/>
              <a:ext cx="1590" cy="85433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AutoShape 52">
              <a:extLst>
                <a:ext uri="{FF2B5EF4-FFF2-40B4-BE49-F238E27FC236}">
                  <a16:creationId xmlns:a16="http://schemas.microsoft.com/office/drawing/2014/main" id="{78207F66-1210-844F-926B-2E04BF2EEB63}"/>
                </a:ext>
              </a:extLst>
            </p:cNvPr>
            <p:cNvCxnSpPr>
              <a:cxnSpLocks noChangeShapeType="1"/>
              <a:stCxn id="36" idx="2"/>
            </p:cNvCxnSpPr>
            <p:nvPr/>
          </p:nvCxnSpPr>
          <p:spPr bwMode="auto">
            <a:xfrm>
              <a:off x="3860673" y="5597618"/>
              <a:ext cx="0" cy="83969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39" name="Group 52">
              <a:extLst>
                <a:ext uri="{FF2B5EF4-FFF2-40B4-BE49-F238E27FC236}">
                  <a16:creationId xmlns:a16="http://schemas.microsoft.com/office/drawing/2014/main" id="{0DBE3D9E-8C3B-AC44-8737-18D0CB9544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0975" y="4929281"/>
              <a:ext cx="650875" cy="650875"/>
              <a:chOff x="795" y="3042"/>
              <a:chExt cx="410" cy="410"/>
            </a:xfrm>
          </p:grpSpPr>
          <p:sp>
            <p:nvSpPr>
              <p:cNvPr id="71" name="Oval 53">
                <a:extLst>
                  <a:ext uri="{FF2B5EF4-FFF2-40B4-BE49-F238E27FC236}">
                    <a16:creationId xmlns:a16="http://schemas.microsoft.com/office/drawing/2014/main" id="{E9ED7F95-AA33-284F-87D4-68EF95D67E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" y="3042"/>
                <a:ext cx="410" cy="41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72" name="Line 54">
                <a:extLst>
                  <a:ext uri="{FF2B5EF4-FFF2-40B4-BE49-F238E27FC236}">
                    <a16:creationId xmlns:a16="http://schemas.microsoft.com/office/drawing/2014/main" id="{C6990A0E-1620-E84A-B9ED-67FC0E9C00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0" y="3137"/>
                <a:ext cx="0" cy="2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</p:grpSp>
        <p:grpSp>
          <p:nvGrpSpPr>
            <p:cNvPr id="40" name="Group 57">
              <a:extLst>
                <a:ext uri="{FF2B5EF4-FFF2-40B4-BE49-F238E27FC236}">
                  <a16:creationId xmlns:a16="http://schemas.microsoft.com/office/drawing/2014/main" id="{5B02C5DB-2B7C-824A-9535-DA3DE97505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2513" y="4929281"/>
              <a:ext cx="650875" cy="650875"/>
              <a:chOff x="795" y="3042"/>
              <a:chExt cx="410" cy="410"/>
            </a:xfrm>
          </p:grpSpPr>
          <p:sp>
            <p:nvSpPr>
              <p:cNvPr id="69" name="Oval 58">
                <a:extLst>
                  <a:ext uri="{FF2B5EF4-FFF2-40B4-BE49-F238E27FC236}">
                    <a16:creationId xmlns:a16="http://schemas.microsoft.com/office/drawing/2014/main" id="{F7735D63-E54E-CB40-81DB-A0D7F48B7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" y="3042"/>
                <a:ext cx="410" cy="41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70" name="Line 59">
                <a:extLst>
                  <a:ext uri="{FF2B5EF4-FFF2-40B4-BE49-F238E27FC236}">
                    <a16:creationId xmlns:a16="http://schemas.microsoft.com/office/drawing/2014/main" id="{0F1F3867-212B-9A46-93B7-43F127394D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0" y="3137"/>
                <a:ext cx="0" cy="2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</p:grpSp>
        <p:cxnSp>
          <p:nvCxnSpPr>
            <p:cNvPr id="41" name="AutoShape 63">
              <a:extLst>
                <a:ext uri="{FF2B5EF4-FFF2-40B4-BE49-F238E27FC236}">
                  <a16:creationId xmlns:a16="http://schemas.microsoft.com/office/drawing/2014/main" id="{3F6F22E5-5938-7940-ABF5-7BA5962C07D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576057" y="4072250"/>
              <a:ext cx="7144" cy="137246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" name="AutoShape 64">
              <a:extLst>
                <a:ext uri="{FF2B5EF4-FFF2-40B4-BE49-F238E27FC236}">
                  <a16:creationId xmlns:a16="http://schemas.microsoft.com/office/drawing/2014/main" id="{064A03FA-317E-2F4A-9014-EFF168D4EA74}"/>
                </a:ext>
              </a:extLst>
            </p:cNvPr>
            <p:cNvCxnSpPr>
              <a:cxnSpLocks noChangeShapeType="1"/>
              <a:stCxn id="43" idx="2"/>
            </p:cNvCxnSpPr>
            <p:nvPr/>
          </p:nvCxnSpPr>
          <p:spPr bwMode="auto">
            <a:xfrm flipH="1">
              <a:off x="1579234" y="5597618"/>
              <a:ext cx="11404" cy="83683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53">
                  <a:extLst>
                    <a:ext uri="{FF2B5EF4-FFF2-40B4-BE49-F238E27FC236}">
                      <a16:creationId xmlns:a16="http://schemas.microsoft.com/office/drawing/2014/main" id="{7D9C24E1-4C82-EB43-8A3D-1E02D16184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2038" y="4911818"/>
                  <a:ext cx="457200" cy="6858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000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GB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53">
                  <a:extLst>
                    <a:ext uri="{FF2B5EF4-FFF2-40B4-BE49-F238E27FC236}">
                      <a16:creationId xmlns:a16="http://schemas.microsoft.com/office/drawing/2014/main" id="{7D9C24E1-4C82-EB43-8A3D-1E02D1618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62038" y="4911818"/>
                  <a:ext cx="457200" cy="6858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AutoShape 68">
              <a:extLst>
                <a:ext uri="{FF2B5EF4-FFF2-40B4-BE49-F238E27FC236}">
                  <a16:creationId xmlns:a16="http://schemas.microsoft.com/office/drawing/2014/main" id="{E0CEB42E-2605-2446-B5ED-D2F10933D43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150244" y="4114800"/>
              <a:ext cx="7142" cy="12576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5" name="Line 70">
              <a:extLst>
                <a:ext uri="{FF2B5EF4-FFF2-40B4-BE49-F238E27FC236}">
                  <a16:creationId xmlns:a16="http://schemas.microsoft.com/office/drawing/2014/main" id="{A6955608-6DF1-6849-94E4-52F738F01E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57386" y="5449889"/>
              <a:ext cx="0" cy="1019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56">
                  <a:extLst>
                    <a:ext uri="{FF2B5EF4-FFF2-40B4-BE49-F238E27FC236}">
                      <a16:creationId xmlns:a16="http://schemas.microsoft.com/office/drawing/2014/main" id="{9C557A96-7311-384C-AC80-EFFAF45D1C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28785" y="4911818"/>
                  <a:ext cx="457200" cy="68580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000" i="1" baseline="-25000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GB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56">
                  <a:extLst>
                    <a:ext uri="{FF2B5EF4-FFF2-40B4-BE49-F238E27FC236}">
                      <a16:creationId xmlns:a16="http://schemas.microsoft.com/office/drawing/2014/main" id="{9C557A96-7311-384C-AC80-EFFAF45D1C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28785" y="4911818"/>
                  <a:ext cx="457200" cy="685800"/>
                </a:xfrm>
                <a:prstGeom prst="rect">
                  <a:avLst/>
                </a:prstGeom>
                <a:blipFill>
                  <a:blip r:embed="rId13"/>
                  <a:stretch>
                    <a:fillRect r="-3125"/>
                  </a:stretch>
                </a:blip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 Box 64">
              <a:extLst>
                <a:ext uri="{FF2B5EF4-FFF2-40B4-BE49-F238E27FC236}">
                  <a16:creationId xmlns:a16="http://schemas.microsoft.com/office/drawing/2014/main" id="{9199BD44-4AC9-5348-9558-D8A3CE4CC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538" y="6162675"/>
              <a:ext cx="365888" cy="4935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 Box 65">
                  <a:extLst>
                    <a:ext uri="{FF2B5EF4-FFF2-40B4-BE49-F238E27FC236}">
                      <a16:creationId xmlns:a16="http://schemas.microsoft.com/office/drawing/2014/main" id="{49A7598F-6AE6-6342-93F3-03E2EA86547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551" y="3841516"/>
                  <a:ext cx="443654" cy="4935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 Box 65">
                  <a:extLst>
                    <a:ext uri="{FF2B5EF4-FFF2-40B4-BE49-F238E27FC236}">
                      <a16:creationId xmlns:a16="http://schemas.microsoft.com/office/drawing/2014/main" id="{49A7598F-6AE6-6342-93F3-03E2EA8654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551" y="3841516"/>
                  <a:ext cx="443654" cy="49350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 Box 66">
                  <a:extLst>
                    <a:ext uri="{FF2B5EF4-FFF2-40B4-BE49-F238E27FC236}">
                      <a16:creationId xmlns:a16="http://schemas.microsoft.com/office/drawing/2014/main" id="{55E1BA0E-8910-F545-B6BA-24AB8008CA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61838" y="1317625"/>
                  <a:ext cx="443654" cy="4935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 Box 66">
                  <a:extLst>
                    <a:ext uri="{FF2B5EF4-FFF2-40B4-BE49-F238E27FC236}">
                      <a16:creationId xmlns:a16="http://schemas.microsoft.com/office/drawing/2014/main" id="{55E1BA0E-8910-F545-B6BA-24AB8008CA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61838" y="1317625"/>
                  <a:ext cx="443654" cy="49350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 Box 67">
                  <a:extLst>
                    <a:ext uri="{FF2B5EF4-FFF2-40B4-BE49-F238E27FC236}">
                      <a16:creationId xmlns:a16="http://schemas.microsoft.com/office/drawing/2014/main" id="{7417C54E-2E72-5B40-8D2D-7AEFF7A2623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25800" y="3850432"/>
                  <a:ext cx="443653" cy="4935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 Box 67">
                  <a:extLst>
                    <a:ext uri="{FF2B5EF4-FFF2-40B4-BE49-F238E27FC236}">
                      <a16:creationId xmlns:a16="http://schemas.microsoft.com/office/drawing/2014/main" id="{7417C54E-2E72-5B40-8D2D-7AEFF7A262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25800" y="3850432"/>
                  <a:ext cx="443653" cy="49350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 Box 68">
                  <a:extLst>
                    <a:ext uri="{FF2B5EF4-FFF2-40B4-BE49-F238E27FC236}">
                      <a16:creationId xmlns:a16="http://schemas.microsoft.com/office/drawing/2014/main" id="{3F73D5A6-A581-0C46-BBFB-423345F0F9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03549" y="3840163"/>
                  <a:ext cx="443653" cy="4935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 Box 68">
                  <a:extLst>
                    <a:ext uri="{FF2B5EF4-FFF2-40B4-BE49-F238E27FC236}">
                      <a16:creationId xmlns:a16="http://schemas.microsoft.com/office/drawing/2014/main" id="{3F73D5A6-A581-0C46-BBFB-423345F0F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03549" y="3840163"/>
                  <a:ext cx="443653" cy="49350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6" name="Table 4">
                <a:extLst>
                  <a:ext uri="{FF2B5EF4-FFF2-40B4-BE49-F238E27FC236}">
                    <a16:creationId xmlns:a16="http://schemas.microsoft.com/office/drawing/2014/main" id="{36B42536-583F-694D-BD94-41886014380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8612" y="531505"/>
              <a:ext cx="9659392" cy="2011940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2414848">
                      <a:extLst>
                        <a:ext uri="{9D8B030D-6E8A-4147-A177-3AD203B41FA5}">
                          <a16:colId xmlns:a16="http://schemas.microsoft.com/office/drawing/2014/main" val="1112476642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3193330138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2440563458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3433642777"/>
                        </a:ext>
                      </a:extLst>
                    </a:gridCol>
                  </a:tblGrid>
                  <a:tr h="5219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1465253"/>
                      </a:ext>
                    </a:extLst>
                  </a:tr>
                  <a:tr h="4865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9617018"/>
                      </a:ext>
                    </a:extLst>
                  </a:tr>
                  <a:tr h="4865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9368626"/>
                      </a:ext>
                    </a:extLst>
                  </a:tr>
                  <a:tr h="5168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23882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6" name="Table 4">
                <a:extLst>
                  <a:ext uri="{FF2B5EF4-FFF2-40B4-BE49-F238E27FC236}">
                    <a16:creationId xmlns:a16="http://schemas.microsoft.com/office/drawing/2014/main" id="{36B42536-583F-694D-BD94-418860143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5557713"/>
                  </p:ext>
                </p:extLst>
              </p:nvPr>
            </p:nvGraphicFramePr>
            <p:xfrm>
              <a:off x="278612" y="531505"/>
              <a:ext cx="9659392" cy="2011940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2414848">
                      <a:extLst>
                        <a:ext uri="{9D8B030D-6E8A-4147-A177-3AD203B41FA5}">
                          <a16:colId xmlns:a16="http://schemas.microsoft.com/office/drawing/2014/main" val="1112476642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3193330138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2440563458"/>
                        </a:ext>
                      </a:extLst>
                    </a:gridCol>
                    <a:gridCol w="2414848">
                      <a:extLst>
                        <a:ext uri="{9D8B030D-6E8A-4147-A177-3AD203B41FA5}">
                          <a16:colId xmlns:a16="http://schemas.microsoft.com/office/drawing/2014/main" val="3433642777"/>
                        </a:ext>
                      </a:extLst>
                    </a:gridCol>
                  </a:tblGrid>
                  <a:tr h="5219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r="-299476" b="-28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00526" r="-201053" b="-28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9476" r="-100000" b="-28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301053" r="-526" b="-28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1465253"/>
                      </a:ext>
                    </a:extLst>
                  </a:tr>
                  <a:tr h="486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t="-110526" r="-299476" b="-2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00526" t="-110526" r="-201053" b="-2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9476" t="-110526" r="-100000" b="-2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301053" t="-110526" r="-526" b="-21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9617018"/>
                      </a:ext>
                    </a:extLst>
                  </a:tr>
                  <a:tr h="486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t="-205128" r="-299476" b="-1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00526" t="-205128" r="-201053" b="-1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9476" t="-205128" r="-100000" b="-1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301053" t="-205128" r="-526" b="-11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9368626"/>
                      </a:ext>
                    </a:extLst>
                  </a:tr>
                  <a:tr h="5168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t="-290244" r="-299476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00526" t="-290244" r="-201053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9476" t="-290244" r="-100000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301053" t="-290244" r="-526" b="-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3882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7" name="Double Bracket 96">
            <a:extLst>
              <a:ext uri="{FF2B5EF4-FFF2-40B4-BE49-F238E27FC236}">
                <a16:creationId xmlns:a16="http://schemas.microsoft.com/office/drawing/2014/main" id="{A607C155-D33A-3549-B70E-9BEBC3945439}"/>
              </a:ext>
            </a:extLst>
          </p:cNvPr>
          <p:cNvSpPr/>
          <p:nvPr/>
        </p:nvSpPr>
        <p:spPr>
          <a:xfrm>
            <a:off x="278612" y="452394"/>
            <a:ext cx="9338757" cy="2170163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9305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951D9-12AF-2F4B-BE7D-CAE5A6B4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powers as variables?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6DF9B9-EFE4-8049-8EA4-41142CBBFE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Generators</a:t>
                </a:r>
              </a:p>
              <a:p>
                <a:pPr lvl="1"/>
                <a:r>
                  <a:rPr lang="en-US" dirty="0"/>
                  <a:t>Convert mechanical power into electrical power</a:t>
                </a:r>
              </a:p>
              <a:p>
                <a:pPr lvl="1"/>
                <a:r>
                  <a:rPr lang="en-US" dirty="0"/>
                  <a:t>Paid to supply power rather than current</a:t>
                </a:r>
              </a:p>
              <a:p>
                <a:r>
                  <a:rPr lang="en-US" dirty="0"/>
                  <a:t>Loads</a:t>
                </a:r>
              </a:p>
              <a:p>
                <a:pPr lvl="1"/>
                <a:r>
                  <a:rPr lang="en-US" dirty="0"/>
                  <a:t>Power is what consumers are buying</a:t>
                </a:r>
              </a:p>
              <a:p>
                <a:pPr lvl="1"/>
                <a:r>
                  <a:rPr lang="en-US" dirty="0"/>
                  <a:t>Easier to add powers than combine loads modeled as parallel impedances</a:t>
                </a:r>
              </a:p>
              <a:p>
                <a:r>
                  <a:rPr lang="en-US" dirty="0"/>
                  <a:t>Consequence: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Product of variables </a:t>
                </a:r>
                <a:r>
                  <a:rPr lang="en-US" dirty="0">
                    <a:sym typeface="Wingdings" pitchFamily="2" charset="2"/>
                  </a:rPr>
                  <a:t> non-linear equations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6DF9B9-EFE4-8049-8EA4-41142CBBF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9959B-836C-C45B-CEAF-E42346983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44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0D54DA-509B-9079-8260-AF43A95A3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Admittances between nodes and 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1240C-95EE-9047-B026-7BA64192E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285"/>
            <a:ext cx="10515600" cy="4515678"/>
          </a:xfrm>
        </p:spPr>
        <p:txBody>
          <a:bodyPr/>
          <a:lstStyle/>
          <a:p>
            <a:r>
              <a:rPr lang="en-US" dirty="0"/>
              <a:t>Parallel admittances of sources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Loads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Shunt admittances of lines</a:t>
            </a:r>
          </a:p>
        </p:txBody>
      </p:sp>
      <p:grpSp>
        <p:nvGrpSpPr>
          <p:cNvPr id="19" name="Group 1085">
            <a:extLst>
              <a:ext uri="{FF2B5EF4-FFF2-40B4-BE49-F238E27FC236}">
                <a16:creationId xmlns:a16="http://schemas.microsoft.com/office/drawing/2014/main" id="{05DF8CDD-3E59-E740-873B-C3C9EA4EDD4F}"/>
              </a:ext>
            </a:extLst>
          </p:cNvPr>
          <p:cNvGrpSpPr>
            <a:grpSpLocks/>
          </p:cNvGrpSpPr>
          <p:nvPr/>
        </p:nvGrpSpPr>
        <p:grpSpPr bwMode="auto">
          <a:xfrm>
            <a:off x="7004511" y="4392531"/>
            <a:ext cx="3882088" cy="1770294"/>
            <a:chOff x="1288" y="2545"/>
            <a:chExt cx="2802" cy="1411"/>
          </a:xfrm>
        </p:grpSpPr>
        <p:grpSp>
          <p:nvGrpSpPr>
            <p:cNvPr id="20" name="Group 1029">
              <a:extLst>
                <a:ext uri="{FF2B5EF4-FFF2-40B4-BE49-F238E27FC236}">
                  <a16:creationId xmlns:a16="http://schemas.microsoft.com/office/drawing/2014/main" id="{E36827FB-C495-634C-8DC0-133A17E6217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V="1">
              <a:off x="3014" y="2429"/>
              <a:ext cx="172" cy="910"/>
              <a:chOff x="2721" y="2462"/>
              <a:chExt cx="173" cy="579"/>
            </a:xfrm>
          </p:grpSpPr>
          <p:grpSp>
            <p:nvGrpSpPr>
              <p:cNvPr id="56" name="Group 1030">
                <a:extLst>
                  <a:ext uri="{FF2B5EF4-FFF2-40B4-BE49-F238E27FC236}">
                    <a16:creationId xmlns:a16="http://schemas.microsoft.com/office/drawing/2014/main" id="{EAC1791B-59E4-F942-A062-691E513E2E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1" y="2547"/>
                <a:ext cx="117" cy="391"/>
                <a:chOff x="2721" y="2547"/>
                <a:chExt cx="117" cy="391"/>
              </a:xfrm>
            </p:grpSpPr>
            <p:grpSp>
              <p:nvGrpSpPr>
                <p:cNvPr id="65" name="Group 1031">
                  <a:extLst>
                    <a:ext uri="{FF2B5EF4-FFF2-40B4-BE49-F238E27FC236}">
                      <a16:creationId xmlns:a16="http://schemas.microsoft.com/office/drawing/2014/main" id="{68E6944B-CA62-B640-958A-B35531A3923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700" y="2800"/>
                  <a:ext cx="159" cy="117"/>
                  <a:chOff x="2543" y="1926"/>
                  <a:chExt cx="159" cy="117"/>
                </a:xfrm>
              </p:grpSpPr>
              <p:sp>
                <p:nvSpPr>
                  <p:cNvPr id="72" name="Freeform 1032">
                    <a:extLst>
                      <a:ext uri="{FF2B5EF4-FFF2-40B4-BE49-F238E27FC236}">
                        <a16:creationId xmlns:a16="http://schemas.microsoft.com/office/drawing/2014/main" id="{7A787913-FB2C-1049-B8D5-30D0EF14A7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3" name="Freeform 1033">
                    <a:extLst>
                      <a:ext uri="{FF2B5EF4-FFF2-40B4-BE49-F238E27FC236}">
                        <a16:creationId xmlns:a16="http://schemas.microsoft.com/office/drawing/2014/main" id="{7946FBF5-0707-E44C-ADE0-ACF5EF5949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6" name="Group 1034">
                  <a:extLst>
                    <a:ext uri="{FF2B5EF4-FFF2-40B4-BE49-F238E27FC236}">
                      <a16:creationId xmlns:a16="http://schemas.microsoft.com/office/drawing/2014/main" id="{72406169-891A-854A-BDA2-8DC66F8270E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699" y="2688"/>
                  <a:ext cx="162" cy="117"/>
                  <a:chOff x="2654" y="1926"/>
                  <a:chExt cx="162" cy="117"/>
                </a:xfrm>
              </p:grpSpPr>
              <p:sp>
                <p:nvSpPr>
                  <p:cNvPr id="70" name="Freeform 1035">
                    <a:extLst>
                      <a:ext uri="{FF2B5EF4-FFF2-40B4-BE49-F238E27FC236}">
                        <a16:creationId xmlns:a16="http://schemas.microsoft.com/office/drawing/2014/main" id="{C25A5A40-FA38-8A4A-983B-4FBD9A872F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1" name="Freeform 1036">
                    <a:extLst>
                      <a:ext uri="{FF2B5EF4-FFF2-40B4-BE49-F238E27FC236}">
                        <a16:creationId xmlns:a16="http://schemas.microsoft.com/office/drawing/2014/main" id="{CEB83E92-BC45-1D4A-AC68-4227DC3E26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1037">
                  <a:extLst>
                    <a:ext uri="{FF2B5EF4-FFF2-40B4-BE49-F238E27FC236}">
                      <a16:creationId xmlns:a16="http://schemas.microsoft.com/office/drawing/2014/main" id="{A9DE42CE-FD67-234B-9D0C-C1EB4767A4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700" y="2568"/>
                  <a:ext cx="160" cy="117"/>
                  <a:chOff x="2775" y="1926"/>
                  <a:chExt cx="160" cy="117"/>
                </a:xfrm>
              </p:grpSpPr>
              <p:sp>
                <p:nvSpPr>
                  <p:cNvPr id="68" name="Freeform 1038">
                    <a:extLst>
                      <a:ext uri="{FF2B5EF4-FFF2-40B4-BE49-F238E27FC236}">
                        <a16:creationId xmlns:a16="http://schemas.microsoft.com/office/drawing/2014/main" id="{28D6C788-9ADA-A342-999C-BFA31A5A1A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9" name="Freeform 1039">
                    <a:extLst>
                      <a:ext uri="{FF2B5EF4-FFF2-40B4-BE49-F238E27FC236}">
                        <a16:creationId xmlns:a16="http://schemas.microsoft.com/office/drawing/2014/main" id="{E7133227-2ECF-EF44-AAB0-1CB7805877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7" name="Group 1040">
                <a:extLst>
                  <a:ext uri="{FF2B5EF4-FFF2-40B4-BE49-F238E27FC236}">
                    <a16:creationId xmlns:a16="http://schemas.microsoft.com/office/drawing/2014/main" id="{2715B6BE-3AF1-5447-9092-DD7E621CCD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833" y="2654"/>
                <a:ext cx="48" cy="60"/>
                <a:chOff x="2775" y="2031"/>
                <a:chExt cx="48" cy="60"/>
              </a:xfrm>
            </p:grpSpPr>
            <p:sp>
              <p:nvSpPr>
                <p:cNvPr id="63" name="Freeform 1041">
                  <a:extLst>
                    <a:ext uri="{FF2B5EF4-FFF2-40B4-BE49-F238E27FC236}">
                      <a16:creationId xmlns:a16="http://schemas.microsoft.com/office/drawing/2014/main" id="{6246E031-3382-1549-A43D-FA0216E9B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4" y="2031"/>
                  <a:ext cx="29" cy="60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Freeform 1042">
                  <a:extLst>
                    <a:ext uri="{FF2B5EF4-FFF2-40B4-BE49-F238E27FC236}">
                      <a16:creationId xmlns:a16="http://schemas.microsoft.com/office/drawing/2014/main" id="{B68A3C73-903C-D744-AAFE-E997887FA8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2031"/>
                  <a:ext cx="23" cy="60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8" name="Group 1043">
                <a:extLst>
                  <a:ext uri="{FF2B5EF4-FFF2-40B4-BE49-F238E27FC236}">
                    <a16:creationId xmlns:a16="http://schemas.microsoft.com/office/drawing/2014/main" id="{FA9FEDAE-BA02-8344-9F56-477AB5198F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841" y="2775"/>
                <a:ext cx="48" cy="59"/>
                <a:chOff x="2654" y="2039"/>
                <a:chExt cx="48" cy="59"/>
              </a:xfrm>
            </p:grpSpPr>
            <p:sp>
              <p:nvSpPr>
                <p:cNvPr id="61" name="Freeform 1044">
                  <a:extLst>
                    <a:ext uri="{FF2B5EF4-FFF2-40B4-BE49-F238E27FC236}">
                      <a16:creationId xmlns:a16="http://schemas.microsoft.com/office/drawing/2014/main" id="{D34AE3D3-66FD-2846-9501-DF8392E0DB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9" y="2039"/>
                  <a:ext cx="23" cy="59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Freeform 1045">
                  <a:extLst>
                    <a:ext uri="{FF2B5EF4-FFF2-40B4-BE49-F238E27FC236}">
                      <a16:creationId xmlns:a16="http://schemas.microsoft.com/office/drawing/2014/main" id="{74A704FA-6990-E146-B93B-076923C166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2039"/>
                  <a:ext cx="25" cy="59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9" name="Line 1046">
                <a:extLst>
                  <a:ext uri="{FF2B5EF4-FFF2-40B4-BE49-F238E27FC236}">
                    <a16:creationId xmlns:a16="http://schemas.microsoft.com/office/drawing/2014/main" id="{5067FDD3-048D-A043-98AC-826775F1DD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2794" y="2505"/>
                <a:ext cx="8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Line 1047">
                <a:extLst>
                  <a:ext uri="{FF2B5EF4-FFF2-40B4-BE49-F238E27FC236}">
                    <a16:creationId xmlns:a16="http://schemas.microsoft.com/office/drawing/2014/main" id="{7BB14F75-10E7-7A49-93D6-D64F21E0BC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2783" y="2990"/>
                <a:ext cx="10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1048">
              <a:extLst>
                <a:ext uri="{FF2B5EF4-FFF2-40B4-BE49-F238E27FC236}">
                  <a16:creationId xmlns:a16="http://schemas.microsoft.com/office/drawing/2014/main" id="{4FF102B6-0138-3048-B346-C81815B4C41E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2076" y="2459"/>
              <a:ext cx="234" cy="910"/>
              <a:chOff x="3984" y="1344"/>
              <a:chExt cx="192" cy="576"/>
            </a:xfrm>
          </p:grpSpPr>
          <p:sp>
            <p:nvSpPr>
              <p:cNvPr id="48" name="Line 1049">
                <a:extLst>
                  <a:ext uri="{FF2B5EF4-FFF2-40B4-BE49-F238E27FC236}">
                    <a16:creationId xmlns:a16="http://schemas.microsoft.com/office/drawing/2014/main" id="{5492AED7-0046-C542-A6B1-3296BA910F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1050">
                <a:extLst>
                  <a:ext uri="{FF2B5EF4-FFF2-40B4-BE49-F238E27FC236}">
                    <a16:creationId xmlns:a16="http://schemas.microsoft.com/office/drawing/2014/main" id="{78EEB6E3-2BE1-F942-9549-B5BA2B9F02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48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Line 1051">
                <a:extLst>
                  <a:ext uri="{FF2B5EF4-FFF2-40B4-BE49-F238E27FC236}">
                    <a16:creationId xmlns:a16="http://schemas.microsoft.com/office/drawing/2014/main" id="{68CDA7A9-2F07-4948-9E78-704B154350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536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Line 1052">
                <a:extLst>
                  <a:ext uri="{FF2B5EF4-FFF2-40B4-BE49-F238E27FC236}">
                    <a16:creationId xmlns:a16="http://schemas.microsoft.com/office/drawing/2014/main" id="{16DEEF74-846C-E941-B90D-A26EA8A01A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584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Line 1053">
                <a:extLst>
                  <a:ext uri="{FF2B5EF4-FFF2-40B4-BE49-F238E27FC236}">
                    <a16:creationId xmlns:a16="http://schemas.microsoft.com/office/drawing/2014/main" id="{2244A574-84C5-B845-A50C-A1BAC2822A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632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Line 1054">
                <a:extLst>
                  <a:ext uri="{FF2B5EF4-FFF2-40B4-BE49-F238E27FC236}">
                    <a16:creationId xmlns:a16="http://schemas.microsoft.com/office/drawing/2014/main" id="{053BE947-D9B0-1A45-8B46-4F81DC582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172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1055">
                <a:extLst>
                  <a:ext uri="{FF2B5EF4-FFF2-40B4-BE49-F238E27FC236}">
                    <a16:creationId xmlns:a16="http://schemas.microsoft.com/office/drawing/2014/main" id="{5E388A65-9097-784E-925B-6045765F6B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1056">
                <a:extLst>
                  <a:ext uri="{FF2B5EF4-FFF2-40B4-BE49-F238E27FC236}">
                    <a16:creationId xmlns:a16="http://schemas.microsoft.com/office/drawing/2014/main" id="{FBD4A0C3-5F79-8D41-A098-A4F0E7A3CC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680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" name="Group 1057">
              <a:extLst>
                <a:ext uri="{FF2B5EF4-FFF2-40B4-BE49-F238E27FC236}">
                  <a16:creationId xmlns:a16="http://schemas.microsoft.com/office/drawing/2014/main" id="{72588576-619E-EB48-8897-17B85FBD97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0" y="2918"/>
              <a:ext cx="340" cy="833"/>
              <a:chOff x="3600" y="1121"/>
              <a:chExt cx="340" cy="833"/>
            </a:xfrm>
          </p:grpSpPr>
          <p:sp>
            <p:nvSpPr>
              <p:cNvPr id="43" name="Line 1058">
                <a:extLst>
                  <a:ext uri="{FF2B5EF4-FFF2-40B4-BE49-F238E27FC236}">
                    <a16:creationId xmlns:a16="http://schemas.microsoft.com/office/drawing/2014/main" id="{96F1E95B-9D46-AD4A-9DE9-A8EBF106C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7" y="1121"/>
                <a:ext cx="0" cy="3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Line 1059">
                <a:extLst>
                  <a:ext uri="{FF2B5EF4-FFF2-40B4-BE49-F238E27FC236}">
                    <a16:creationId xmlns:a16="http://schemas.microsoft.com/office/drawing/2014/main" id="{BA0EA292-ACF6-634C-88E2-905F97F9D9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484"/>
                <a:ext cx="337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5" name="Group 1060">
                <a:extLst>
                  <a:ext uri="{FF2B5EF4-FFF2-40B4-BE49-F238E27FC236}">
                    <a16:creationId xmlns:a16="http://schemas.microsoft.com/office/drawing/2014/main" id="{FD37A704-F44E-954B-BF6D-311941E5E0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03" y="1619"/>
                <a:ext cx="337" cy="335"/>
                <a:chOff x="3603" y="1696"/>
                <a:chExt cx="337" cy="335"/>
              </a:xfrm>
            </p:grpSpPr>
            <p:sp>
              <p:nvSpPr>
                <p:cNvPr id="46" name="Line 1061">
                  <a:extLst>
                    <a:ext uri="{FF2B5EF4-FFF2-40B4-BE49-F238E27FC236}">
                      <a16:creationId xmlns:a16="http://schemas.microsoft.com/office/drawing/2014/main" id="{E8B8E238-F359-8044-A5DE-6CFAE01334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77" y="1709"/>
                  <a:ext cx="0" cy="32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Line 1062">
                  <a:extLst>
                    <a:ext uri="{FF2B5EF4-FFF2-40B4-BE49-F238E27FC236}">
                      <a16:creationId xmlns:a16="http://schemas.microsoft.com/office/drawing/2014/main" id="{A2A16FF3-6030-AD4C-8ADE-4831CBDF8F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3" y="1696"/>
                  <a:ext cx="337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3" name="Group 1063">
              <a:extLst>
                <a:ext uri="{FF2B5EF4-FFF2-40B4-BE49-F238E27FC236}">
                  <a16:creationId xmlns:a16="http://schemas.microsoft.com/office/drawing/2014/main" id="{56F838F5-67A0-9E43-BCBF-68A8E35098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3" y="2930"/>
              <a:ext cx="340" cy="833"/>
              <a:chOff x="3600" y="1121"/>
              <a:chExt cx="340" cy="833"/>
            </a:xfrm>
          </p:grpSpPr>
          <p:sp>
            <p:nvSpPr>
              <p:cNvPr id="38" name="Line 1064">
                <a:extLst>
                  <a:ext uri="{FF2B5EF4-FFF2-40B4-BE49-F238E27FC236}">
                    <a16:creationId xmlns:a16="http://schemas.microsoft.com/office/drawing/2014/main" id="{8449BCEB-CF38-CF4A-861D-765331235C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7" y="1121"/>
                <a:ext cx="0" cy="3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Line 1065">
                <a:extLst>
                  <a:ext uri="{FF2B5EF4-FFF2-40B4-BE49-F238E27FC236}">
                    <a16:creationId xmlns:a16="http://schemas.microsoft.com/office/drawing/2014/main" id="{D2B80BD7-C7D5-4C4F-9455-B61FE9134D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484"/>
                <a:ext cx="337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0" name="Group 1066">
                <a:extLst>
                  <a:ext uri="{FF2B5EF4-FFF2-40B4-BE49-F238E27FC236}">
                    <a16:creationId xmlns:a16="http://schemas.microsoft.com/office/drawing/2014/main" id="{F5094354-414D-F342-8071-88D117CFC5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03" y="1619"/>
                <a:ext cx="337" cy="335"/>
                <a:chOff x="3603" y="1696"/>
                <a:chExt cx="337" cy="335"/>
              </a:xfrm>
            </p:grpSpPr>
            <p:sp>
              <p:nvSpPr>
                <p:cNvPr id="41" name="Line 1067">
                  <a:extLst>
                    <a:ext uri="{FF2B5EF4-FFF2-40B4-BE49-F238E27FC236}">
                      <a16:creationId xmlns:a16="http://schemas.microsoft.com/office/drawing/2014/main" id="{F1380812-DF56-254E-8FF6-2E7EA30FF4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77" y="1709"/>
                  <a:ext cx="0" cy="32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Line 1068">
                  <a:extLst>
                    <a:ext uri="{FF2B5EF4-FFF2-40B4-BE49-F238E27FC236}">
                      <a16:creationId xmlns:a16="http://schemas.microsoft.com/office/drawing/2014/main" id="{B1BE2D1A-7462-A742-8546-76873BDDA9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3" y="1696"/>
                  <a:ext cx="337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" name="Line 1069">
              <a:extLst>
                <a:ext uri="{FF2B5EF4-FFF2-40B4-BE49-F238E27FC236}">
                  <a16:creationId xmlns:a16="http://schemas.microsoft.com/office/drawing/2014/main" id="{0EBCE7DD-C8FD-F745-AB89-4BE08B581F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0" y="2914"/>
              <a:ext cx="5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1070">
              <a:extLst>
                <a:ext uri="{FF2B5EF4-FFF2-40B4-BE49-F238E27FC236}">
                  <a16:creationId xmlns:a16="http://schemas.microsoft.com/office/drawing/2014/main" id="{8E527839-4B8B-CD4B-BFD9-89FA006B2D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8" y="2912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" name="Group 1071">
              <a:extLst>
                <a:ext uri="{FF2B5EF4-FFF2-40B4-BE49-F238E27FC236}">
                  <a16:creationId xmlns:a16="http://schemas.microsoft.com/office/drawing/2014/main" id="{7E590BAB-B051-5C41-B83A-EA34613E4E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5" y="3788"/>
              <a:ext cx="348" cy="168"/>
              <a:chOff x="2695" y="1970"/>
              <a:chExt cx="348" cy="168"/>
            </a:xfrm>
          </p:grpSpPr>
          <p:sp>
            <p:nvSpPr>
              <p:cNvPr id="35" name="Line 1072">
                <a:extLst>
                  <a:ext uri="{FF2B5EF4-FFF2-40B4-BE49-F238E27FC236}">
                    <a16:creationId xmlns:a16="http://schemas.microsoft.com/office/drawing/2014/main" id="{D0814101-6A0B-414B-B6DD-8F46CB7056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57" y="2054"/>
                <a:ext cx="242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Line 1073">
                <a:extLst>
                  <a:ext uri="{FF2B5EF4-FFF2-40B4-BE49-F238E27FC236}">
                    <a16:creationId xmlns:a16="http://schemas.microsoft.com/office/drawing/2014/main" id="{47AB87A9-180A-9641-AB42-FAA4AC83C8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1" y="2138"/>
                <a:ext cx="9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Line 1074">
                <a:extLst>
                  <a:ext uri="{FF2B5EF4-FFF2-40B4-BE49-F238E27FC236}">
                    <a16:creationId xmlns:a16="http://schemas.microsoft.com/office/drawing/2014/main" id="{BBC437DB-4889-E34C-9422-3FFBC44B4E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5" y="1970"/>
                <a:ext cx="348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7" name="Group 1075">
              <a:extLst>
                <a:ext uri="{FF2B5EF4-FFF2-40B4-BE49-F238E27FC236}">
                  <a16:creationId xmlns:a16="http://schemas.microsoft.com/office/drawing/2014/main" id="{1FC77BDE-9EE1-024B-8DC9-D843BEBF41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8" y="3758"/>
              <a:ext cx="348" cy="168"/>
              <a:chOff x="2695" y="1970"/>
              <a:chExt cx="348" cy="168"/>
            </a:xfrm>
          </p:grpSpPr>
          <p:sp>
            <p:nvSpPr>
              <p:cNvPr id="32" name="Line 1076">
                <a:extLst>
                  <a:ext uri="{FF2B5EF4-FFF2-40B4-BE49-F238E27FC236}">
                    <a16:creationId xmlns:a16="http://schemas.microsoft.com/office/drawing/2014/main" id="{AEB0EC17-4FCF-2C49-B061-DE0A82C90D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57" y="2054"/>
                <a:ext cx="242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Line 1077">
                <a:extLst>
                  <a:ext uri="{FF2B5EF4-FFF2-40B4-BE49-F238E27FC236}">
                    <a16:creationId xmlns:a16="http://schemas.microsoft.com/office/drawing/2014/main" id="{A7D29476-0A89-A846-8874-94014BC534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1" y="2138"/>
                <a:ext cx="9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Line 1078">
                <a:extLst>
                  <a:ext uri="{FF2B5EF4-FFF2-40B4-BE49-F238E27FC236}">
                    <a16:creationId xmlns:a16="http://schemas.microsoft.com/office/drawing/2014/main" id="{B9B659B4-22B8-7D46-9FA4-3AB16803D1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5" y="1970"/>
                <a:ext cx="348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8" name="Text Box 1079">
              <a:extLst>
                <a:ext uri="{FF2B5EF4-FFF2-40B4-BE49-F238E27FC236}">
                  <a16:creationId xmlns:a16="http://schemas.microsoft.com/office/drawing/2014/main" id="{79E77515-5741-134F-98FB-EDD1956B2B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7" y="3227"/>
              <a:ext cx="19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dirty="0"/>
                <a:t>B</a:t>
              </a:r>
            </a:p>
          </p:txBody>
        </p:sp>
        <p:sp>
          <p:nvSpPr>
            <p:cNvPr id="29" name="Text Box 1080">
              <a:extLst>
                <a:ext uri="{FF2B5EF4-FFF2-40B4-BE49-F238E27FC236}">
                  <a16:creationId xmlns:a16="http://schemas.microsoft.com/office/drawing/2014/main" id="{4E0A2B1C-1DA9-AC4D-B936-198416769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3227"/>
              <a:ext cx="19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/>
                <a:t>B</a:t>
              </a:r>
            </a:p>
          </p:txBody>
        </p:sp>
        <p:sp>
          <p:nvSpPr>
            <p:cNvPr id="30" name="Text Box 1081">
              <a:extLst>
                <a:ext uri="{FF2B5EF4-FFF2-40B4-BE49-F238E27FC236}">
                  <a16:creationId xmlns:a16="http://schemas.microsoft.com/office/drawing/2014/main" id="{70E1AF9E-A47D-D546-B6BE-07146A5114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2545"/>
              <a:ext cx="19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/>
                <a:t>R</a:t>
              </a:r>
            </a:p>
          </p:txBody>
        </p:sp>
        <p:sp>
          <p:nvSpPr>
            <p:cNvPr id="31" name="Text Box 1082">
              <a:extLst>
                <a:ext uri="{FF2B5EF4-FFF2-40B4-BE49-F238E27FC236}">
                  <a16:creationId xmlns:a16="http://schemas.microsoft.com/office/drawing/2014/main" id="{347AFE0B-A941-3646-B914-935356E088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1" y="2545"/>
              <a:ext cx="19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/>
                <a:t>X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FAEBBE4-C220-9C4B-8D4C-4B3C7164EFF4}"/>
              </a:ext>
            </a:extLst>
          </p:cNvPr>
          <p:cNvGrpSpPr/>
          <p:nvPr/>
        </p:nvGrpSpPr>
        <p:grpSpPr>
          <a:xfrm>
            <a:off x="7346004" y="1661285"/>
            <a:ext cx="2191313" cy="1793202"/>
            <a:chOff x="7346004" y="1661285"/>
            <a:chExt cx="2191313" cy="1793202"/>
          </a:xfrm>
        </p:grpSpPr>
        <p:sp>
          <p:nvSpPr>
            <p:cNvPr id="5" name="Line 64">
              <a:extLst>
                <a:ext uri="{FF2B5EF4-FFF2-40B4-BE49-F238E27FC236}">
                  <a16:creationId xmlns:a16="http://schemas.microsoft.com/office/drawing/2014/main" id="{9BBE2AEE-A245-3E46-A4CC-09DC1C6FAC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37280" y="1661285"/>
              <a:ext cx="0" cy="14414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" name="Line 43">
              <a:extLst>
                <a:ext uri="{FF2B5EF4-FFF2-40B4-BE49-F238E27FC236}">
                  <a16:creationId xmlns:a16="http://schemas.microsoft.com/office/drawing/2014/main" id="{F1C25624-3C39-2647-8FDB-F46673184A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48255" y="1661285"/>
              <a:ext cx="0" cy="3857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" name="Line 44">
              <a:extLst>
                <a:ext uri="{FF2B5EF4-FFF2-40B4-BE49-F238E27FC236}">
                  <a16:creationId xmlns:a16="http://schemas.microsoft.com/office/drawing/2014/main" id="{6FBFF5BD-1135-B64A-A107-107271139C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35556" y="1661285"/>
              <a:ext cx="11195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" name="Oval 45">
              <a:extLst>
                <a:ext uri="{FF2B5EF4-FFF2-40B4-BE49-F238E27FC236}">
                  <a16:creationId xmlns:a16="http://schemas.microsoft.com/office/drawing/2014/main" id="{134F1D46-FA66-EB4F-9D1A-9A37581AA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3292" y="2047047"/>
              <a:ext cx="652463" cy="652463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" name="Line 47">
              <a:extLst>
                <a:ext uri="{FF2B5EF4-FFF2-40B4-BE49-F238E27FC236}">
                  <a16:creationId xmlns:a16="http://schemas.microsoft.com/office/drawing/2014/main" id="{DC724CF4-DA17-FB42-AFE0-FE1E5FA4D6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33967" y="2716973"/>
              <a:ext cx="0" cy="3857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1" name="Line 48">
              <a:extLst>
                <a:ext uri="{FF2B5EF4-FFF2-40B4-BE49-F238E27FC236}">
                  <a16:creationId xmlns:a16="http://schemas.microsoft.com/office/drawing/2014/main" id="{D335D3E0-756E-AC48-A48D-D3A59CB54C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18093" y="3097970"/>
              <a:ext cx="1137032" cy="47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58">
                  <a:extLst>
                    <a:ext uri="{FF2B5EF4-FFF2-40B4-BE49-F238E27FC236}">
                      <a16:creationId xmlns:a16="http://schemas.microsoft.com/office/drawing/2014/main" id="{3471A494-E1E5-E548-B492-79326C9C67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37242" y="2034347"/>
                  <a:ext cx="600075" cy="677863"/>
                </a:xfrm>
                <a:prstGeom prst="rect">
                  <a:avLst/>
                </a:prstGeom>
                <a:solidFill>
                  <a:srgbClr val="FFCC00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16" name="Rectangle 58">
                  <a:extLst>
                    <a:ext uri="{FF2B5EF4-FFF2-40B4-BE49-F238E27FC236}">
                      <a16:creationId xmlns:a16="http://schemas.microsoft.com/office/drawing/2014/main" id="{3471A494-E1E5-E548-B492-79326C9C6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937242" y="2034347"/>
                  <a:ext cx="600075" cy="6778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Line 63">
              <a:extLst>
                <a:ext uri="{FF2B5EF4-FFF2-40B4-BE49-F238E27FC236}">
                  <a16:creationId xmlns:a16="http://schemas.microsoft.com/office/drawing/2014/main" id="{EA77DA71-6E49-0C46-8F2A-7C1BC9D2D2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33967" y="2154997"/>
              <a:ext cx="0" cy="4381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0C9E428-B35E-5B4E-BD97-67A020CB461D}"/>
                    </a:ext>
                  </a:extLst>
                </p:cNvPr>
                <p:cNvSpPr txBox="1"/>
                <p:nvPr/>
              </p:nvSpPr>
              <p:spPr>
                <a:xfrm>
                  <a:off x="7346004" y="2223815"/>
                  <a:ext cx="2996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0C9E428-B35E-5B4E-BD97-67A020CB4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6004" y="2223815"/>
                  <a:ext cx="29969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0833" r="-833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Line 1061">
              <a:extLst>
                <a:ext uri="{FF2B5EF4-FFF2-40B4-BE49-F238E27FC236}">
                  <a16:creationId xmlns:a16="http://schemas.microsoft.com/office/drawing/2014/main" id="{2421AEB9-3E17-6A4C-99B4-44E879873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33967" y="2830931"/>
              <a:ext cx="0" cy="4039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1076">
              <a:extLst>
                <a:ext uri="{FF2B5EF4-FFF2-40B4-BE49-F238E27FC236}">
                  <a16:creationId xmlns:a16="http://schemas.microsoft.com/office/drawing/2014/main" id="{59E09B16-30D7-E04B-B51E-F9767FE110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1867" y="3349098"/>
              <a:ext cx="3352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Line 1077">
              <a:extLst>
                <a:ext uri="{FF2B5EF4-FFF2-40B4-BE49-F238E27FC236}">
                  <a16:creationId xmlns:a16="http://schemas.microsoft.com/office/drawing/2014/main" id="{11599AEE-F8EB-964A-9C73-BC09EA06C4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4392" y="3454487"/>
              <a:ext cx="13023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Line 1078">
              <a:extLst>
                <a:ext uri="{FF2B5EF4-FFF2-40B4-BE49-F238E27FC236}">
                  <a16:creationId xmlns:a16="http://schemas.microsoft.com/office/drawing/2014/main" id="{45A2BC5D-64D0-B64E-B4A5-5B4D331C43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5968" y="3243708"/>
              <a:ext cx="482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86F6C-A35E-30FA-70DD-C428BB1B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15821B-0A1E-6855-AEFC-4CBA09873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Terms of the admittance matrix</a:t>
            </a:r>
            <a:endParaRPr lang="en-US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DC networks</a:t>
            </a:r>
          </a:p>
          <a:p>
            <a:pPr lvl="1"/>
            <a:r>
              <a:rPr lang="en-GB" sz="2400" dirty="0"/>
              <a:t>Branches have a real-valued resistance</a:t>
            </a:r>
          </a:p>
          <a:p>
            <a:pPr marL="342900" lvl="1" indent="0">
              <a:buNone/>
            </a:pPr>
            <a:r>
              <a:rPr lang="en-GB" dirty="0">
                <a:sym typeface="Wingdings" pitchFamily="2" charset="2"/>
              </a:rPr>
              <a:t> Branches have real-valued admittances</a:t>
            </a:r>
            <a:endParaRPr lang="en-GB" sz="2400" dirty="0"/>
          </a:p>
          <a:p>
            <a:pPr marL="342900" lvl="1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All the terms of the admittance matrix are real</a:t>
            </a:r>
          </a:p>
          <a:p>
            <a:r>
              <a:rPr lang="en-GB" dirty="0"/>
              <a:t>AC networks</a:t>
            </a:r>
          </a:p>
          <a:p>
            <a:pPr lvl="1"/>
            <a:r>
              <a:rPr lang="en-GB" sz="2400" dirty="0"/>
              <a:t>Branches have complex-valued impedances</a:t>
            </a:r>
          </a:p>
          <a:p>
            <a:pPr marL="342900" lvl="1" indent="0">
              <a:buNone/>
            </a:pPr>
            <a:r>
              <a:rPr lang="en-GB" dirty="0">
                <a:sym typeface="Wingdings" pitchFamily="2" charset="2"/>
              </a:rPr>
              <a:t> Branches have complex-valued admittances</a:t>
            </a:r>
            <a:endParaRPr lang="en-GB" sz="2400" dirty="0"/>
          </a:p>
          <a:p>
            <a:pPr marL="342900" lvl="1" indent="0"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All the terms of Y are complex</a:t>
            </a:r>
          </a:p>
          <a:p>
            <a:r>
              <a:rPr lang="en-GB" dirty="0"/>
              <a:t>Inverting a complex matrix is just as feasible as inverting a real matrix</a:t>
            </a:r>
          </a:p>
          <a:p>
            <a:pPr lvl="1"/>
            <a:r>
              <a:rPr lang="en-GB" dirty="0"/>
              <a:t>Particularly with a computer!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EBA79FA9-E084-3B4C-9B60-D0DEE1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7FA4A96-7797-934A-9873-8BB86EC279F5}" type="slidenum">
              <a:rPr lang="en-GB" smtClean="0"/>
              <a:pPr>
                <a:spcAft>
                  <a:spcPts val="600"/>
                </a:spcAft>
              </a:pPr>
              <a:t>41</a:t>
            </a:fld>
            <a:endParaRPr lang="en-GB" sz="1400">
              <a:latin typeface="Times" charset="0"/>
            </a:endParaRPr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4294967295"/>
          </p:nvPr>
        </p:nvSpPr>
        <p:spPr>
          <a:xfrm>
            <a:off x="0" y="6661150"/>
            <a:ext cx="3983038" cy="23177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© 2024 D. Kirschen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D53CE9-BAD7-DAF6-A5A6-162BC5AA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8.1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9723D-DB74-F842-B5E8-A0CA22FB30B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484313" y="1579563"/>
            <a:ext cx="10707687" cy="45878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Build the nodal equations of the DC network shown below.</a:t>
            </a:r>
          </a:p>
        </p:txBody>
      </p:sp>
      <p:sp>
        <p:nvSpPr>
          <p:cNvPr id="15" name="Oval 38">
            <a:extLst>
              <a:ext uri="{FF2B5EF4-FFF2-40B4-BE49-F238E27FC236}">
                <a16:creationId xmlns:a16="http://schemas.microsoft.com/office/drawing/2014/main" id="{0156094B-F62D-6B48-8401-2650D7069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9703" y="2527379"/>
            <a:ext cx="127000" cy="1365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16" name="Oval 39">
            <a:extLst>
              <a:ext uri="{FF2B5EF4-FFF2-40B4-BE49-F238E27FC236}">
                <a16:creationId xmlns:a16="http://schemas.microsoft.com/office/drawing/2014/main" id="{63712B2D-50F9-D343-939A-1B7E73A8B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2254" y="2527379"/>
            <a:ext cx="127000" cy="1365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690519-A2B6-BC4A-9325-ADE54C4CA7F6}"/>
                  </a:ext>
                </a:extLst>
              </p:cNvPr>
              <p:cNvSpPr txBox="1"/>
              <p:nvPr/>
            </p:nvSpPr>
            <p:spPr>
              <a:xfrm>
                <a:off x="1024837" y="3991304"/>
                <a:ext cx="6781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690519-A2B6-BC4A-9325-ADE54C4CA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37" y="3991304"/>
                <a:ext cx="678199" cy="369332"/>
              </a:xfrm>
              <a:prstGeom prst="rect">
                <a:avLst/>
              </a:prstGeom>
              <a:blipFill>
                <a:blip r:embed="rId2"/>
                <a:stretch>
                  <a:fillRect l="-9259" t="-6667" r="-9259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1048">
            <a:extLst>
              <a:ext uri="{FF2B5EF4-FFF2-40B4-BE49-F238E27FC236}">
                <a16:creationId xmlns:a16="http://schemas.microsoft.com/office/drawing/2014/main" id="{3EB16E24-4002-D340-B7B2-688106D7B160}"/>
              </a:ext>
            </a:extLst>
          </p:cNvPr>
          <p:cNvGrpSpPr>
            <a:grpSpLocks/>
          </p:cNvGrpSpPr>
          <p:nvPr/>
        </p:nvGrpSpPr>
        <p:grpSpPr bwMode="auto">
          <a:xfrm>
            <a:off x="1919920" y="2589377"/>
            <a:ext cx="293585" cy="1260778"/>
            <a:chOff x="3984" y="1344"/>
            <a:chExt cx="192" cy="576"/>
          </a:xfrm>
        </p:grpSpPr>
        <p:sp>
          <p:nvSpPr>
            <p:cNvPr id="57" name="Line 1049">
              <a:extLst>
                <a:ext uri="{FF2B5EF4-FFF2-40B4-BE49-F238E27FC236}">
                  <a16:creationId xmlns:a16="http://schemas.microsoft.com/office/drawing/2014/main" id="{273339AC-3812-7243-9DD6-6AFCF9BAEC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344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1050">
              <a:extLst>
                <a:ext uri="{FF2B5EF4-FFF2-40B4-BE49-F238E27FC236}">
                  <a16:creationId xmlns:a16="http://schemas.microsoft.com/office/drawing/2014/main" id="{445AA991-5605-F64A-8537-D4AD561A64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48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Line 1051">
              <a:extLst>
                <a:ext uri="{FF2B5EF4-FFF2-40B4-BE49-F238E27FC236}">
                  <a16:creationId xmlns:a16="http://schemas.microsoft.com/office/drawing/2014/main" id="{0965574C-18C8-3245-A791-66645640B0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536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Line 1052">
              <a:extLst>
                <a:ext uri="{FF2B5EF4-FFF2-40B4-BE49-F238E27FC236}">
                  <a16:creationId xmlns:a16="http://schemas.microsoft.com/office/drawing/2014/main" id="{55974981-4F26-4E44-9F64-77DEE0B4F5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584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1053">
              <a:extLst>
                <a:ext uri="{FF2B5EF4-FFF2-40B4-BE49-F238E27FC236}">
                  <a16:creationId xmlns:a16="http://schemas.microsoft.com/office/drawing/2014/main" id="{8C149E74-0389-0C43-808F-2F00C203C8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632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Line 1054">
              <a:extLst>
                <a:ext uri="{FF2B5EF4-FFF2-40B4-BE49-F238E27FC236}">
                  <a16:creationId xmlns:a16="http://schemas.microsoft.com/office/drawing/2014/main" id="{8E5CEE13-DC95-FA40-826A-8BA1C04EC4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0" y="172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Line 1055">
              <a:extLst>
                <a:ext uri="{FF2B5EF4-FFF2-40B4-BE49-F238E27FC236}">
                  <a16:creationId xmlns:a16="http://schemas.microsoft.com/office/drawing/2014/main" id="{A9A3CA5C-F890-904C-8FFB-E0F76EE430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77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1056">
              <a:extLst>
                <a:ext uri="{FF2B5EF4-FFF2-40B4-BE49-F238E27FC236}">
                  <a16:creationId xmlns:a16="http://schemas.microsoft.com/office/drawing/2014/main" id="{DE0F3FDD-60E1-9840-87C8-6ECF874035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680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" name="Oval 16">
            <a:extLst>
              <a:ext uri="{FF2B5EF4-FFF2-40B4-BE49-F238E27FC236}">
                <a16:creationId xmlns:a16="http://schemas.microsoft.com/office/drawing/2014/main" id="{12804B3F-33D8-2C48-8963-A98E4E48F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482" y="3831502"/>
            <a:ext cx="652462" cy="652463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800" dirty="0"/>
              <a:t>+</a:t>
            </a:r>
          </a:p>
          <a:p>
            <a:pPr algn="ctr"/>
            <a:r>
              <a:rPr lang="en-US" sz="2800" dirty="0"/>
              <a:t>-</a:t>
            </a:r>
          </a:p>
        </p:txBody>
      </p:sp>
      <p:grpSp>
        <p:nvGrpSpPr>
          <p:cNvPr id="84" name="Group 1048">
            <a:extLst>
              <a:ext uri="{FF2B5EF4-FFF2-40B4-BE49-F238E27FC236}">
                <a16:creationId xmlns:a16="http://schemas.microsoft.com/office/drawing/2014/main" id="{C845D535-84F9-3947-82BE-420C6AB60B2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192859" y="1969793"/>
            <a:ext cx="293585" cy="1260778"/>
            <a:chOff x="3984" y="1344"/>
            <a:chExt cx="192" cy="576"/>
          </a:xfrm>
        </p:grpSpPr>
        <p:sp>
          <p:nvSpPr>
            <p:cNvPr id="85" name="Line 1049">
              <a:extLst>
                <a:ext uri="{FF2B5EF4-FFF2-40B4-BE49-F238E27FC236}">
                  <a16:creationId xmlns:a16="http://schemas.microsoft.com/office/drawing/2014/main" id="{EA2B5F98-8896-F44D-B160-0EDC4480EF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344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Line 1050">
              <a:extLst>
                <a:ext uri="{FF2B5EF4-FFF2-40B4-BE49-F238E27FC236}">
                  <a16:creationId xmlns:a16="http://schemas.microsoft.com/office/drawing/2014/main" id="{79AD1110-C468-1B4C-B34F-5B9066F053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48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1051">
              <a:extLst>
                <a:ext uri="{FF2B5EF4-FFF2-40B4-BE49-F238E27FC236}">
                  <a16:creationId xmlns:a16="http://schemas.microsoft.com/office/drawing/2014/main" id="{ABDB1982-9BD5-EE41-82E6-0EAF64E33C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536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Line 1052">
              <a:extLst>
                <a:ext uri="{FF2B5EF4-FFF2-40B4-BE49-F238E27FC236}">
                  <a16:creationId xmlns:a16="http://schemas.microsoft.com/office/drawing/2014/main" id="{9E1D666B-AA25-DC4D-B619-85E81CC32E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584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Line 1053">
              <a:extLst>
                <a:ext uri="{FF2B5EF4-FFF2-40B4-BE49-F238E27FC236}">
                  <a16:creationId xmlns:a16="http://schemas.microsoft.com/office/drawing/2014/main" id="{835F2420-29AC-774B-892B-91F3016840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632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Line 1054">
              <a:extLst>
                <a:ext uri="{FF2B5EF4-FFF2-40B4-BE49-F238E27FC236}">
                  <a16:creationId xmlns:a16="http://schemas.microsoft.com/office/drawing/2014/main" id="{D679055A-0114-B246-90E6-0539C30826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0" y="172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Line 1055">
              <a:extLst>
                <a:ext uri="{FF2B5EF4-FFF2-40B4-BE49-F238E27FC236}">
                  <a16:creationId xmlns:a16="http://schemas.microsoft.com/office/drawing/2014/main" id="{BDD7859E-F5A0-8145-B0C7-E0B5A862AD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77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Line 1056">
              <a:extLst>
                <a:ext uri="{FF2B5EF4-FFF2-40B4-BE49-F238E27FC236}">
                  <a16:creationId xmlns:a16="http://schemas.microsoft.com/office/drawing/2014/main" id="{511D1682-4F4E-AE4F-B735-785744ED67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680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3" name="Group 1048">
            <a:extLst>
              <a:ext uri="{FF2B5EF4-FFF2-40B4-BE49-F238E27FC236}">
                <a16:creationId xmlns:a16="http://schemas.microsoft.com/office/drawing/2014/main" id="{BD83C51B-7067-3942-B098-623D67D6873A}"/>
              </a:ext>
            </a:extLst>
          </p:cNvPr>
          <p:cNvGrpSpPr>
            <a:grpSpLocks/>
          </p:cNvGrpSpPr>
          <p:nvPr/>
        </p:nvGrpSpPr>
        <p:grpSpPr bwMode="auto">
          <a:xfrm>
            <a:off x="4495787" y="3257163"/>
            <a:ext cx="293585" cy="1260778"/>
            <a:chOff x="3984" y="1344"/>
            <a:chExt cx="192" cy="576"/>
          </a:xfrm>
        </p:grpSpPr>
        <p:sp>
          <p:nvSpPr>
            <p:cNvPr id="94" name="Line 1049">
              <a:extLst>
                <a:ext uri="{FF2B5EF4-FFF2-40B4-BE49-F238E27FC236}">
                  <a16:creationId xmlns:a16="http://schemas.microsoft.com/office/drawing/2014/main" id="{A9633EE1-C466-4A4D-B9DA-B0560B05A9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344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Line 1050">
              <a:extLst>
                <a:ext uri="{FF2B5EF4-FFF2-40B4-BE49-F238E27FC236}">
                  <a16:creationId xmlns:a16="http://schemas.microsoft.com/office/drawing/2014/main" id="{A21D44AA-DDC8-3745-9AD7-6F879F6EE1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48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1051">
              <a:extLst>
                <a:ext uri="{FF2B5EF4-FFF2-40B4-BE49-F238E27FC236}">
                  <a16:creationId xmlns:a16="http://schemas.microsoft.com/office/drawing/2014/main" id="{C46244C2-30CC-0647-B9F7-E7F485BE14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536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Line 1052">
              <a:extLst>
                <a:ext uri="{FF2B5EF4-FFF2-40B4-BE49-F238E27FC236}">
                  <a16:creationId xmlns:a16="http://schemas.microsoft.com/office/drawing/2014/main" id="{9376823C-32AB-1C43-AEE3-A420FECAD9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584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Line 1053">
              <a:extLst>
                <a:ext uri="{FF2B5EF4-FFF2-40B4-BE49-F238E27FC236}">
                  <a16:creationId xmlns:a16="http://schemas.microsoft.com/office/drawing/2014/main" id="{50B1CA0B-6B40-684C-8B24-F2A06BB8A4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632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1054">
              <a:extLst>
                <a:ext uri="{FF2B5EF4-FFF2-40B4-BE49-F238E27FC236}">
                  <a16:creationId xmlns:a16="http://schemas.microsoft.com/office/drawing/2014/main" id="{43428D36-898E-904A-A420-3B6C0ED40F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0" y="172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Line 1055">
              <a:extLst>
                <a:ext uri="{FF2B5EF4-FFF2-40B4-BE49-F238E27FC236}">
                  <a16:creationId xmlns:a16="http://schemas.microsoft.com/office/drawing/2014/main" id="{A7876638-8738-1844-AB29-B67BB3042F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77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Line 1056">
              <a:extLst>
                <a:ext uri="{FF2B5EF4-FFF2-40B4-BE49-F238E27FC236}">
                  <a16:creationId xmlns:a16="http://schemas.microsoft.com/office/drawing/2014/main" id="{4D57EDD9-EBFA-484F-883F-D38C7AF542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680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3" name="Line 1055">
            <a:extLst>
              <a:ext uri="{FF2B5EF4-FFF2-40B4-BE49-F238E27FC236}">
                <a16:creationId xmlns:a16="http://schemas.microsoft.com/office/drawing/2014/main" id="{9BDDBCE3-5425-AA4C-B627-2C0F2A25493F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2443354" y="2227753"/>
            <a:ext cx="3419" cy="7445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Line 1055">
            <a:extLst>
              <a:ext uri="{FF2B5EF4-FFF2-40B4-BE49-F238E27FC236}">
                <a16:creationId xmlns:a16="http://schemas.microsoft.com/office/drawing/2014/main" id="{8FCA0FA9-A639-B14E-9E74-0CFF6D5AAE37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4295685" y="2227996"/>
            <a:ext cx="3419" cy="7445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67ED35C-7E43-D447-9E9F-41E39027E7FB}"/>
              </a:ext>
            </a:extLst>
          </p:cNvPr>
          <p:cNvGrpSpPr/>
          <p:nvPr/>
        </p:nvGrpSpPr>
        <p:grpSpPr>
          <a:xfrm>
            <a:off x="1832131" y="4496066"/>
            <a:ext cx="482144" cy="646139"/>
            <a:chOff x="7415996" y="5516686"/>
            <a:chExt cx="482144" cy="646139"/>
          </a:xfrm>
        </p:grpSpPr>
        <p:sp>
          <p:nvSpPr>
            <p:cNvPr id="105" name="Line 1067">
              <a:extLst>
                <a:ext uri="{FF2B5EF4-FFF2-40B4-BE49-F238E27FC236}">
                  <a16:creationId xmlns:a16="http://schemas.microsoft.com/office/drawing/2014/main" id="{07B41D80-A204-BA46-B18E-4A30C55DD5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8453" y="5516686"/>
              <a:ext cx="0" cy="4039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Line 1072">
              <a:extLst>
                <a:ext uri="{FF2B5EF4-FFF2-40B4-BE49-F238E27FC236}">
                  <a16:creationId xmlns:a16="http://schemas.microsoft.com/office/drawing/2014/main" id="{4E07F506-80D3-CC41-926F-E6BDCACB6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1895" y="6057436"/>
              <a:ext cx="3352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Line 1073">
              <a:extLst>
                <a:ext uri="{FF2B5EF4-FFF2-40B4-BE49-F238E27FC236}">
                  <a16:creationId xmlns:a16="http://schemas.microsoft.com/office/drawing/2014/main" id="{A7291CE9-972C-7640-8A40-858F7D656E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04420" y="6162825"/>
              <a:ext cx="13023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Line 1074">
              <a:extLst>
                <a:ext uri="{FF2B5EF4-FFF2-40B4-BE49-F238E27FC236}">
                  <a16:creationId xmlns:a16="http://schemas.microsoft.com/office/drawing/2014/main" id="{FB25F491-C6DB-6B47-89C8-BA51D8C904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15996" y="5952046"/>
              <a:ext cx="482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92CCFC3-4F5F-DE45-8FCC-7F50293C836C}"/>
              </a:ext>
            </a:extLst>
          </p:cNvPr>
          <p:cNvGrpSpPr/>
          <p:nvPr/>
        </p:nvGrpSpPr>
        <p:grpSpPr>
          <a:xfrm>
            <a:off x="4401407" y="4483965"/>
            <a:ext cx="482144" cy="646139"/>
            <a:chOff x="7415996" y="5516686"/>
            <a:chExt cx="482144" cy="646139"/>
          </a:xfrm>
        </p:grpSpPr>
        <p:sp>
          <p:nvSpPr>
            <p:cNvPr id="111" name="Line 1067">
              <a:extLst>
                <a:ext uri="{FF2B5EF4-FFF2-40B4-BE49-F238E27FC236}">
                  <a16:creationId xmlns:a16="http://schemas.microsoft.com/office/drawing/2014/main" id="{F3CBC28C-6D5C-B248-9284-C0F657A3B0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8453" y="5516686"/>
              <a:ext cx="0" cy="4039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Line 1072">
              <a:extLst>
                <a:ext uri="{FF2B5EF4-FFF2-40B4-BE49-F238E27FC236}">
                  <a16:creationId xmlns:a16="http://schemas.microsoft.com/office/drawing/2014/main" id="{1F1E3404-7243-A145-8CE7-76EE770421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1895" y="6057436"/>
              <a:ext cx="3352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1073">
              <a:extLst>
                <a:ext uri="{FF2B5EF4-FFF2-40B4-BE49-F238E27FC236}">
                  <a16:creationId xmlns:a16="http://schemas.microsoft.com/office/drawing/2014/main" id="{4A4D7CC8-7193-974D-B49B-4FFBA358E1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04420" y="6162825"/>
              <a:ext cx="13023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Line 1074">
              <a:extLst>
                <a:ext uri="{FF2B5EF4-FFF2-40B4-BE49-F238E27FC236}">
                  <a16:creationId xmlns:a16="http://schemas.microsoft.com/office/drawing/2014/main" id="{B867C5FE-4805-B24F-81D4-469F4CA4D5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15996" y="5952046"/>
              <a:ext cx="482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" name="Line 1055">
            <a:extLst>
              <a:ext uri="{FF2B5EF4-FFF2-40B4-BE49-F238E27FC236}">
                <a16:creationId xmlns:a16="http://schemas.microsoft.com/office/drawing/2014/main" id="{C7912700-4B1C-164A-91CF-3D3E3F4D972D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4284219" y="2992554"/>
            <a:ext cx="723070" cy="649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51335A4E-361D-404C-91C2-4CE444589408}"/>
                  </a:ext>
                </a:extLst>
              </p:cNvPr>
              <p:cNvSpPr txBox="1"/>
              <p:nvPr/>
            </p:nvSpPr>
            <p:spPr>
              <a:xfrm>
                <a:off x="1405320" y="3072497"/>
                <a:ext cx="5145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51335A4E-361D-404C-91C2-4CE44458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320" y="3072497"/>
                <a:ext cx="514564" cy="369332"/>
              </a:xfrm>
              <a:prstGeom prst="rect">
                <a:avLst/>
              </a:prstGeom>
              <a:blipFill>
                <a:blip r:embed="rId3"/>
                <a:stretch>
                  <a:fillRect l="-11905" t="-3226" r="-11905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FC991D9-C06D-2642-A47B-1F3B7BAB0EE8}"/>
                  </a:ext>
                </a:extLst>
              </p:cNvPr>
              <p:cNvSpPr txBox="1"/>
              <p:nvPr/>
            </p:nvSpPr>
            <p:spPr>
              <a:xfrm>
                <a:off x="3067305" y="2133924"/>
                <a:ext cx="5145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FC991D9-C06D-2642-A47B-1F3B7BAB0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305" y="2133924"/>
                <a:ext cx="514564" cy="369332"/>
              </a:xfrm>
              <a:prstGeom prst="rect">
                <a:avLst/>
              </a:prstGeom>
              <a:blipFill>
                <a:blip r:embed="rId4"/>
                <a:stretch>
                  <a:fillRect l="-11905" t="-6667" r="-1190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446A1F9-D001-4246-98E5-FB82332F3EA2}"/>
                  </a:ext>
                </a:extLst>
              </p:cNvPr>
              <p:cNvSpPr txBox="1"/>
              <p:nvPr/>
            </p:nvSpPr>
            <p:spPr>
              <a:xfrm>
                <a:off x="4850582" y="3702886"/>
                <a:ext cx="5145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446A1F9-D001-4246-98E5-FB82332F3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582" y="3702886"/>
                <a:ext cx="514564" cy="369332"/>
              </a:xfrm>
              <a:prstGeom prst="rect">
                <a:avLst/>
              </a:prstGeom>
              <a:blipFill>
                <a:blip r:embed="rId5"/>
                <a:stretch>
                  <a:fillRect l="-17073" t="-6667" r="-1219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TextBox 118">
            <a:extLst>
              <a:ext uri="{FF2B5EF4-FFF2-40B4-BE49-F238E27FC236}">
                <a16:creationId xmlns:a16="http://schemas.microsoft.com/office/drawing/2014/main" id="{B6C709CF-B203-874F-8482-CBAEBDB48643}"/>
              </a:ext>
            </a:extLst>
          </p:cNvPr>
          <p:cNvSpPr txBox="1"/>
          <p:nvPr/>
        </p:nvSpPr>
        <p:spPr>
          <a:xfrm>
            <a:off x="1934829" y="2184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E80E5FC-C831-AB4A-A580-8E9C809D6208}"/>
              </a:ext>
            </a:extLst>
          </p:cNvPr>
          <p:cNvSpPr txBox="1"/>
          <p:nvPr/>
        </p:nvSpPr>
        <p:spPr>
          <a:xfrm>
            <a:off x="4491636" y="2212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3118A-E404-C7AA-139D-1A4EB05C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09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0E87BE-8CA6-E424-D6BC-729B2F82F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8.1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9723D-DB74-F842-B5E8-A0CA22FB30B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484313" y="1579563"/>
            <a:ext cx="10707687" cy="45878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Convert voltage sources to current sources and impedances to admittances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5DD19A-1104-CB4D-A364-8BCCA1E582E1}"/>
              </a:ext>
            </a:extLst>
          </p:cNvPr>
          <p:cNvGrpSpPr/>
          <p:nvPr/>
        </p:nvGrpSpPr>
        <p:grpSpPr>
          <a:xfrm>
            <a:off x="1024837" y="2133924"/>
            <a:ext cx="4340309" cy="3008281"/>
            <a:chOff x="1024837" y="2133924"/>
            <a:chExt cx="4340309" cy="3008281"/>
          </a:xfrm>
        </p:grpSpPr>
        <p:sp>
          <p:nvSpPr>
            <p:cNvPr id="15" name="Oval 38">
              <a:extLst>
                <a:ext uri="{FF2B5EF4-FFF2-40B4-BE49-F238E27FC236}">
                  <a16:creationId xmlns:a16="http://schemas.microsoft.com/office/drawing/2014/main" id="{0156094B-F62D-6B48-8401-2650D7069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9703" y="2527379"/>
              <a:ext cx="127000" cy="1365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6" name="Oval 39">
              <a:extLst>
                <a:ext uri="{FF2B5EF4-FFF2-40B4-BE49-F238E27FC236}">
                  <a16:creationId xmlns:a16="http://schemas.microsoft.com/office/drawing/2014/main" id="{63712B2D-50F9-D343-939A-1B7E73A8B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2254" y="2527379"/>
              <a:ext cx="127000" cy="1365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690519-A2B6-BC4A-9325-ADE54C4CA7F6}"/>
                    </a:ext>
                  </a:extLst>
                </p:cNvPr>
                <p:cNvSpPr txBox="1"/>
                <p:nvPr/>
              </p:nvSpPr>
              <p:spPr>
                <a:xfrm>
                  <a:off x="1024837" y="3991304"/>
                  <a:ext cx="67819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690519-A2B6-BC4A-9325-ADE54C4CA7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837" y="3991304"/>
                  <a:ext cx="678199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9259" t="-6667" r="-9259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Group 1048">
              <a:extLst>
                <a:ext uri="{FF2B5EF4-FFF2-40B4-BE49-F238E27FC236}">
                  <a16:creationId xmlns:a16="http://schemas.microsoft.com/office/drawing/2014/main" id="{3EB16E24-4002-D340-B7B2-688106D7B1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9920" y="2589377"/>
              <a:ext cx="293585" cy="1260778"/>
              <a:chOff x="3984" y="1344"/>
              <a:chExt cx="192" cy="576"/>
            </a:xfrm>
          </p:grpSpPr>
          <p:sp>
            <p:nvSpPr>
              <p:cNvPr id="57" name="Line 1049">
                <a:extLst>
                  <a:ext uri="{FF2B5EF4-FFF2-40B4-BE49-F238E27FC236}">
                    <a16:creationId xmlns:a16="http://schemas.microsoft.com/office/drawing/2014/main" id="{273339AC-3812-7243-9DD6-6AFCF9BAE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Line 1050">
                <a:extLst>
                  <a:ext uri="{FF2B5EF4-FFF2-40B4-BE49-F238E27FC236}">
                    <a16:creationId xmlns:a16="http://schemas.microsoft.com/office/drawing/2014/main" id="{445AA991-5605-F64A-8537-D4AD561A64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48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Line 1051">
                <a:extLst>
                  <a:ext uri="{FF2B5EF4-FFF2-40B4-BE49-F238E27FC236}">
                    <a16:creationId xmlns:a16="http://schemas.microsoft.com/office/drawing/2014/main" id="{0965574C-18C8-3245-A791-66645640B0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536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Line 1052">
                <a:extLst>
                  <a:ext uri="{FF2B5EF4-FFF2-40B4-BE49-F238E27FC236}">
                    <a16:creationId xmlns:a16="http://schemas.microsoft.com/office/drawing/2014/main" id="{55974981-4F26-4E44-9F64-77DEE0B4F5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584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Line 1053">
                <a:extLst>
                  <a:ext uri="{FF2B5EF4-FFF2-40B4-BE49-F238E27FC236}">
                    <a16:creationId xmlns:a16="http://schemas.microsoft.com/office/drawing/2014/main" id="{8C149E74-0389-0C43-808F-2F00C203C8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632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Line 1054">
                <a:extLst>
                  <a:ext uri="{FF2B5EF4-FFF2-40B4-BE49-F238E27FC236}">
                    <a16:creationId xmlns:a16="http://schemas.microsoft.com/office/drawing/2014/main" id="{8E5CEE13-DC95-FA40-826A-8BA1C04EC4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172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Line 1055">
                <a:extLst>
                  <a:ext uri="{FF2B5EF4-FFF2-40B4-BE49-F238E27FC236}">
                    <a16:creationId xmlns:a16="http://schemas.microsoft.com/office/drawing/2014/main" id="{A9A3CA5C-F890-904C-8FFB-E0F76EE43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Line 1056">
                <a:extLst>
                  <a:ext uri="{FF2B5EF4-FFF2-40B4-BE49-F238E27FC236}">
                    <a16:creationId xmlns:a16="http://schemas.microsoft.com/office/drawing/2014/main" id="{DE0F3FDD-60E1-9840-87C8-6ECF874035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680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3" name="Oval 16">
              <a:extLst>
                <a:ext uri="{FF2B5EF4-FFF2-40B4-BE49-F238E27FC236}">
                  <a16:creationId xmlns:a16="http://schemas.microsoft.com/office/drawing/2014/main" id="{12804B3F-33D8-2C48-8963-A98E4E48F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0482" y="3831502"/>
              <a:ext cx="652462" cy="65246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800" dirty="0"/>
                <a:t>+</a:t>
              </a:r>
            </a:p>
            <a:p>
              <a:pPr algn="ctr"/>
              <a:r>
                <a:rPr lang="en-US" sz="2800" dirty="0"/>
                <a:t>-</a:t>
              </a:r>
            </a:p>
          </p:txBody>
        </p:sp>
        <p:grpSp>
          <p:nvGrpSpPr>
            <p:cNvPr id="84" name="Group 1048">
              <a:extLst>
                <a:ext uri="{FF2B5EF4-FFF2-40B4-BE49-F238E27FC236}">
                  <a16:creationId xmlns:a16="http://schemas.microsoft.com/office/drawing/2014/main" id="{C845D535-84F9-3947-82BE-420C6AB60B2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192859" y="1969793"/>
              <a:ext cx="293585" cy="1260778"/>
              <a:chOff x="3984" y="1344"/>
              <a:chExt cx="192" cy="576"/>
            </a:xfrm>
          </p:grpSpPr>
          <p:sp>
            <p:nvSpPr>
              <p:cNvPr id="85" name="Line 1049">
                <a:extLst>
                  <a:ext uri="{FF2B5EF4-FFF2-40B4-BE49-F238E27FC236}">
                    <a16:creationId xmlns:a16="http://schemas.microsoft.com/office/drawing/2014/main" id="{EA2B5F98-8896-F44D-B160-0EDC4480EF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Line 1050">
                <a:extLst>
                  <a:ext uri="{FF2B5EF4-FFF2-40B4-BE49-F238E27FC236}">
                    <a16:creationId xmlns:a16="http://schemas.microsoft.com/office/drawing/2014/main" id="{79AD1110-C468-1B4C-B34F-5B9066F05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48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Line 1051">
                <a:extLst>
                  <a:ext uri="{FF2B5EF4-FFF2-40B4-BE49-F238E27FC236}">
                    <a16:creationId xmlns:a16="http://schemas.microsoft.com/office/drawing/2014/main" id="{ABDB1982-9BD5-EE41-82E6-0EAF64E33C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536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Line 1052">
                <a:extLst>
                  <a:ext uri="{FF2B5EF4-FFF2-40B4-BE49-F238E27FC236}">
                    <a16:creationId xmlns:a16="http://schemas.microsoft.com/office/drawing/2014/main" id="{9E1D666B-AA25-DC4D-B619-85E81CC32E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584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Line 1053">
                <a:extLst>
                  <a:ext uri="{FF2B5EF4-FFF2-40B4-BE49-F238E27FC236}">
                    <a16:creationId xmlns:a16="http://schemas.microsoft.com/office/drawing/2014/main" id="{835F2420-29AC-774B-892B-91F3016840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632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Line 1054">
                <a:extLst>
                  <a:ext uri="{FF2B5EF4-FFF2-40B4-BE49-F238E27FC236}">
                    <a16:creationId xmlns:a16="http://schemas.microsoft.com/office/drawing/2014/main" id="{D679055A-0114-B246-90E6-0539C30826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172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Line 1055">
                <a:extLst>
                  <a:ext uri="{FF2B5EF4-FFF2-40B4-BE49-F238E27FC236}">
                    <a16:creationId xmlns:a16="http://schemas.microsoft.com/office/drawing/2014/main" id="{BDD7859E-F5A0-8145-B0C7-E0B5A862AD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Line 1056">
                <a:extLst>
                  <a:ext uri="{FF2B5EF4-FFF2-40B4-BE49-F238E27FC236}">
                    <a16:creationId xmlns:a16="http://schemas.microsoft.com/office/drawing/2014/main" id="{511D1682-4F4E-AE4F-B735-785744ED67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680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3" name="Group 1048">
              <a:extLst>
                <a:ext uri="{FF2B5EF4-FFF2-40B4-BE49-F238E27FC236}">
                  <a16:creationId xmlns:a16="http://schemas.microsoft.com/office/drawing/2014/main" id="{BD83C51B-7067-3942-B098-623D67D687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5787" y="3257163"/>
              <a:ext cx="293585" cy="1260778"/>
              <a:chOff x="3984" y="1344"/>
              <a:chExt cx="192" cy="576"/>
            </a:xfrm>
          </p:grpSpPr>
          <p:sp>
            <p:nvSpPr>
              <p:cNvPr id="94" name="Line 1049">
                <a:extLst>
                  <a:ext uri="{FF2B5EF4-FFF2-40B4-BE49-F238E27FC236}">
                    <a16:creationId xmlns:a16="http://schemas.microsoft.com/office/drawing/2014/main" id="{A9633EE1-C466-4A4D-B9DA-B0560B05A9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Line 1050">
                <a:extLst>
                  <a:ext uri="{FF2B5EF4-FFF2-40B4-BE49-F238E27FC236}">
                    <a16:creationId xmlns:a16="http://schemas.microsoft.com/office/drawing/2014/main" id="{A21D44AA-DDC8-3745-9AD7-6F879F6EE1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48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Line 1051">
                <a:extLst>
                  <a:ext uri="{FF2B5EF4-FFF2-40B4-BE49-F238E27FC236}">
                    <a16:creationId xmlns:a16="http://schemas.microsoft.com/office/drawing/2014/main" id="{C46244C2-30CC-0647-B9F7-E7F485BE14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536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1052">
                <a:extLst>
                  <a:ext uri="{FF2B5EF4-FFF2-40B4-BE49-F238E27FC236}">
                    <a16:creationId xmlns:a16="http://schemas.microsoft.com/office/drawing/2014/main" id="{9376823C-32AB-1C43-AEE3-A420FECAD9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584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Line 1053">
                <a:extLst>
                  <a:ext uri="{FF2B5EF4-FFF2-40B4-BE49-F238E27FC236}">
                    <a16:creationId xmlns:a16="http://schemas.microsoft.com/office/drawing/2014/main" id="{50B1CA0B-6B40-684C-8B24-F2A06BB8A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632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Line 1054">
                <a:extLst>
                  <a:ext uri="{FF2B5EF4-FFF2-40B4-BE49-F238E27FC236}">
                    <a16:creationId xmlns:a16="http://schemas.microsoft.com/office/drawing/2014/main" id="{43428D36-898E-904A-A420-3B6C0ED40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172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Line 1055">
                <a:extLst>
                  <a:ext uri="{FF2B5EF4-FFF2-40B4-BE49-F238E27FC236}">
                    <a16:creationId xmlns:a16="http://schemas.microsoft.com/office/drawing/2014/main" id="{A7876638-8738-1844-AB29-B67BB3042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Line 1056">
                <a:extLst>
                  <a:ext uri="{FF2B5EF4-FFF2-40B4-BE49-F238E27FC236}">
                    <a16:creationId xmlns:a16="http://schemas.microsoft.com/office/drawing/2014/main" id="{4D57EDD9-EBFA-484F-883F-D38C7AF542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680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3" name="Line 1055">
              <a:extLst>
                <a:ext uri="{FF2B5EF4-FFF2-40B4-BE49-F238E27FC236}">
                  <a16:creationId xmlns:a16="http://schemas.microsoft.com/office/drawing/2014/main" id="{9BDDBCE3-5425-AA4C-B627-2C0F2A2549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443354" y="2227753"/>
              <a:ext cx="3419" cy="7445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1055">
              <a:extLst>
                <a:ext uri="{FF2B5EF4-FFF2-40B4-BE49-F238E27FC236}">
                  <a16:creationId xmlns:a16="http://schemas.microsoft.com/office/drawing/2014/main" id="{8FCA0FA9-A639-B14E-9E74-0CFF6D5AAE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295685" y="2227996"/>
              <a:ext cx="3419" cy="7445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67ED35C-7E43-D447-9E9F-41E39027E7FB}"/>
                </a:ext>
              </a:extLst>
            </p:cNvPr>
            <p:cNvGrpSpPr/>
            <p:nvPr/>
          </p:nvGrpSpPr>
          <p:grpSpPr>
            <a:xfrm>
              <a:off x="1832131" y="4496066"/>
              <a:ext cx="482144" cy="646139"/>
              <a:chOff x="7415996" y="5516686"/>
              <a:chExt cx="482144" cy="646139"/>
            </a:xfrm>
          </p:grpSpPr>
          <p:sp>
            <p:nvSpPr>
              <p:cNvPr id="105" name="Line 1067">
                <a:extLst>
                  <a:ext uri="{FF2B5EF4-FFF2-40B4-BE49-F238E27FC236}">
                    <a16:creationId xmlns:a16="http://schemas.microsoft.com/office/drawing/2014/main" id="{07B41D80-A204-BA46-B18E-4A30C55DD5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Line 1072">
                <a:extLst>
                  <a:ext uri="{FF2B5EF4-FFF2-40B4-BE49-F238E27FC236}">
                    <a16:creationId xmlns:a16="http://schemas.microsoft.com/office/drawing/2014/main" id="{4E07F506-80D3-CC41-926F-E6BDCACB6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Line 1073">
                <a:extLst>
                  <a:ext uri="{FF2B5EF4-FFF2-40B4-BE49-F238E27FC236}">
                    <a16:creationId xmlns:a16="http://schemas.microsoft.com/office/drawing/2014/main" id="{A7291CE9-972C-7640-8A40-858F7D656E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Line 1074">
                <a:extLst>
                  <a:ext uri="{FF2B5EF4-FFF2-40B4-BE49-F238E27FC236}">
                    <a16:creationId xmlns:a16="http://schemas.microsoft.com/office/drawing/2014/main" id="{FB25F491-C6DB-6B47-89C8-BA51D8C904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92CCFC3-4F5F-DE45-8FCC-7F50293C836C}"/>
                </a:ext>
              </a:extLst>
            </p:cNvPr>
            <p:cNvGrpSpPr/>
            <p:nvPr/>
          </p:nvGrpSpPr>
          <p:grpSpPr>
            <a:xfrm>
              <a:off x="4401407" y="4483965"/>
              <a:ext cx="482144" cy="646139"/>
              <a:chOff x="7415996" y="5516686"/>
              <a:chExt cx="482144" cy="646139"/>
            </a:xfrm>
          </p:grpSpPr>
          <p:sp>
            <p:nvSpPr>
              <p:cNvPr id="111" name="Line 1067">
                <a:extLst>
                  <a:ext uri="{FF2B5EF4-FFF2-40B4-BE49-F238E27FC236}">
                    <a16:creationId xmlns:a16="http://schemas.microsoft.com/office/drawing/2014/main" id="{F3CBC28C-6D5C-B248-9284-C0F657A3B0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" name="Line 1072">
                <a:extLst>
                  <a:ext uri="{FF2B5EF4-FFF2-40B4-BE49-F238E27FC236}">
                    <a16:creationId xmlns:a16="http://schemas.microsoft.com/office/drawing/2014/main" id="{1F1E3404-7243-A145-8CE7-76EE770421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Line 1073">
                <a:extLst>
                  <a:ext uri="{FF2B5EF4-FFF2-40B4-BE49-F238E27FC236}">
                    <a16:creationId xmlns:a16="http://schemas.microsoft.com/office/drawing/2014/main" id="{4A4D7CC8-7193-974D-B49B-4FFBA358E1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Line 1074">
                <a:extLst>
                  <a:ext uri="{FF2B5EF4-FFF2-40B4-BE49-F238E27FC236}">
                    <a16:creationId xmlns:a16="http://schemas.microsoft.com/office/drawing/2014/main" id="{B867C5FE-4805-B24F-81D4-469F4CA4D5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5" name="Line 1055">
              <a:extLst>
                <a:ext uri="{FF2B5EF4-FFF2-40B4-BE49-F238E27FC236}">
                  <a16:creationId xmlns:a16="http://schemas.microsoft.com/office/drawing/2014/main" id="{C7912700-4B1C-164A-91CF-3D3E3F4D972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4284219" y="2992554"/>
              <a:ext cx="723070" cy="64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1335A4E-361D-404C-91C2-4CE444589408}"/>
                    </a:ext>
                  </a:extLst>
                </p:cNvPr>
                <p:cNvSpPr txBox="1"/>
                <p:nvPr/>
              </p:nvSpPr>
              <p:spPr>
                <a:xfrm>
                  <a:off x="1405320" y="3072497"/>
                  <a:ext cx="5145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1335A4E-361D-404C-91C2-4CE4445894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5320" y="3072497"/>
                  <a:ext cx="51456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1905" t="-3226" r="-11905" b="-354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FC991D9-C06D-2642-A47B-1F3B7BAB0EE8}"/>
                    </a:ext>
                  </a:extLst>
                </p:cNvPr>
                <p:cNvSpPr txBox="1"/>
                <p:nvPr/>
              </p:nvSpPr>
              <p:spPr>
                <a:xfrm>
                  <a:off x="3067305" y="2133924"/>
                  <a:ext cx="5145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FC991D9-C06D-2642-A47B-1F3B7BAB0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7305" y="2133924"/>
                  <a:ext cx="51456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905" t="-6667" r="-11905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446A1F9-D001-4246-98E5-FB82332F3EA2}"/>
                    </a:ext>
                  </a:extLst>
                </p:cNvPr>
                <p:cNvSpPr txBox="1"/>
                <p:nvPr/>
              </p:nvSpPr>
              <p:spPr>
                <a:xfrm>
                  <a:off x="4850582" y="3702886"/>
                  <a:ext cx="5145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446A1F9-D001-4246-98E5-FB82332F3E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0582" y="3702886"/>
                  <a:ext cx="51456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7073" t="-6667" r="-12195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6C709CF-B203-874F-8482-CBAEBDB48643}"/>
                </a:ext>
              </a:extLst>
            </p:cNvPr>
            <p:cNvSpPr txBox="1"/>
            <p:nvPr/>
          </p:nvSpPr>
          <p:spPr>
            <a:xfrm>
              <a:off x="1934829" y="21845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E80E5FC-C831-AB4A-A580-8E9C809D6208}"/>
                </a:ext>
              </a:extLst>
            </p:cNvPr>
            <p:cNvSpPr txBox="1"/>
            <p:nvPr/>
          </p:nvSpPr>
          <p:spPr>
            <a:xfrm>
              <a:off x="4491636" y="221218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sp>
        <p:nvSpPr>
          <p:cNvPr id="56" name="Oval 38">
            <a:extLst>
              <a:ext uri="{FF2B5EF4-FFF2-40B4-BE49-F238E27FC236}">
                <a16:creationId xmlns:a16="http://schemas.microsoft.com/office/drawing/2014/main" id="{D9C68503-0C37-E744-A887-1CEFB2B91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3874" y="2531205"/>
            <a:ext cx="127000" cy="1365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65" name="Oval 39">
            <a:extLst>
              <a:ext uri="{FF2B5EF4-FFF2-40B4-BE49-F238E27FC236}">
                <a16:creationId xmlns:a16="http://schemas.microsoft.com/office/drawing/2014/main" id="{A5737E2C-2F07-AD4D-B14F-11106559E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6425" y="2531205"/>
            <a:ext cx="127000" cy="1365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9C5AE9A-6327-844E-8FF7-6FDADE828828}"/>
                  </a:ext>
                </a:extLst>
              </p:cNvPr>
              <p:cNvSpPr txBox="1"/>
              <p:nvPr/>
            </p:nvSpPr>
            <p:spPr>
              <a:xfrm>
                <a:off x="6996673" y="3995130"/>
                <a:ext cx="4374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9C5AE9A-6327-844E-8FF7-6FDADE828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673" y="3995130"/>
                <a:ext cx="437427" cy="369332"/>
              </a:xfrm>
              <a:prstGeom prst="rect">
                <a:avLst/>
              </a:prstGeom>
              <a:blipFill>
                <a:blip r:embed="rId6"/>
                <a:stretch>
                  <a:fillRect l="-20000" r="-14286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1048">
            <a:extLst>
              <a:ext uri="{FF2B5EF4-FFF2-40B4-BE49-F238E27FC236}">
                <a16:creationId xmlns:a16="http://schemas.microsoft.com/office/drawing/2014/main" id="{E43E3004-7BE8-9A40-8A2F-396F1748BFD5}"/>
              </a:ext>
            </a:extLst>
          </p:cNvPr>
          <p:cNvGrpSpPr>
            <a:grpSpLocks/>
          </p:cNvGrpSpPr>
          <p:nvPr/>
        </p:nvGrpSpPr>
        <p:grpSpPr bwMode="auto">
          <a:xfrm>
            <a:off x="8327411" y="3233857"/>
            <a:ext cx="293585" cy="1260778"/>
            <a:chOff x="3984" y="1344"/>
            <a:chExt cx="192" cy="576"/>
          </a:xfrm>
        </p:grpSpPr>
        <p:sp>
          <p:nvSpPr>
            <p:cNvPr id="142" name="Line 1049">
              <a:extLst>
                <a:ext uri="{FF2B5EF4-FFF2-40B4-BE49-F238E27FC236}">
                  <a16:creationId xmlns:a16="http://schemas.microsoft.com/office/drawing/2014/main" id="{57A2320F-ACBE-A245-907D-5BB052C3E5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344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Line 1050">
              <a:extLst>
                <a:ext uri="{FF2B5EF4-FFF2-40B4-BE49-F238E27FC236}">
                  <a16:creationId xmlns:a16="http://schemas.microsoft.com/office/drawing/2014/main" id="{9DEA73AF-0C9C-0846-A60E-F67AFD2AA8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48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Line 1051">
              <a:extLst>
                <a:ext uri="{FF2B5EF4-FFF2-40B4-BE49-F238E27FC236}">
                  <a16:creationId xmlns:a16="http://schemas.microsoft.com/office/drawing/2014/main" id="{A9F723C2-609D-B242-8A8F-C78175690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536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1052">
              <a:extLst>
                <a:ext uri="{FF2B5EF4-FFF2-40B4-BE49-F238E27FC236}">
                  <a16:creationId xmlns:a16="http://schemas.microsoft.com/office/drawing/2014/main" id="{0AD09F48-A340-C442-8CF1-A4FE3E6995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584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Line 1053">
              <a:extLst>
                <a:ext uri="{FF2B5EF4-FFF2-40B4-BE49-F238E27FC236}">
                  <a16:creationId xmlns:a16="http://schemas.microsoft.com/office/drawing/2014/main" id="{842A2642-AFD5-A742-A5AD-1DD16C58F6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632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Line 1054">
              <a:extLst>
                <a:ext uri="{FF2B5EF4-FFF2-40B4-BE49-F238E27FC236}">
                  <a16:creationId xmlns:a16="http://schemas.microsoft.com/office/drawing/2014/main" id="{3EAF5B83-0164-1543-96F8-1540999AD8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0" y="172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1055">
              <a:extLst>
                <a:ext uri="{FF2B5EF4-FFF2-40B4-BE49-F238E27FC236}">
                  <a16:creationId xmlns:a16="http://schemas.microsoft.com/office/drawing/2014/main" id="{CFA8C7C9-9027-8E4D-9797-DE4E995725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77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Line 1056">
              <a:extLst>
                <a:ext uri="{FF2B5EF4-FFF2-40B4-BE49-F238E27FC236}">
                  <a16:creationId xmlns:a16="http://schemas.microsoft.com/office/drawing/2014/main" id="{C8D127B9-C40B-2A40-84A1-E100A54A89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680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" name="Oval 16">
            <a:extLst>
              <a:ext uri="{FF2B5EF4-FFF2-40B4-BE49-F238E27FC236}">
                <a16:creationId xmlns:a16="http://schemas.microsoft.com/office/drawing/2014/main" id="{2C543EC9-EAEA-8F44-9DD3-A6EA5368A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8316" y="3835328"/>
            <a:ext cx="652462" cy="652463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grpSp>
        <p:nvGrpSpPr>
          <p:cNvPr id="69" name="Group 1048">
            <a:extLst>
              <a:ext uri="{FF2B5EF4-FFF2-40B4-BE49-F238E27FC236}">
                <a16:creationId xmlns:a16="http://schemas.microsoft.com/office/drawing/2014/main" id="{86F32354-DDB4-F542-9E6A-FC85CCC87D9F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9207030" y="1973619"/>
            <a:ext cx="293585" cy="1260778"/>
            <a:chOff x="3984" y="1344"/>
            <a:chExt cx="192" cy="576"/>
          </a:xfrm>
        </p:grpSpPr>
        <p:sp>
          <p:nvSpPr>
            <p:cNvPr id="134" name="Line 1049">
              <a:extLst>
                <a:ext uri="{FF2B5EF4-FFF2-40B4-BE49-F238E27FC236}">
                  <a16:creationId xmlns:a16="http://schemas.microsoft.com/office/drawing/2014/main" id="{2F225F8D-5D07-C149-9D07-549E3BDFE6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344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Line 1050">
              <a:extLst>
                <a:ext uri="{FF2B5EF4-FFF2-40B4-BE49-F238E27FC236}">
                  <a16:creationId xmlns:a16="http://schemas.microsoft.com/office/drawing/2014/main" id="{505CFA17-092B-CD46-9514-399046BE6C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48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1051">
              <a:extLst>
                <a:ext uri="{FF2B5EF4-FFF2-40B4-BE49-F238E27FC236}">
                  <a16:creationId xmlns:a16="http://schemas.microsoft.com/office/drawing/2014/main" id="{9A47C22E-A60A-E441-9EB2-AFB6F9122E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536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Line 1052">
              <a:extLst>
                <a:ext uri="{FF2B5EF4-FFF2-40B4-BE49-F238E27FC236}">
                  <a16:creationId xmlns:a16="http://schemas.microsoft.com/office/drawing/2014/main" id="{B51EAF69-743F-0F4F-9E74-6D5E143859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584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Line 1053">
              <a:extLst>
                <a:ext uri="{FF2B5EF4-FFF2-40B4-BE49-F238E27FC236}">
                  <a16:creationId xmlns:a16="http://schemas.microsoft.com/office/drawing/2014/main" id="{98E52138-6007-B44F-8AC5-DD3019FA9F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632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Line 1054">
              <a:extLst>
                <a:ext uri="{FF2B5EF4-FFF2-40B4-BE49-F238E27FC236}">
                  <a16:creationId xmlns:a16="http://schemas.microsoft.com/office/drawing/2014/main" id="{51A553AD-2E56-9A4D-85FE-E988458545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0" y="172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Line 1055">
              <a:extLst>
                <a:ext uri="{FF2B5EF4-FFF2-40B4-BE49-F238E27FC236}">
                  <a16:creationId xmlns:a16="http://schemas.microsoft.com/office/drawing/2014/main" id="{3F379BF2-7B90-F04E-9630-B1BE66A92B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77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Line 1056">
              <a:extLst>
                <a:ext uri="{FF2B5EF4-FFF2-40B4-BE49-F238E27FC236}">
                  <a16:creationId xmlns:a16="http://schemas.microsoft.com/office/drawing/2014/main" id="{C3319C4D-4B70-504F-9023-764B87EE46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680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0" name="Group 1048">
            <a:extLst>
              <a:ext uri="{FF2B5EF4-FFF2-40B4-BE49-F238E27FC236}">
                <a16:creationId xmlns:a16="http://schemas.microsoft.com/office/drawing/2014/main" id="{CB368399-FC13-0944-BECD-6F75B586EF07}"/>
              </a:ext>
            </a:extLst>
          </p:cNvPr>
          <p:cNvGrpSpPr>
            <a:grpSpLocks/>
          </p:cNvGrpSpPr>
          <p:nvPr/>
        </p:nvGrpSpPr>
        <p:grpSpPr bwMode="auto">
          <a:xfrm>
            <a:off x="10509958" y="3260989"/>
            <a:ext cx="293585" cy="1260778"/>
            <a:chOff x="3984" y="1344"/>
            <a:chExt cx="192" cy="576"/>
          </a:xfrm>
        </p:grpSpPr>
        <p:sp>
          <p:nvSpPr>
            <p:cNvPr id="126" name="Line 1049">
              <a:extLst>
                <a:ext uri="{FF2B5EF4-FFF2-40B4-BE49-F238E27FC236}">
                  <a16:creationId xmlns:a16="http://schemas.microsoft.com/office/drawing/2014/main" id="{DC9FC704-E177-D447-8D9A-3CD784F607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344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Line 1050">
              <a:extLst>
                <a:ext uri="{FF2B5EF4-FFF2-40B4-BE49-F238E27FC236}">
                  <a16:creationId xmlns:a16="http://schemas.microsoft.com/office/drawing/2014/main" id="{2979DE37-5975-9F45-9BA9-B3C510B6D3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48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Line 1051">
              <a:extLst>
                <a:ext uri="{FF2B5EF4-FFF2-40B4-BE49-F238E27FC236}">
                  <a16:creationId xmlns:a16="http://schemas.microsoft.com/office/drawing/2014/main" id="{CEE7E82E-7760-634A-BEA0-96C43D84D9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536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Line 1052">
              <a:extLst>
                <a:ext uri="{FF2B5EF4-FFF2-40B4-BE49-F238E27FC236}">
                  <a16:creationId xmlns:a16="http://schemas.microsoft.com/office/drawing/2014/main" id="{21F76FBC-15DD-3247-8EAA-CFBF6F3247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584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Line 1053">
              <a:extLst>
                <a:ext uri="{FF2B5EF4-FFF2-40B4-BE49-F238E27FC236}">
                  <a16:creationId xmlns:a16="http://schemas.microsoft.com/office/drawing/2014/main" id="{DBAD5273-20A1-0E49-8228-C1C008FAF6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632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1054">
              <a:extLst>
                <a:ext uri="{FF2B5EF4-FFF2-40B4-BE49-F238E27FC236}">
                  <a16:creationId xmlns:a16="http://schemas.microsoft.com/office/drawing/2014/main" id="{328A5364-2E13-F544-957A-CE2B91B207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0" y="172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Line 1055">
              <a:extLst>
                <a:ext uri="{FF2B5EF4-FFF2-40B4-BE49-F238E27FC236}">
                  <a16:creationId xmlns:a16="http://schemas.microsoft.com/office/drawing/2014/main" id="{C96CCFD5-F385-FA4C-A8CC-B6BDC45008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77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Line 1056">
              <a:extLst>
                <a:ext uri="{FF2B5EF4-FFF2-40B4-BE49-F238E27FC236}">
                  <a16:creationId xmlns:a16="http://schemas.microsoft.com/office/drawing/2014/main" id="{7C71DDE2-92D3-164E-9B7D-467737A968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680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1" name="Line 1055">
            <a:extLst>
              <a:ext uri="{FF2B5EF4-FFF2-40B4-BE49-F238E27FC236}">
                <a16:creationId xmlns:a16="http://schemas.microsoft.com/office/drawing/2014/main" id="{0688C912-20C8-A24E-B751-302437DAC87C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8457525" y="2231579"/>
            <a:ext cx="3419" cy="7445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Line 1055">
            <a:extLst>
              <a:ext uri="{FF2B5EF4-FFF2-40B4-BE49-F238E27FC236}">
                <a16:creationId xmlns:a16="http://schemas.microsoft.com/office/drawing/2014/main" id="{C278B051-31D0-9A43-9DA1-6FD23A28AA3C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10309856" y="2231822"/>
            <a:ext cx="3419" cy="7445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3875BBA-4E09-114B-B776-0EF44A3C8A6D}"/>
              </a:ext>
            </a:extLst>
          </p:cNvPr>
          <p:cNvGrpSpPr/>
          <p:nvPr/>
        </p:nvGrpSpPr>
        <p:grpSpPr>
          <a:xfrm>
            <a:off x="7549965" y="4499892"/>
            <a:ext cx="482144" cy="646139"/>
            <a:chOff x="7415996" y="5516686"/>
            <a:chExt cx="482144" cy="646139"/>
          </a:xfrm>
        </p:grpSpPr>
        <p:sp>
          <p:nvSpPr>
            <p:cNvPr id="122" name="Line 1067">
              <a:extLst>
                <a:ext uri="{FF2B5EF4-FFF2-40B4-BE49-F238E27FC236}">
                  <a16:creationId xmlns:a16="http://schemas.microsoft.com/office/drawing/2014/main" id="{69FA2816-AF3D-D84F-8B85-6CCED7A470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8453" y="5516686"/>
              <a:ext cx="0" cy="4039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Line 1072">
              <a:extLst>
                <a:ext uri="{FF2B5EF4-FFF2-40B4-BE49-F238E27FC236}">
                  <a16:creationId xmlns:a16="http://schemas.microsoft.com/office/drawing/2014/main" id="{EED764F5-ECDB-C140-8977-233142C777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1895" y="6057436"/>
              <a:ext cx="3352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Line 1073">
              <a:extLst>
                <a:ext uri="{FF2B5EF4-FFF2-40B4-BE49-F238E27FC236}">
                  <a16:creationId xmlns:a16="http://schemas.microsoft.com/office/drawing/2014/main" id="{1B1F4D2A-700A-A045-BA57-430AD70107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04420" y="6162825"/>
              <a:ext cx="13023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Line 1074">
              <a:extLst>
                <a:ext uri="{FF2B5EF4-FFF2-40B4-BE49-F238E27FC236}">
                  <a16:creationId xmlns:a16="http://schemas.microsoft.com/office/drawing/2014/main" id="{C33EF53B-852D-2045-9D19-43E827908E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15996" y="5952046"/>
              <a:ext cx="482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E5EB6A8-06C7-C94F-9BB2-69FA1EBAC2BD}"/>
              </a:ext>
            </a:extLst>
          </p:cNvPr>
          <p:cNvGrpSpPr/>
          <p:nvPr/>
        </p:nvGrpSpPr>
        <p:grpSpPr>
          <a:xfrm>
            <a:off x="10415578" y="4487791"/>
            <a:ext cx="482144" cy="646139"/>
            <a:chOff x="7415996" y="5516686"/>
            <a:chExt cx="482144" cy="646139"/>
          </a:xfrm>
        </p:grpSpPr>
        <p:sp>
          <p:nvSpPr>
            <p:cNvPr id="81" name="Line 1067">
              <a:extLst>
                <a:ext uri="{FF2B5EF4-FFF2-40B4-BE49-F238E27FC236}">
                  <a16:creationId xmlns:a16="http://schemas.microsoft.com/office/drawing/2014/main" id="{68920927-A8CB-EC46-BF75-C9491BBFF4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8453" y="5516686"/>
              <a:ext cx="0" cy="4039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Line 1072">
              <a:extLst>
                <a:ext uri="{FF2B5EF4-FFF2-40B4-BE49-F238E27FC236}">
                  <a16:creationId xmlns:a16="http://schemas.microsoft.com/office/drawing/2014/main" id="{97A91A7D-7B85-304B-AC15-55B71E1E19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1895" y="6057436"/>
              <a:ext cx="3352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Line 1073">
              <a:extLst>
                <a:ext uri="{FF2B5EF4-FFF2-40B4-BE49-F238E27FC236}">
                  <a16:creationId xmlns:a16="http://schemas.microsoft.com/office/drawing/2014/main" id="{DCF6DE75-1B0A-9648-B0B3-9467C9814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04420" y="6162825"/>
              <a:ext cx="13023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Line 1074">
              <a:extLst>
                <a:ext uri="{FF2B5EF4-FFF2-40B4-BE49-F238E27FC236}">
                  <a16:creationId xmlns:a16="http://schemas.microsoft.com/office/drawing/2014/main" id="{275235C3-A553-1243-8E8B-51E54236E7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15996" y="5952046"/>
              <a:ext cx="482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" name="Line 1055">
            <a:extLst>
              <a:ext uri="{FF2B5EF4-FFF2-40B4-BE49-F238E27FC236}">
                <a16:creationId xmlns:a16="http://schemas.microsoft.com/office/drawing/2014/main" id="{84F0DF51-04F7-5146-BCB0-811B898829AE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10298390" y="2996380"/>
            <a:ext cx="723070" cy="649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9BFF54B-C2CC-EA44-93EF-DDAD9B7C7B68}"/>
                  </a:ext>
                </a:extLst>
              </p:cNvPr>
              <p:cNvSpPr txBox="1"/>
              <p:nvPr/>
            </p:nvSpPr>
            <p:spPr>
              <a:xfrm>
                <a:off x="8682206" y="3693538"/>
                <a:ext cx="7081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.5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9BFF54B-C2CC-EA44-93EF-DDAD9B7C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206" y="3693538"/>
                <a:ext cx="708143" cy="369332"/>
              </a:xfrm>
              <a:prstGeom prst="rect">
                <a:avLst/>
              </a:prstGeom>
              <a:blipFill>
                <a:blip r:embed="rId7"/>
                <a:stretch>
                  <a:fillRect l="-8772" t="-6667" r="-7018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BB5FE80-B99D-7A46-B23D-CFBD8B6E0A7A}"/>
                  </a:ext>
                </a:extLst>
              </p:cNvPr>
              <p:cNvSpPr txBox="1"/>
              <p:nvPr/>
            </p:nvSpPr>
            <p:spPr>
              <a:xfrm>
                <a:off x="9081476" y="2137750"/>
                <a:ext cx="10479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0.33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BB5FE80-B99D-7A46-B23D-CFBD8B6E0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476" y="2137750"/>
                <a:ext cx="1047979" cy="369332"/>
              </a:xfrm>
              <a:prstGeom prst="rect">
                <a:avLst/>
              </a:prstGeom>
              <a:blipFill>
                <a:blip r:embed="rId8"/>
                <a:stretch>
                  <a:fillRect l="-7229" t="-6667" r="-6024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16CAEC4-8E0E-1D49-87BA-22A19EB037BA}"/>
                  </a:ext>
                </a:extLst>
              </p:cNvPr>
              <p:cNvSpPr txBox="1"/>
              <p:nvPr/>
            </p:nvSpPr>
            <p:spPr>
              <a:xfrm>
                <a:off x="10864753" y="3706712"/>
                <a:ext cx="7081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.2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16CAEC4-8E0E-1D49-87BA-22A19EB03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4753" y="3706712"/>
                <a:ext cx="708143" cy="369332"/>
              </a:xfrm>
              <a:prstGeom prst="rect">
                <a:avLst/>
              </a:prstGeom>
              <a:blipFill>
                <a:blip r:embed="rId9"/>
                <a:stretch>
                  <a:fillRect l="-8772" t="-6452" r="-7018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E7013616-F005-C446-8617-4776E4B5B62F}"/>
              </a:ext>
            </a:extLst>
          </p:cNvPr>
          <p:cNvSpPr txBox="1"/>
          <p:nvPr/>
        </p:nvSpPr>
        <p:spPr>
          <a:xfrm>
            <a:off x="7949000" y="21884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B95B53-B37F-A243-9666-44C4DBDCCB04}"/>
              </a:ext>
            </a:extLst>
          </p:cNvPr>
          <p:cNvSpPr txBox="1"/>
          <p:nvPr/>
        </p:nvSpPr>
        <p:spPr>
          <a:xfrm>
            <a:off x="10505807" y="22160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BAE153-45E9-5B41-98EF-A62290F42CA4}"/>
              </a:ext>
            </a:extLst>
          </p:cNvPr>
          <p:cNvCxnSpPr/>
          <p:nvPr/>
        </p:nvCxnSpPr>
        <p:spPr>
          <a:xfrm flipV="1">
            <a:off x="7791037" y="3965840"/>
            <a:ext cx="0" cy="4202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13A76D8-B5F9-674E-B992-9D141FD4306C}"/>
              </a:ext>
            </a:extLst>
          </p:cNvPr>
          <p:cNvGrpSpPr/>
          <p:nvPr/>
        </p:nvGrpSpPr>
        <p:grpSpPr>
          <a:xfrm>
            <a:off x="8233131" y="4494635"/>
            <a:ext cx="482144" cy="646139"/>
            <a:chOff x="7415996" y="5516686"/>
            <a:chExt cx="482144" cy="646139"/>
          </a:xfrm>
        </p:grpSpPr>
        <p:sp>
          <p:nvSpPr>
            <p:cNvPr id="151" name="Line 1067">
              <a:extLst>
                <a:ext uri="{FF2B5EF4-FFF2-40B4-BE49-F238E27FC236}">
                  <a16:creationId xmlns:a16="http://schemas.microsoft.com/office/drawing/2014/main" id="{C382D16C-1BD8-FB48-BE91-1F26475990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8453" y="5516686"/>
              <a:ext cx="0" cy="4039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Line 1072">
              <a:extLst>
                <a:ext uri="{FF2B5EF4-FFF2-40B4-BE49-F238E27FC236}">
                  <a16:creationId xmlns:a16="http://schemas.microsoft.com/office/drawing/2014/main" id="{3AE1B708-D085-2A46-AE7A-610FBB57EF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1895" y="6057436"/>
              <a:ext cx="3352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Line 1073">
              <a:extLst>
                <a:ext uri="{FF2B5EF4-FFF2-40B4-BE49-F238E27FC236}">
                  <a16:creationId xmlns:a16="http://schemas.microsoft.com/office/drawing/2014/main" id="{A84818E8-465C-404C-A3BC-070BEFC91F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04420" y="6162825"/>
              <a:ext cx="13023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Line 1074">
              <a:extLst>
                <a:ext uri="{FF2B5EF4-FFF2-40B4-BE49-F238E27FC236}">
                  <a16:creationId xmlns:a16="http://schemas.microsoft.com/office/drawing/2014/main" id="{7A3D3674-14CE-EB42-A446-07BC1F757B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15996" y="5952046"/>
              <a:ext cx="482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5" name="Line 1055">
            <a:extLst>
              <a:ext uri="{FF2B5EF4-FFF2-40B4-BE49-F238E27FC236}">
                <a16:creationId xmlns:a16="http://schemas.microsoft.com/office/drawing/2014/main" id="{284D5FF8-8E1F-CA40-B9FC-EA2919C0AA1E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7791232" y="2914686"/>
            <a:ext cx="5987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" name="Line 1055">
            <a:extLst>
              <a:ext uri="{FF2B5EF4-FFF2-40B4-BE49-F238E27FC236}">
                <a16:creationId xmlns:a16="http://schemas.microsoft.com/office/drawing/2014/main" id="{8C672A4D-65FD-CA4D-BDB1-2CE158A9FA21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8110348" y="2843327"/>
            <a:ext cx="5859" cy="74977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" name="Line 1055">
            <a:extLst>
              <a:ext uri="{FF2B5EF4-FFF2-40B4-BE49-F238E27FC236}">
                <a16:creationId xmlns:a16="http://schemas.microsoft.com/office/drawing/2014/main" id="{88CEFB18-FA62-A141-B34A-F0D82B5F1EB2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7461489" y="3524777"/>
            <a:ext cx="5987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363307D-74B3-F446-95C4-94ED874327EC}"/>
              </a:ext>
            </a:extLst>
          </p:cNvPr>
          <p:cNvSpPr/>
          <p:nvPr/>
        </p:nvSpPr>
        <p:spPr>
          <a:xfrm>
            <a:off x="5600700" y="3441829"/>
            <a:ext cx="1104900" cy="7376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2B5488-2671-9670-B0FF-7A87B905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94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DECA15-E72B-20A4-5385-A447A809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8.1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9723D-DB74-F842-B5E8-A0CA22FB30B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98552" y="2386482"/>
            <a:ext cx="3144450" cy="45878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Nodal equations</a:t>
            </a:r>
          </a:p>
        </p:txBody>
      </p:sp>
      <p:sp>
        <p:nvSpPr>
          <p:cNvPr id="56" name="Oval 38">
            <a:extLst>
              <a:ext uri="{FF2B5EF4-FFF2-40B4-BE49-F238E27FC236}">
                <a16:creationId xmlns:a16="http://schemas.microsoft.com/office/drawing/2014/main" id="{D9C68503-0C37-E744-A887-1CEFB2B91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3874" y="2531205"/>
            <a:ext cx="127000" cy="1365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65" name="Oval 39">
            <a:extLst>
              <a:ext uri="{FF2B5EF4-FFF2-40B4-BE49-F238E27FC236}">
                <a16:creationId xmlns:a16="http://schemas.microsoft.com/office/drawing/2014/main" id="{A5737E2C-2F07-AD4D-B14F-11106559E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6425" y="2531205"/>
            <a:ext cx="127000" cy="1365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9C5AE9A-6327-844E-8FF7-6FDADE828828}"/>
                  </a:ext>
                </a:extLst>
              </p:cNvPr>
              <p:cNvSpPr txBox="1"/>
              <p:nvPr/>
            </p:nvSpPr>
            <p:spPr>
              <a:xfrm>
                <a:off x="6996673" y="3995130"/>
                <a:ext cx="4374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9C5AE9A-6327-844E-8FF7-6FDADE828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673" y="3995130"/>
                <a:ext cx="437427" cy="369332"/>
              </a:xfrm>
              <a:prstGeom prst="rect">
                <a:avLst/>
              </a:prstGeom>
              <a:blipFill>
                <a:blip r:embed="rId2"/>
                <a:stretch>
                  <a:fillRect l="-20000" r="-14286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1048">
            <a:extLst>
              <a:ext uri="{FF2B5EF4-FFF2-40B4-BE49-F238E27FC236}">
                <a16:creationId xmlns:a16="http://schemas.microsoft.com/office/drawing/2014/main" id="{E43E3004-7BE8-9A40-8A2F-396F1748BFD5}"/>
              </a:ext>
            </a:extLst>
          </p:cNvPr>
          <p:cNvGrpSpPr>
            <a:grpSpLocks/>
          </p:cNvGrpSpPr>
          <p:nvPr/>
        </p:nvGrpSpPr>
        <p:grpSpPr bwMode="auto">
          <a:xfrm>
            <a:off x="8327411" y="3233857"/>
            <a:ext cx="293585" cy="1260778"/>
            <a:chOff x="3984" y="1344"/>
            <a:chExt cx="192" cy="576"/>
          </a:xfrm>
        </p:grpSpPr>
        <p:sp>
          <p:nvSpPr>
            <p:cNvPr id="142" name="Line 1049">
              <a:extLst>
                <a:ext uri="{FF2B5EF4-FFF2-40B4-BE49-F238E27FC236}">
                  <a16:creationId xmlns:a16="http://schemas.microsoft.com/office/drawing/2014/main" id="{57A2320F-ACBE-A245-907D-5BB052C3E5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344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Line 1050">
              <a:extLst>
                <a:ext uri="{FF2B5EF4-FFF2-40B4-BE49-F238E27FC236}">
                  <a16:creationId xmlns:a16="http://schemas.microsoft.com/office/drawing/2014/main" id="{9DEA73AF-0C9C-0846-A60E-F67AFD2AA8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48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Line 1051">
              <a:extLst>
                <a:ext uri="{FF2B5EF4-FFF2-40B4-BE49-F238E27FC236}">
                  <a16:creationId xmlns:a16="http://schemas.microsoft.com/office/drawing/2014/main" id="{A9F723C2-609D-B242-8A8F-C78175690F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536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1052">
              <a:extLst>
                <a:ext uri="{FF2B5EF4-FFF2-40B4-BE49-F238E27FC236}">
                  <a16:creationId xmlns:a16="http://schemas.microsoft.com/office/drawing/2014/main" id="{0AD09F48-A340-C442-8CF1-A4FE3E6995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584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Line 1053">
              <a:extLst>
                <a:ext uri="{FF2B5EF4-FFF2-40B4-BE49-F238E27FC236}">
                  <a16:creationId xmlns:a16="http://schemas.microsoft.com/office/drawing/2014/main" id="{842A2642-AFD5-A742-A5AD-1DD16C58F6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632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Line 1054">
              <a:extLst>
                <a:ext uri="{FF2B5EF4-FFF2-40B4-BE49-F238E27FC236}">
                  <a16:creationId xmlns:a16="http://schemas.microsoft.com/office/drawing/2014/main" id="{3EAF5B83-0164-1543-96F8-1540999AD8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0" y="172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1055">
              <a:extLst>
                <a:ext uri="{FF2B5EF4-FFF2-40B4-BE49-F238E27FC236}">
                  <a16:creationId xmlns:a16="http://schemas.microsoft.com/office/drawing/2014/main" id="{CFA8C7C9-9027-8E4D-9797-DE4E995725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77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Line 1056">
              <a:extLst>
                <a:ext uri="{FF2B5EF4-FFF2-40B4-BE49-F238E27FC236}">
                  <a16:creationId xmlns:a16="http://schemas.microsoft.com/office/drawing/2014/main" id="{C8D127B9-C40B-2A40-84A1-E100A54A89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680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" name="Oval 16">
            <a:extLst>
              <a:ext uri="{FF2B5EF4-FFF2-40B4-BE49-F238E27FC236}">
                <a16:creationId xmlns:a16="http://schemas.microsoft.com/office/drawing/2014/main" id="{2C543EC9-EAEA-8F44-9DD3-A6EA5368A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8316" y="3835328"/>
            <a:ext cx="652462" cy="652463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grpSp>
        <p:nvGrpSpPr>
          <p:cNvPr id="69" name="Group 1048">
            <a:extLst>
              <a:ext uri="{FF2B5EF4-FFF2-40B4-BE49-F238E27FC236}">
                <a16:creationId xmlns:a16="http://schemas.microsoft.com/office/drawing/2014/main" id="{86F32354-DDB4-F542-9E6A-FC85CCC87D9F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9207030" y="1973619"/>
            <a:ext cx="293585" cy="1260778"/>
            <a:chOff x="3984" y="1344"/>
            <a:chExt cx="192" cy="576"/>
          </a:xfrm>
        </p:grpSpPr>
        <p:sp>
          <p:nvSpPr>
            <p:cNvPr id="134" name="Line 1049">
              <a:extLst>
                <a:ext uri="{FF2B5EF4-FFF2-40B4-BE49-F238E27FC236}">
                  <a16:creationId xmlns:a16="http://schemas.microsoft.com/office/drawing/2014/main" id="{2F225F8D-5D07-C149-9D07-549E3BDFE6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344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Line 1050">
              <a:extLst>
                <a:ext uri="{FF2B5EF4-FFF2-40B4-BE49-F238E27FC236}">
                  <a16:creationId xmlns:a16="http://schemas.microsoft.com/office/drawing/2014/main" id="{505CFA17-092B-CD46-9514-399046BE6C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48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1051">
              <a:extLst>
                <a:ext uri="{FF2B5EF4-FFF2-40B4-BE49-F238E27FC236}">
                  <a16:creationId xmlns:a16="http://schemas.microsoft.com/office/drawing/2014/main" id="{9A47C22E-A60A-E441-9EB2-AFB6F9122E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536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Line 1052">
              <a:extLst>
                <a:ext uri="{FF2B5EF4-FFF2-40B4-BE49-F238E27FC236}">
                  <a16:creationId xmlns:a16="http://schemas.microsoft.com/office/drawing/2014/main" id="{B51EAF69-743F-0F4F-9E74-6D5E143859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584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Line 1053">
              <a:extLst>
                <a:ext uri="{FF2B5EF4-FFF2-40B4-BE49-F238E27FC236}">
                  <a16:creationId xmlns:a16="http://schemas.microsoft.com/office/drawing/2014/main" id="{98E52138-6007-B44F-8AC5-DD3019FA9F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632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Line 1054">
              <a:extLst>
                <a:ext uri="{FF2B5EF4-FFF2-40B4-BE49-F238E27FC236}">
                  <a16:creationId xmlns:a16="http://schemas.microsoft.com/office/drawing/2014/main" id="{51A553AD-2E56-9A4D-85FE-E988458545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0" y="172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Line 1055">
              <a:extLst>
                <a:ext uri="{FF2B5EF4-FFF2-40B4-BE49-F238E27FC236}">
                  <a16:creationId xmlns:a16="http://schemas.microsoft.com/office/drawing/2014/main" id="{3F379BF2-7B90-F04E-9630-B1BE66A92B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77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Line 1056">
              <a:extLst>
                <a:ext uri="{FF2B5EF4-FFF2-40B4-BE49-F238E27FC236}">
                  <a16:creationId xmlns:a16="http://schemas.microsoft.com/office/drawing/2014/main" id="{C3319C4D-4B70-504F-9023-764B87EE46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680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0" name="Group 1048">
            <a:extLst>
              <a:ext uri="{FF2B5EF4-FFF2-40B4-BE49-F238E27FC236}">
                <a16:creationId xmlns:a16="http://schemas.microsoft.com/office/drawing/2014/main" id="{CB368399-FC13-0944-BECD-6F75B586EF07}"/>
              </a:ext>
            </a:extLst>
          </p:cNvPr>
          <p:cNvGrpSpPr>
            <a:grpSpLocks/>
          </p:cNvGrpSpPr>
          <p:nvPr/>
        </p:nvGrpSpPr>
        <p:grpSpPr bwMode="auto">
          <a:xfrm>
            <a:off x="10509958" y="3260989"/>
            <a:ext cx="293585" cy="1260778"/>
            <a:chOff x="3984" y="1344"/>
            <a:chExt cx="192" cy="576"/>
          </a:xfrm>
        </p:grpSpPr>
        <p:sp>
          <p:nvSpPr>
            <p:cNvPr id="126" name="Line 1049">
              <a:extLst>
                <a:ext uri="{FF2B5EF4-FFF2-40B4-BE49-F238E27FC236}">
                  <a16:creationId xmlns:a16="http://schemas.microsoft.com/office/drawing/2014/main" id="{DC9FC704-E177-D447-8D9A-3CD784F607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344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Line 1050">
              <a:extLst>
                <a:ext uri="{FF2B5EF4-FFF2-40B4-BE49-F238E27FC236}">
                  <a16:creationId xmlns:a16="http://schemas.microsoft.com/office/drawing/2014/main" id="{2979DE37-5975-9F45-9BA9-B3C510B6D3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48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Line 1051">
              <a:extLst>
                <a:ext uri="{FF2B5EF4-FFF2-40B4-BE49-F238E27FC236}">
                  <a16:creationId xmlns:a16="http://schemas.microsoft.com/office/drawing/2014/main" id="{CEE7E82E-7760-634A-BEA0-96C43D84D9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536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Line 1052">
              <a:extLst>
                <a:ext uri="{FF2B5EF4-FFF2-40B4-BE49-F238E27FC236}">
                  <a16:creationId xmlns:a16="http://schemas.microsoft.com/office/drawing/2014/main" id="{21F76FBC-15DD-3247-8EAA-CFBF6F3247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584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Line 1053">
              <a:extLst>
                <a:ext uri="{FF2B5EF4-FFF2-40B4-BE49-F238E27FC236}">
                  <a16:creationId xmlns:a16="http://schemas.microsoft.com/office/drawing/2014/main" id="{DBAD5273-20A1-0E49-8228-C1C008FAF6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632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1054">
              <a:extLst>
                <a:ext uri="{FF2B5EF4-FFF2-40B4-BE49-F238E27FC236}">
                  <a16:creationId xmlns:a16="http://schemas.microsoft.com/office/drawing/2014/main" id="{328A5364-2E13-F544-957A-CE2B91B207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0" y="172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Line 1055">
              <a:extLst>
                <a:ext uri="{FF2B5EF4-FFF2-40B4-BE49-F238E27FC236}">
                  <a16:creationId xmlns:a16="http://schemas.microsoft.com/office/drawing/2014/main" id="{C96CCFD5-F385-FA4C-A8CC-B6BDC45008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77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Line 1056">
              <a:extLst>
                <a:ext uri="{FF2B5EF4-FFF2-40B4-BE49-F238E27FC236}">
                  <a16:creationId xmlns:a16="http://schemas.microsoft.com/office/drawing/2014/main" id="{7C71DDE2-92D3-164E-9B7D-467737A968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680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1" name="Line 1055">
            <a:extLst>
              <a:ext uri="{FF2B5EF4-FFF2-40B4-BE49-F238E27FC236}">
                <a16:creationId xmlns:a16="http://schemas.microsoft.com/office/drawing/2014/main" id="{0688C912-20C8-A24E-B751-302437DAC87C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8457525" y="2231579"/>
            <a:ext cx="3419" cy="7445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Line 1055">
            <a:extLst>
              <a:ext uri="{FF2B5EF4-FFF2-40B4-BE49-F238E27FC236}">
                <a16:creationId xmlns:a16="http://schemas.microsoft.com/office/drawing/2014/main" id="{C278B051-31D0-9A43-9DA1-6FD23A28AA3C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10309856" y="2231822"/>
            <a:ext cx="3419" cy="7445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3875BBA-4E09-114B-B776-0EF44A3C8A6D}"/>
              </a:ext>
            </a:extLst>
          </p:cNvPr>
          <p:cNvGrpSpPr/>
          <p:nvPr/>
        </p:nvGrpSpPr>
        <p:grpSpPr>
          <a:xfrm>
            <a:off x="7549965" y="4499892"/>
            <a:ext cx="482144" cy="646139"/>
            <a:chOff x="7415996" y="5516686"/>
            <a:chExt cx="482144" cy="646139"/>
          </a:xfrm>
        </p:grpSpPr>
        <p:sp>
          <p:nvSpPr>
            <p:cNvPr id="122" name="Line 1067">
              <a:extLst>
                <a:ext uri="{FF2B5EF4-FFF2-40B4-BE49-F238E27FC236}">
                  <a16:creationId xmlns:a16="http://schemas.microsoft.com/office/drawing/2014/main" id="{69FA2816-AF3D-D84F-8B85-6CCED7A470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8453" y="5516686"/>
              <a:ext cx="0" cy="4039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Line 1072">
              <a:extLst>
                <a:ext uri="{FF2B5EF4-FFF2-40B4-BE49-F238E27FC236}">
                  <a16:creationId xmlns:a16="http://schemas.microsoft.com/office/drawing/2014/main" id="{EED764F5-ECDB-C140-8977-233142C777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1895" y="6057436"/>
              <a:ext cx="3352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Line 1073">
              <a:extLst>
                <a:ext uri="{FF2B5EF4-FFF2-40B4-BE49-F238E27FC236}">
                  <a16:creationId xmlns:a16="http://schemas.microsoft.com/office/drawing/2014/main" id="{1B1F4D2A-700A-A045-BA57-430AD70107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04420" y="6162825"/>
              <a:ext cx="13023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Line 1074">
              <a:extLst>
                <a:ext uri="{FF2B5EF4-FFF2-40B4-BE49-F238E27FC236}">
                  <a16:creationId xmlns:a16="http://schemas.microsoft.com/office/drawing/2014/main" id="{C33EF53B-852D-2045-9D19-43E827908E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15996" y="5952046"/>
              <a:ext cx="482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E5EB6A8-06C7-C94F-9BB2-69FA1EBAC2BD}"/>
              </a:ext>
            </a:extLst>
          </p:cNvPr>
          <p:cNvGrpSpPr/>
          <p:nvPr/>
        </p:nvGrpSpPr>
        <p:grpSpPr>
          <a:xfrm>
            <a:off x="10415578" y="4487791"/>
            <a:ext cx="482144" cy="646139"/>
            <a:chOff x="7415996" y="5516686"/>
            <a:chExt cx="482144" cy="646139"/>
          </a:xfrm>
        </p:grpSpPr>
        <p:sp>
          <p:nvSpPr>
            <p:cNvPr id="81" name="Line 1067">
              <a:extLst>
                <a:ext uri="{FF2B5EF4-FFF2-40B4-BE49-F238E27FC236}">
                  <a16:creationId xmlns:a16="http://schemas.microsoft.com/office/drawing/2014/main" id="{68920927-A8CB-EC46-BF75-C9491BBFF4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8453" y="5516686"/>
              <a:ext cx="0" cy="4039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Line 1072">
              <a:extLst>
                <a:ext uri="{FF2B5EF4-FFF2-40B4-BE49-F238E27FC236}">
                  <a16:creationId xmlns:a16="http://schemas.microsoft.com/office/drawing/2014/main" id="{97A91A7D-7B85-304B-AC15-55B71E1E19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1895" y="6057436"/>
              <a:ext cx="3352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Line 1073">
              <a:extLst>
                <a:ext uri="{FF2B5EF4-FFF2-40B4-BE49-F238E27FC236}">
                  <a16:creationId xmlns:a16="http://schemas.microsoft.com/office/drawing/2014/main" id="{DCF6DE75-1B0A-9648-B0B3-9467C98140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04420" y="6162825"/>
              <a:ext cx="13023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Line 1074">
              <a:extLst>
                <a:ext uri="{FF2B5EF4-FFF2-40B4-BE49-F238E27FC236}">
                  <a16:creationId xmlns:a16="http://schemas.microsoft.com/office/drawing/2014/main" id="{275235C3-A553-1243-8E8B-51E54236E7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15996" y="5952046"/>
              <a:ext cx="482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" name="Line 1055">
            <a:extLst>
              <a:ext uri="{FF2B5EF4-FFF2-40B4-BE49-F238E27FC236}">
                <a16:creationId xmlns:a16="http://schemas.microsoft.com/office/drawing/2014/main" id="{84F0DF51-04F7-5146-BCB0-811B898829AE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10298390" y="2996380"/>
            <a:ext cx="723070" cy="649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9BFF54B-C2CC-EA44-93EF-DDAD9B7C7B68}"/>
                  </a:ext>
                </a:extLst>
              </p:cNvPr>
              <p:cNvSpPr txBox="1"/>
              <p:nvPr/>
            </p:nvSpPr>
            <p:spPr>
              <a:xfrm>
                <a:off x="8682206" y="3693538"/>
                <a:ext cx="7081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.5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9BFF54B-C2CC-EA44-93EF-DDAD9B7C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206" y="3693538"/>
                <a:ext cx="708143" cy="369332"/>
              </a:xfrm>
              <a:prstGeom prst="rect">
                <a:avLst/>
              </a:prstGeom>
              <a:blipFill>
                <a:blip r:embed="rId3"/>
                <a:stretch>
                  <a:fillRect l="-8772" t="-6667" r="-7018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BB5FE80-B99D-7A46-B23D-CFBD8B6E0A7A}"/>
                  </a:ext>
                </a:extLst>
              </p:cNvPr>
              <p:cNvSpPr txBox="1"/>
              <p:nvPr/>
            </p:nvSpPr>
            <p:spPr>
              <a:xfrm>
                <a:off x="9081476" y="2137750"/>
                <a:ext cx="10479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0.33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BB5FE80-B99D-7A46-B23D-CFBD8B6E0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476" y="2137750"/>
                <a:ext cx="1047979" cy="369332"/>
              </a:xfrm>
              <a:prstGeom prst="rect">
                <a:avLst/>
              </a:prstGeom>
              <a:blipFill>
                <a:blip r:embed="rId4"/>
                <a:stretch>
                  <a:fillRect l="-7229" t="-6667" r="-6024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16CAEC4-8E0E-1D49-87BA-22A19EB037BA}"/>
                  </a:ext>
                </a:extLst>
              </p:cNvPr>
              <p:cNvSpPr txBox="1"/>
              <p:nvPr/>
            </p:nvSpPr>
            <p:spPr>
              <a:xfrm>
                <a:off x="10864753" y="3706712"/>
                <a:ext cx="7081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.2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16CAEC4-8E0E-1D49-87BA-22A19EB03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4753" y="3706712"/>
                <a:ext cx="708143" cy="369332"/>
              </a:xfrm>
              <a:prstGeom prst="rect">
                <a:avLst/>
              </a:prstGeom>
              <a:blipFill>
                <a:blip r:embed="rId5"/>
                <a:stretch>
                  <a:fillRect l="-8772" t="-6452" r="-7018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E7013616-F005-C446-8617-4776E4B5B62F}"/>
              </a:ext>
            </a:extLst>
          </p:cNvPr>
          <p:cNvSpPr txBox="1"/>
          <p:nvPr/>
        </p:nvSpPr>
        <p:spPr>
          <a:xfrm>
            <a:off x="7949000" y="21884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B95B53-B37F-A243-9666-44C4DBDCCB04}"/>
              </a:ext>
            </a:extLst>
          </p:cNvPr>
          <p:cNvSpPr txBox="1"/>
          <p:nvPr/>
        </p:nvSpPr>
        <p:spPr>
          <a:xfrm>
            <a:off x="10505807" y="22160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BAE153-45E9-5B41-98EF-A62290F42CA4}"/>
              </a:ext>
            </a:extLst>
          </p:cNvPr>
          <p:cNvCxnSpPr/>
          <p:nvPr/>
        </p:nvCxnSpPr>
        <p:spPr>
          <a:xfrm flipV="1">
            <a:off x="7791037" y="3965840"/>
            <a:ext cx="0" cy="4202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13A76D8-B5F9-674E-B992-9D141FD4306C}"/>
              </a:ext>
            </a:extLst>
          </p:cNvPr>
          <p:cNvGrpSpPr/>
          <p:nvPr/>
        </p:nvGrpSpPr>
        <p:grpSpPr>
          <a:xfrm>
            <a:off x="8233131" y="4494635"/>
            <a:ext cx="482144" cy="646139"/>
            <a:chOff x="7415996" y="5516686"/>
            <a:chExt cx="482144" cy="646139"/>
          </a:xfrm>
        </p:grpSpPr>
        <p:sp>
          <p:nvSpPr>
            <p:cNvPr id="151" name="Line 1067">
              <a:extLst>
                <a:ext uri="{FF2B5EF4-FFF2-40B4-BE49-F238E27FC236}">
                  <a16:creationId xmlns:a16="http://schemas.microsoft.com/office/drawing/2014/main" id="{C382D16C-1BD8-FB48-BE91-1F26475990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8453" y="5516686"/>
              <a:ext cx="0" cy="4039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Line 1072">
              <a:extLst>
                <a:ext uri="{FF2B5EF4-FFF2-40B4-BE49-F238E27FC236}">
                  <a16:creationId xmlns:a16="http://schemas.microsoft.com/office/drawing/2014/main" id="{3AE1B708-D085-2A46-AE7A-610FBB57EF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1895" y="6057436"/>
              <a:ext cx="3352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Line 1073">
              <a:extLst>
                <a:ext uri="{FF2B5EF4-FFF2-40B4-BE49-F238E27FC236}">
                  <a16:creationId xmlns:a16="http://schemas.microsoft.com/office/drawing/2014/main" id="{A84818E8-465C-404C-A3BC-070BEFC91F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04420" y="6162825"/>
              <a:ext cx="13023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Line 1074">
              <a:extLst>
                <a:ext uri="{FF2B5EF4-FFF2-40B4-BE49-F238E27FC236}">
                  <a16:creationId xmlns:a16="http://schemas.microsoft.com/office/drawing/2014/main" id="{7A3D3674-14CE-EB42-A446-07BC1F757B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15996" y="5952046"/>
              <a:ext cx="482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5" name="Line 1055">
            <a:extLst>
              <a:ext uri="{FF2B5EF4-FFF2-40B4-BE49-F238E27FC236}">
                <a16:creationId xmlns:a16="http://schemas.microsoft.com/office/drawing/2014/main" id="{284D5FF8-8E1F-CA40-B9FC-EA2919C0AA1E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7791232" y="2914686"/>
            <a:ext cx="5987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" name="Line 1055">
            <a:extLst>
              <a:ext uri="{FF2B5EF4-FFF2-40B4-BE49-F238E27FC236}">
                <a16:creationId xmlns:a16="http://schemas.microsoft.com/office/drawing/2014/main" id="{8C672A4D-65FD-CA4D-BDB1-2CE158A9FA21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8110348" y="2843327"/>
            <a:ext cx="5859" cy="74977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" name="Line 1055">
            <a:extLst>
              <a:ext uri="{FF2B5EF4-FFF2-40B4-BE49-F238E27FC236}">
                <a16:creationId xmlns:a16="http://schemas.microsoft.com/office/drawing/2014/main" id="{88CEFB18-FA62-A141-B34A-F0D82B5F1EB2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7461489" y="3524777"/>
            <a:ext cx="5987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EB4BE9-2D46-C543-9CCB-6DA7FF9FC274}"/>
                  </a:ext>
                </a:extLst>
              </p:cNvPr>
              <p:cNvSpPr txBox="1"/>
              <p:nvPr/>
            </p:nvSpPr>
            <p:spPr>
              <a:xfrm>
                <a:off x="1017127" y="3689891"/>
                <a:ext cx="4142737" cy="6790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.833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−0.333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−0.333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0.533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EB4BE9-2D46-C543-9CCB-6DA7FF9FC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127" y="3689891"/>
                <a:ext cx="4142737" cy="679097"/>
              </a:xfrm>
              <a:prstGeom prst="rect">
                <a:avLst/>
              </a:prstGeom>
              <a:blipFill>
                <a:blip r:embed="rId6"/>
                <a:stretch>
                  <a:fillRect t="-1818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Arrow 6">
            <a:extLst>
              <a:ext uri="{FF2B5EF4-FFF2-40B4-BE49-F238E27FC236}">
                <a16:creationId xmlns:a16="http://schemas.microsoft.com/office/drawing/2014/main" id="{DD0114C8-800C-5742-81E8-7258E1AE27BA}"/>
              </a:ext>
            </a:extLst>
          </p:cNvPr>
          <p:cNvSpPr/>
          <p:nvPr/>
        </p:nvSpPr>
        <p:spPr>
          <a:xfrm>
            <a:off x="5635789" y="3714718"/>
            <a:ext cx="1018151" cy="577858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1E026D-3971-0945-0A3D-391ABB313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93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A2DC6-CEE5-FDE2-35DE-FD64D8A5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8.2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9723D-DB74-F842-B5E8-A0CA22FB30B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484313" y="1579563"/>
            <a:ext cx="10707687" cy="45878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Build the nodal equations of the DC network shown below.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24D954-0298-444B-B30C-E830D5473728}"/>
              </a:ext>
            </a:extLst>
          </p:cNvPr>
          <p:cNvGrpSpPr/>
          <p:nvPr/>
        </p:nvGrpSpPr>
        <p:grpSpPr>
          <a:xfrm>
            <a:off x="3221937" y="2437295"/>
            <a:ext cx="6373145" cy="4087146"/>
            <a:chOff x="3221937" y="2437295"/>
            <a:chExt cx="6373145" cy="4087146"/>
          </a:xfrm>
        </p:grpSpPr>
        <p:sp>
          <p:nvSpPr>
            <p:cNvPr id="15" name="Oval 38">
              <a:extLst>
                <a:ext uri="{FF2B5EF4-FFF2-40B4-BE49-F238E27FC236}">
                  <a16:creationId xmlns:a16="http://schemas.microsoft.com/office/drawing/2014/main" id="{0156094B-F62D-6B48-8401-2650D7069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803" y="3863517"/>
              <a:ext cx="127000" cy="1365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6" name="Oval 39">
              <a:extLst>
                <a:ext uri="{FF2B5EF4-FFF2-40B4-BE49-F238E27FC236}">
                  <a16:creationId xmlns:a16="http://schemas.microsoft.com/office/drawing/2014/main" id="{63712B2D-50F9-D343-939A-1B7E73A8B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9354" y="3863517"/>
              <a:ext cx="127000" cy="1365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690519-A2B6-BC4A-9325-ADE54C4CA7F6}"/>
                    </a:ext>
                  </a:extLst>
                </p:cNvPr>
                <p:cNvSpPr txBox="1"/>
                <p:nvPr/>
              </p:nvSpPr>
              <p:spPr>
                <a:xfrm>
                  <a:off x="3221937" y="5373540"/>
                  <a:ext cx="67819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690519-A2B6-BC4A-9325-ADE54C4CA7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1937" y="5373540"/>
                  <a:ext cx="678199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9091" t="-3226" r="-7273" b="-354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Group 1048">
              <a:extLst>
                <a:ext uri="{FF2B5EF4-FFF2-40B4-BE49-F238E27FC236}">
                  <a16:creationId xmlns:a16="http://schemas.microsoft.com/office/drawing/2014/main" id="{3EB16E24-4002-D340-B7B2-688106D7B1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17020" y="3971613"/>
              <a:ext cx="293585" cy="1260778"/>
              <a:chOff x="3984" y="1344"/>
              <a:chExt cx="192" cy="576"/>
            </a:xfrm>
          </p:grpSpPr>
          <p:sp>
            <p:nvSpPr>
              <p:cNvPr id="57" name="Line 1049">
                <a:extLst>
                  <a:ext uri="{FF2B5EF4-FFF2-40B4-BE49-F238E27FC236}">
                    <a16:creationId xmlns:a16="http://schemas.microsoft.com/office/drawing/2014/main" id="{273339AC-3812-7243-9DD6-6AFCF9BAE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Line 1050">
                <a:extLst>
                  <a:ext uri="{FF2B5EF4-FFF2-40B4-BE49-F238E27FC236}">
                    <a16:creationId xmlns:a16="http://schemas.microsoft.com/office/drawing/2014/main" id="{445AA991-5605-F64A-8537-D4AD561A64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48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Line 1051">
                <a:extLst>
                  <a:ext uri="{FF2B5EF4-FFF2-40B4-BE49-F238E27FC236}">
                    <a16:creationId xmlns:a16="http://schemas.microsoft.com/office/drawing/2014/main" id="{0965574C-18C8-3245-A791-66645640B0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536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Line 1052">
                <a:extLst>
                  <a:ext uri="{FF2B5EF4-FFF2-40B4-BE49-F238E27FC236}">
                    <a16:creationId xmlns:a16="http://schemas.microsoft.com/office/drawing/2014/main" id="{55974981-4F26-4E44-9F64-77DEE0B4F5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584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Line 1053">
                <a:extLst>
                  <a:ext uri="{FF2B5EF4-FFF2-40B4-BE49-F238E27FC236}">
                    <a16:creationId xmlns:a16="http://schemas.microsoft.com/office/drawing/2014/main" id="{8C149E74-0389-0C43-808F-2F00C203C8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632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Line 1054">
                <a:extLst>
                  <a:ext uri="{FF2B5EF4-FFF2-40B4-BE49-F238E27FC236}">
                    <a16:creationId xmlns:a16="http://schemas.microsoft.com/office/drawing/2014/main" id="{8E5CEE13-DC95-FA40-826A-8BA1C04EC4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172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Line 1055">
                <a:extLst>
                  <a:ext uri="{FF2B5EF4-FFF2-40B4-BE49-F238E27FC236}">
                    <a16:creationId xmlns:a16="http://schemas.microsoft.com/office/drawing/2014/main" id="{A9A3CA5C-F890-904C-8FFB-E0F76EE43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Line 1056">
                <a:extLst>
                  <a:ext uri="{FF2B5EF4-FFF2-40B4-BE49-F238E27FC236}">
                    <a16:creationId xmlns:a16="http://schemas.microsoft.com/office/drawing/2014/main" id="{DE0F3FDD-60E1-9840-87C8-6ECF874035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680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3" name="Oval 16">
              <a:extLst>
                <a:ext uri="{FF2B5EF4-FFF2-40B4-BE49-F238E27FC236}">
                  <a16:creationId xmlns:a16="http://schemas.microsoft.com/office/drawing/2014/main" id="{12804B3F-33D8-2C48-8963-A98E4E48F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7582" y="5213738"/>
              <a:ext cx="652462" cy="65246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dirty="0"/>
                <a:t>+</a:t>
              </a:r>
            </a:p>
            <a:p>
              <a:pPr algn="ctr"/>
              <a:r>
                <a:rPr lang="en-US" sz="2400" dirty="0"/>
                <a:t>-</a:t>
              </a:r>
            </a:p>
          </p:txBody>
        </p:sp>
        <p:grpSp>
          <p:nvGrpSpPr>
            <p:cNvPr id="84" name="Group 1048">
              <a:extLst>
                <a:ext uri="{FF2B5EF4-FFF2-40B4-BE49-F238E27FC236}">
                  <a16:creationId xmlns:a16="http://schemas.microsoft.com/office/drawing/2014/main" id="{C845D535-84F9-3947-82BE-420C6AB60B2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389959" y="3301390"/>
              <a:ext cx="293585" cy="1260778"/>
              <a:chOff x="3984" y="1344"/>
              <a:chExt cx="192" cy="576"/>
            </a:xfrm>
          </p:grpSpPr>
          <p:sp>
            <p:nvSpPr>
              <p:cNvPr id="85" name="Line 1049">
                <a:extLst>
                  <a:ext uri="{FF2B5EF4-FFF2-40B4-BE49-F238E27FC236}">
                    <a16:creationId xmlns:a16="http://schemas.microsoft.com/office/drawing/2014/main" id="{EA2B5F98-8896-F44D-B160-0EDC4480EF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Line 1050">
                <a:extLst>
                  <a:ext uri="{FF2B5EF4-FFF2-40B4-BE49-F238E27FC236}">
                    <a16:creationId xmlns:a16="http://schemas.microsoft.com/office/drawing/2014/main" id="{79AD1110-C468-1B4C-B34F-5B9066F05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48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Line 1051">
                <a:extLst>
                  <a:ext uri="{FF2B5EF4-FFF2-40B4-BE49-F238E27FC236}">
                    <a16:creationId xmlns:a16="http://schemas.microsoft.com/office/drawing/2014/main" id="{ABDB1982-9BD5-EE41-82E6-0EAF64E33C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536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Line 1052">
                <a:extLst>
                  <a:ext uri="{FF2B5EF4-FFF2-40B4-BE49-F238E27FC236}">
                    <a16:creationId xmlns:a16="http://schemas.microsoft.com/office/drawing/2014/main" id="{9E1D666B-AA25-DC4D-B619-85E81CC32E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584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Line 1053">
                <a:extLst>
                  <a:ext uri="{FF2B5EF4-FFF2-40B4-BE49-F238E27FC236}">
                    <a16:creationId xmlns:a16="http://schemas.microsoft.com/office/drawing/2014/main" id="{835F2420-29AC-774B-892B-91F3016840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632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Line 1054">
                <a:extLst>
                  <a:ext uri="{FF2B5EF4-FFF2-40B4-BE49-F238E27FC236}">
                    <a16:creationId xmlns:a16="http://schemas.microsoft.com/office/drawing/2014/main" id="{D679055A-0114-B246-90E6-0539C30826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172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Line 1055">
                <a:extLst>
                  <a:ext uri="{FF2B5EF4-FFF2-40B4-BE49-F238E27FC236}">
                    <a16:creationId xmlns:a16="http://schemas.microsoft.com/office/drawing/2014/main" id="{BDD7859E-F5A0-8145-B0C7-E0B5A862AD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Line 1056">
                <a:extLst>
                  <a:ext uri="{FF2B5EF4-FFF2-40B4-BE49-F238E27FC236}">
                    <a16:creationId xmlns:a16="http://schemas.microsoft.com/office/drawing/2014/main" id="{511D1682-4F4E-AE4F-B735-785744ED67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680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3" name="Group 1048">
              <a:extLst>
                <a:ext uri="{FF2B5EF4-FFF2-40B4-BE49-F238E27FC236}">
                  <a16:creationId xmlns:a16="http://schemas.microsoft.com/office/drawing/2014/main" id="{BD83C51B-7067-3942-B098-623D67D687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92887" y="4613999"/>
              <a:ext cx="293585" cy="1260778"/>
              <a:chOff x="3984" y="1344"/>
              <a:chExt cx="192" cy="576"/>
            </a:xfrm>
          </p:grpSpPr>
          <p:sp>
            <p:nvSpPr>
              <p:cNvPr id="94" name="Line 1049">
                <a:extLst>
                  <a:ext uri="{FF2B5EF4-FFF2-40B4-BE49-F238E27FC236}">
                    <a16:creationId xmlns:a16="http://schemas.microsoft.com/office/drawing/2014/main" id="{A9633EE1-C466-4A4D-B9DA-B0560B05A9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Line 1050">
                <a:extLst>
                  <a:ext uri="{FF2B5EF4-FFF2-40B4-BE49-F238E27FC236}">
                    <a16:creationId xmlns:a16="http://schemas.microsoft.com/office/drawing/2014/main" id="{A21D44AA-DDC8-3745-9AD7-6F879F6EE1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48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Line 1051">
                <a:extLst>
                  <a:ext uri="{FF2B5EF4-FFF2-40B4-BE49-F238E27FC236}">
                    <a16:creationId xmlns:a16="http://schemas.microsoft.com/office/drawing/2014/main" id="{C46244C2-30CC-0647-B9F7-E7F485BE14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536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1052">
                <a:extLst>
                  <a:ext uri="{FF2B5EF4-FFF2-40B4-BE49-F238E27FC236}">
                    <a16:creationId xmlns:a16="http://schemas.microsoft.com/office/drawing/2014/main" id="{9376823C-32AB-1C43-AEE3-A420FECAD9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584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Line 1053">
                <a:extLst>
                  <a:ext uri="{FF2B5EF4-FFF2-40B4-BE49-F238E27FC236}">
                    <a16:creationId xmlns:a16="http://schemas.microsoft.com/office/drawing/2014/main" id="{50B1CA0B-6B40-684C-8B24-F2A06BB8A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632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Line 1054">
                <a:extLst>
                  <a:ext uri="{FF2B5EF4-FFF2-40B4-BE49-F238E27FC236}">
                    <a16:creationId xmlns:a16="http://schemas.microsoft.com/office/drawing/2014/main" id="{43428D36-898E-904A-A420-3B6C0ED40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172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Line 1055">
                <a:extLst>
                  <a:ext uri="{FF2B5EF4-FFF2-40B4-BE49-F238E27FC236}">
                    <a16:creationId xmlns:a16="http://schemas.microsoft.com/office/drawing/2014/main" id="{A7876638-8738-1844-AB29-B67BB3042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Line 1056">
                <a:extLst>
                  <a:ext uri="{FF2B5EF4-FFF2-40B4-BE49-F238E27FC236}">
                    <a16:creationId xmlns:a16="http://schemas.microsoft.com/office/drawing/2014/main" id="{4D57EDD9-EBFA-484F-883F-D38C7AF542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680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3" name="Line 1055">
              <a:extLst>
                <a:ext uri="{FF2B5EF4-FFF2-40B4-BE49-F238E27FC236}">
                  <a16:creationId xmlns:a16="http://schemas.microsoft.com/office/drawing/2014/main" id="{9BDDBCE3-5425-AA4C-B627-2C0F2A2549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640454" y="3559506"/>
              <a:ext cx="3419" cy="7445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1055">
              <a:extLst>
                <a:ext uri="{FF2B5EF4-FFF2-40B4-BE49-F238E27FC236}">
                  <a16:creationId xmlns:a16="http://schemas.microsoft.com/office/drawing/2014/main" id="{8FCA0FA9-A639-B14E-9E74-0CFF6D5AAE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6492785" y="3559506"/>
              <a:ext cx="3419" cy="7445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67ED35C-7E43-D447-9E9F-41E39027E7FB}"/>
                </a:ext>
              </a:extLst>
            </p:cNvPr>
            <p:cNvGrpSpPr/>
            <p:nvPr/>
          </p:nvGrpSpPr>
          <p:grpSpPr>
            <a:xfrm>
              <a:off x="4029231" y="5878302"/>
              <a:ext cx="482144" cy="646139"/>
              <a:chOff x="7415996" y="5516686"/>
              <a:chExt cx="482144" cy="646139"/>
            </a:xfrm>
          </p:grpSpPr>
          <p:sp>
            <p:nvSpPr>
              <p:cNvPr id="105" name="Line 1067">
                <a:extLst>
                  <a:ext uri="{FF2B5EF4-FFF2-40B4-BE49-F238E27FC236}">
                    <a16:creationId xmlns:a16="http://schemas.microsoft.com/office/drawing/2014/main" id="{07B41D80-A204-BA46-B18E-4A30C55DD5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Line 1072">
                <a:extLst>
                  <a:ext uri="{FF2B5EF4-FFF2-40B4-BE49-F238E27FC236}">
                    <a16:creationId xmlns:a16="http://schemas.microsoft.com/office/drawing/2014/main" id="{4E07F506-80D3-CC41-926F-E6BDCACB6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Line 1073">
                <a:extLst>
                  <a:ext uri="{FF2B5EF4-FFF2-40B4-BE49-F238E27FC236}">
                    <a16:creationId xmlns:a16="http://schemas.microsoft.com/office/drawing/2014/main" id="{A7291CE9-972C-7640-8A40-858F7D656E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Line 1074">
                <a:extLst>
                  <a:ext uri="{FF2B5EF4-FFF2-40B4-BE49-F238E27FC236}">
                    <a16:creationId xmlns:a16="http://schemas.microsoft.com/office/drawing/2014/main" id="{FB25F491-C6DB-6B47-89C8-BA51D8C904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92CCFC3-4F5F-DE45-8FCC-7F50293C836C}"/>
                </a:ext>
              </a:extLst>
            </p:cNvPr>
            <p:cNvGrpSpPr/>
            <p:nvPr/>
          </p:nvGrpSpPr>
          <p:grpSpPr>
            <a:xfrm>
              <a:off x="6598507" y="5840801"/>
              <a:ext cx="482144" cy="646139"/>
              <a:chOff x="7415996" y="5516686"/>
              <a:chExt cx="482144" cy="646139"/>
            </a:xfrm>
          </p:grpSpPr>
          <p:sp>
            <p:nvSpPr>
              <p:cNvPr id="111" name="Line 1067">
                <a:extLst>
                  <a:ext uri="{FF2B5EF4-FFF2-40B4-BE49-F238E27FC236}">
                    <a16:creationId xmlns:a16="http://schemas.microsoft.com/office/drawing/2014/main" id="{F3CBC28C-6D5C-B248-9284-C0F657A3B0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" name="Line 1072">
                <a:extLst>
                  <a:ext uri="{FF2B5EF4-FFF2-40B4-BE49-F238E27FC236}">
                    <a16:creationId xmlns:a16="http://schemas.microsoft.com/office/drawing/2014/main" id="{1F1E3404-7243-A145-8CE7-76EE770421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Line 1073">
                <a:extLst>
                  <a:ext uri="{FF2B5EF4-FFF2-40B4-BE49-F238E27FC236}">
                    <a16:creationId xmlns:a16="http://schemas.microsoft.com/office/drawing/2014/main" id="{4A4D7CC8-7193-974D-B49B-4FFBA358E1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Line 1074">
                <a:extLst>
                  <a:ext uri="{FF2B5EF4-FFF2-40B4-BE49-F238E27FC236}">
                    <a16:creationId xmlns:a16="http://schemas.microsoft.com/office/drawing/2014/main" id="{B867C5FE-4805-B24F-81D4-469F4CA4D5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5" name="Line 1055">
              <a:extLst>
                <a:ext uri="{FF2B5EF4-FFF2-40B4-BE49-F238E27FC236}">
                  <a16:creationId xmlns:a16="http://schemas.microsoft.com/office/drawing/2014/main" id="{C7912700-4B1C-164A-91CF-3D3E3F4D972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6481319" y="4349390"/>
              <a:ext cx="723070" cy="64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1335A4E-361D-404C-91C2-4CE444589408}"/>
                    </a:ext>
                  </a:extLst>
                </p:cNvPr>
                <p:cNvSpPr txBox="1"/>
                <p:nvPr/>
              </p:nvSpPr>
              <p:spPr>
                <a:xfrm>
                  <a:off x="3462720" y="4454733"/>
                  <a:ext cx="5145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1335A4E-361D-404C-91C2-4CE4445894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2720" y="4454733"/>
                  <a:ext cx="51456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2195" t="-6667" r="-1463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FC991D9-C06D-2642-A47B-1F3B7BAB0EE8}"/>
                    </a:ext>
                  </a:extLst>
                </p:cNvPr>
                <p:cNvSpPr txBox="1"/>
                <p:nvPr/>
              </p:nvSpPr>
              <p:spPr>
                <a:xfrm>
                  <a:off x="5264405" y="3401860"/>
                  <a:ext cx="5145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FC991D9-C06D-2642-A47B-1F3B7BAB0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405" y="3401860"/>
                  <a:ext cx="51456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4286" t="-6452" r="-11905" b="-354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446A1F9-D001-4246-98E5-FB82332F3EA2}"/>
                    </a:ext>
                  </a:extLst>
                </p:cNvPr>
                <p:cNvSpPr txBox="1"/>
                <p:nvPr/>
              </p:nvSpPr>
              <p:spPr>
                <a:xfrm>
                  <a:off x="7047682" y="5085122"/>
                  <a:ext cx="5145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446A1F9-D001-4246-98E5-FB82332F3E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7682" y="5085122"/>
                  <a:ext cx="51456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1905" t="-6667" r="-11905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1048">
              <a:extLst>
                <a:ext uri="{FF2B5EF4-FFF2-40B4-BE49-F238E27FC236}">
                  <a16:creationId xmlns:a16="http://schemas.microsoft.com/office/drawing/2014/main" id="{C44D069C-C2A5-DD49-9601-89F2A933D2B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394576" y="2386258"/>
              <a:ext cx="293585" cy="1260778"/>
              <a:chOff x="3984" y="1344"/>
              <a:chExt cx="192" cy="576"/>
            </a:xfrm>
          </p:grpSpPr>
          <p:sp>
            <p:nvSpPr>
              <p:cNvPr id="55" name="Line 1049">
                <a:extLst>
                  <a:ext uri="{FF2B5EF4-FFF2-40B4-BE49-F238E27FC236}">
                    <a16:creationId xmlns:a16="http://schemas.microsoft.com/office/drawing/2014/main" id="{30435F7C-9DC8-FD42-8DC6-2A7C623C3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Line 1050">
                <a:extLst>
                  <a:ext uri="{FF2B5EF4-FFF2-40B4-BE49-F238E27FC236}">
                    <a16:creationId xmlns:a16="http://schemas.microsoft.com/office/drawing/2014/main" id="{F815806E-F422-E14A-AE0E-49607C673F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48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Line 1051">
                <a:extLst>
                  <a:ext uri="{FF2B5EF4-FFF2-40B4-BE49-F238E27FC236}">
                    <a16:creationId xmlns:a16="http://schemas.microsoft.com/office/drawing/2014/main" id="{39039203-9F89-1848-9A19-31A5111481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536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1052">
                <a:extLst>
                  <a:ext uri="{FF2B5EF4-FFF2-40B4-BE49-F238E27FC236}">
                    <a16:creationId xmlns:a16="http://schemas.microsoft.com/office/drawing/2014/main" id="{7CA8EA2B-BB55-E049-BEC1-30A7B53E9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584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Line 1053">
                <a:extLst>
                  <a:ext uri="{FF2B5EF4-FFF2-40B4-BE49-F238E27FC236}">
                    <a16:creationId xmlns:a16="http://schemas.microsoft.com/office/drawing/2014/main" id="{7F075522-BC6B-0348-BB09-B89DF0A1A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632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Line 1054">
                <a:extLst>
                  <a:ext uri="{FF2B5EF4-FFF2-40B4-BE49-F238E27FC236}">
                    <a16:creationId xmlns:a16="http://schemas.microsoft.com/office/drawing/2014/main" id="{97D1A044-882C-7B4B-8AE2-99CBEE925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172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Line 1055">
                <a:extLst>
                  <a:ext uri="{FF2B5EF4-FFF2-40B4-BE49-F238E27FC236}">
                    <a16:creationId xmlns:a16="http://schemas.microsoft.com/office/drawing/2014/main" id="{69196E2A-571F-D845-A586-02593A4E0D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Line 1056">
                <a:extLst>
                  <a:ext uri="{FF2B5EF4-FFF2-40B4-BE49-F238E27FC236}">
                    <a16:creationId xmlns:a16="http://schemas.microsoft.com/office/drawing/2014/main" id="{2FBABC40-8ED7-5C4E-9A1D-D3699B3D1F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680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1" name="Line 1055">
              <a:extLst>
                <a:ext uri="{FF2B5EF4-FFF2-40B4-BE49-F238E27FC236}">
                  <a16:creationId xmlns:a16="http://schemas.microsoft.com/office/drawing/2014/main" id="{5C7C3F6C-F6C3-9148-B004-66C694EA8B4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615461" y="2644532"/>
              <a:ext cx="3419" cy="7445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1055">
              <a:extLst>
                <a:ext uri="{FF2B5EF4-FFF2-40B4-BE49-F238E27FC236}">
                  <a16:creationId xmlns:a16="http://schemas.microsoft.com/office/drawing/2014/main" id="{911E9987-D3C5-CF4F-9779-7551EAEE226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3805037" y="3471747"/>
              <a:ext cx="894530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Line 1055">
              <a:extLst>
                <a:ext uri="{FF2B5EF4-FFF2-40B4-BE49-F238E27FC236}">
                  <a16:creationId xmlns:a16="http://schemas.microsoft.com/office/drawing/2014/main" id="{509D042F-9F5F-CE42-84A7-FE04DD51EFB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7313339" y="1820576"/>
              <a:ext cx="4543" cy="23867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Oval 38">
              <a:extLst>
                <a:ext uri="{FF2B5EF4-FFF2-40B4-BE49-F238E27FC236}">
                  <a16:creationId xmlns:a16="http://schemas.microsoft.com/office/drawing/2014/main" id="{408C95E6-9B88-634F-AA0D-874968266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3539" y="3863517"/>
              <a:ext cx="127000" cy="1365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9A6DB21-D3B9-8A4A-AA70-8E97A2AB5985}"/>
                    </a:ext>
                  </a:extLst>
                </p:cNvPr>
                <p:cNvSpPr txBox="1"/>
                <p:nvPr/>
              </p:nvSpPr>
              <p:spPr>
                <a:xfrm>
                  <a:off x="8916883" y="5295252"/>
                  <a:ext cx="67819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9A6DB21-D3B9-8A4A-AA70-8E97A2AB59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6883" y="5295252"/>
                  <a:ext cx="678199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1111" t="-6897" r="-7407" b="-413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6" name="Group 1048">
              <a:extLst>
                <a:ext uri="{FF2B5EF4-FFF2-40B4-BE49-F238E27FC236}">
                  <a16:creationId xmlns:a16="http://schemas.microsoft.com/office/drawing/2014/main" id="{80D873A6-60CE-4245-9CE0-8E1BB55393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73756" y="3952960"/>
              <a:ext cx="293585" cy="1260778"/>
              <a:chOff x="3984" y="1344"/>
              <a:chExt cx="192" cy="576"/>
            </a:xfrm>
          </p:grpSpPr>
          <p:sp>
            <p:nvSpPr>
              <p:cNvPr id="77" name="Line 1049">
                <a:extLst>
                  <a:ext uri="{FF2B5EF4-FFF2-40B4-BE49-F238E27FC236}">
                    <a16:creationId xmlns:a16="http://schemas.microsoft.com/office/drawing/2014/main" id="{55C307F6-ADF1-9840-9BC8-487CD9E7D0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Line 1050">
                <a:extLst>
                  <a:ext uri="{FF2B5EF4-FFF2-40B4-BE49-F238E27FC236}">
                    <a16:creationId xmlns:a16="http://schemas.microsoft.com/office/drawing/2014/main" id="{73236CAC-6ECB-794F-8E2D-D211E2A0C3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48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Line 1051">
                <a:extLst>
                  <a:ext uri="{FF2B5EF4-FFF2-40B4-BE49-F238E27FC236}">
                    <a16:creationId xmlns:a16="http://schemas.microsoft.com/office/drawing/2014/main" id="{C26BFB48-BBB4-004B-AD01-5F0B615D51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536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Line 1052">
                <a:extLst>
                  <a:ext uri="{FF2B5EF4-FFF2-40B4-BE49-F238E27FC236}">
                    <a16:creationId xmlns:a16="http://schemas.microsoft.com/office/drawing/2014/main" id="{0488A0DD-3CEC-8D40-A46D-7815D3B018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584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Line 1053">
                <a:extLst>
                  <a:ext uri="{FF2B5EF4-FFF2-40B4-BE49-F238E27FC236}">
                    <a16:creationId xmlns:a16="http://schemas.microsoft.com/office/drawing/2014/main" id="{D21C43FB-FFDD-8940-AC75-FB85CF199C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632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Line 1054">
                <a:extLst>
                  <a:ext uri="{FF2B5EF4-FFF2-40B4-BE49-F238E27FC236}">
                    <a16:creationId xmlns:a16="http://schemas.microsoft.com/office/drawing/2014/main" id="{B8BD3067-2BF8-B547-BE16-006C668AB6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172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1055">
                <a:extLst>
                  <a:ext uri="{FF2B5EF4-FFF2-40B4-BE49-F238E27FC236}">
                    <a16:creationId xmlns:a16="http://schemas.microsoft.com/office/drawing/2014/main" id="{D2510BBE-30BC-E744-9B57-A21F57AA31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1056">
                <a:extLst>
                  <a:ext uri="{FF2B5EF4-FFF2-40B4-BE49-F238E27FC236}">
                    <a16:creationId xmlns:a16="http://schemas.microsoft.com/office/drawing/2014/main" id="{C91E6E5E-FCA5-BC47-ADBA-9790358B84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680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2" name="Oval 16">
              <a:extLst>
                <a:ext uri="{FF2B5EF4-FFF2-40B4-BE49-F238E27FC236}">
                  <a16:creationId xmlns:a16="http://schemas.microsoft.com/office/drawing/2014/main" id="{CC973DA1-36BA-1D47-BB4E-08926CA98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4318" y="5195085"/>
              <a:ext cx="652462" cy="65246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dirty="0"/>
                <a:t>-</a:t>
              </a:r>
            </a:p>
            <a:p>
              <a:pPr algn="ctr"/>
              <a:r>
                <a:rPr lang="en-US" sz="2400" dirty="0"/>
                <a:t>+</a:t>
              </a: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C08D8337-AF10-174F-8A9B-952CCA7896B2}"/>
                </a:ext>
              </a:extLst>
            </p:cNvPr>
            <p:cNvGrpSpPr/>
            <p:nvPr/>
          </p:nvGrpSpPr>
          <p:grpSpPr>
            <a:xfrm>
              <a:off x="8285967" y="5859649"/>
              <a:ext cx="482144" cy="646139"/>
              <a:chOff x="7415996" y="5516686"/>
              <a:chExt cx="482144" cy="646139"/>
            </a:xfrm>
          </p:grpSpPr>
          <p:sp>
            <p:nvSpPr>
              <p:cNvPr id="124" name="Line 1067">
                <a:extLst>
                  <a:ext uri="{FF2B5EF4-FFF2-40B4-BE49-F238E27FC236}">
                    <a16:creationId xmlns:a16="http://schemas.microsoft.com/office/drawing/2014/main" id="{CE3C1BB5-B0C3-FD44-A59D-9037F7C2B6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Line 1072">
                <a:extLst>
                  <a:ext uri="{FF2B5EF4-FFF2-40B4-BE49-F238E27FC236}">
                    <a16:creationId xmlns:a16="http://schemas.microsoft.com/office/drawing/2014/main" id="{13FD4BF3-7E2A-3B49-85C6-C6FDD5C11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Line 1073">
                <a:extLst>
                  <a:ext uri="{FF2B5EF4-FFF2-40B4-BE49-F238E27FC236}">
                    <a16:creationId xmlns:a16="http://schemas.microsoft.com/office/drawing/2014/main" id="{DE850526-2ABD-9F45-B5CD-249043A167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Line 1074">
                <a:extLst>
                  <a:ext uri="{FF2B5EF4-FFF2-40B4-BE49-F238E27FC236}">
                    <a16:creationId xmlns:a16="http://schemas.microsoft.com/office/drawing/2014/main" id="{7A0BB26D-8BAD-8147-B121-E654BAFC9E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E628EFB8-D9FC-8842-9FDE-1FF9017DDFC9}"/>
                    </a:ext>
                  </a:extLst>
                </p:cNvPr>
                <p:cNvSpPr txBox="1"/>
                <p:nvPr/>
              </p:nvSpPr>
              <p:spPr>
                <a:xfrm>
                  <a:off x="8798035" y="4398683"/>
                  <a:ext cx="5145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E628EFB8-D9FC-8842-9FDE-1FF9017DDF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8035" y="4398683"/>
                  <a:ext cx="514564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1905" t="-6667" r="-11905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0" name="Line 1055">
              <a:extLst>
                <a:ext uri="{FF2B5EF4-FFF2-40B4-BE49-F238E27FC236}">
                  <a16:creationId xmlns:a16="http://schemas.microsoft.com/office/drawing/2014/main" id="{8AA81409-CA97-1E4A-8C39-077811924B9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8061773" y="3446744"/>
              <a:ext cx="894530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1" name="Group 1048">
              <a:extLst>
                <a:ext uri="{FF2B5EF4-FFF2-40B4-BE49-F238E27FC236}">
                  <a16:creationId xmlns:a16="http://schemas.microsoft.com/office/drawing/2014/main" id="{D69302B5-4679-4C41-9B5E-C720DB1F90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33925" y="3301390"/>
              <a:ext cx="293585" cy="1260778"/>
              <a:chOff x="3984" y="1344"/>
              <a:chExt cx="192" cy="576"/>
            </a:xfrm>
          </p:grpSpPr>
          <p:sp>
            <p:nvSpPr>
              <p:cNvPr id="132" name="Line 1049">
                <a:extLst>
                  <a:ext uri="{FF2B5EF4-FFF2-40B4-BE49-F238E27FC236}">
                    <a16:creationId xmlns:a16="http://schemas.microsoft.com/office/drawing/2014/main" id="{42AE981A-EE46-234E-809F-A5CC711DDB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1050">
                <a:extLst>
                  <a:ext uri="{FF2B5EF4-FFF2-40B4-BE49-F238E27FC236}">
                    <a16:creationId xmlns:a16="http://schemas.microsoft.com/office/drawing/2014/main" id="{75B81569-BA73-4147-B4F8-2682B02640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48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" name="Line 1051">
                <a:extLst>
                  <a:ext uri="{FF2B5EF4-FFF2-40B4-BE49-F238E27FC236}">
                    <a16:creationId xmlns:a16="http://schemas.microsoft.com/office/drawing/2014/main" id="{9FDB2EE8-6559-2545-9A85-74CBA3F53F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536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" name="Line 1052">
                <a:extLst>
                  <a:ext uri="{FF2B5EF4-FFF2-40B4-BE49-F238E27FC236}">
                    <a16:creationId xmlns:a16="http://schemas.microsoft.com/office/drawing/2014/main" id="{D6D3C721-7163-9043-B640-59AD2A278D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584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Line 1053">
                <a:extLst>
                  <a:ext uri="{FF2B5EF4-FFF2-40B4-BE49-F238E27FC236}">
                    <a16:creationId xmlns:a16="http://schemas.microsoft.com/office/drawing/2014/main" id="{682C0CEE-FB7C-6645-921B-C8BC9A9D58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632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Line 1054">
                <a:extLst>
                  <a:ext uri="{FF2B5EF4-FFF2-40B4-BE49-F238E27FC236}">
                    <a16:creationId xmlns:a16="http://schemas.microsoft.com/office/drawing/2014/main" id="{81DCD1F6-DEDD-FA47-B0AA-FFFCADB703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172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Line 1055">
                <a:extLst>
                  <a:ext uri="{FF2B5EF4-FFF2-40B4-BE49-F238E27FC236}">
                    <a16:creationId xmlns:a16="http://schemas.microsoft.com/office/drawing/2014/main" id="{510F104B-A3B2-8F4F-BEDA-100B3CF402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Line 1056">
                <a:extLst>
                  <a:ext uri="{FF2B5EF4-FFF2-40B4-BE49-F238E27FC236}">
                    <a16:creationId xmlns:a16="http://schemas.microsoft.com/office/drawing/2014/main" id="{3F2BD3C6-AD39-254F-9A3C-CB46DD1C71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680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0" name="Line 1055">
              <a:extLst>
                <a:ext uri="{FF2B5EF4-FFF2-40B4-BE49-F238E27FC236}">
                  <a16:creationId xmlns:a16="http://schemas.microsoft.com/office/drawing/2014/main" id="{F6968DCF-F5BD-4642-B920-2F339191250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7054168" y="3568857"/>
              <a:ext cx="3282" cy="7258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C208101C-2C26-7844-9B07-F5E36A88F6FA}"/>
                    </a:ext>
                  </a:extLst>
                </p:cNvPr>
                <p:cNvSpPr txBox="1"/>
                <p:nvPr/>
              </p:nvSpPr>
              <p:spPr>
                <a:xfrm>
                  <a:off x="5326622" y="2437295"/>
                  <a:ext cx="5145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C208101C-2C26-7844-9B07-F5E36A88F6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6622" y="2437295"/>
                  <a:ext cx="514564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2195" t="-6897" r="-14634" b="-413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2AD358A0-8010-0943-8D49-7089C2AC48BF}"/>
                    </a:ext>
                  </a:extLst>
                </p:cNvPr>
                <p:cNvSpPr txBox="1"/>
                <p:nvPr/>
              </p:nvSpPr>
              <p:spPr>
                <a:xfrm>
                  <a:off x="7647191" y="3429000"/>
                  <a:ext cx="5145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2AD358A0-8010-0943-8D49-7089C2AC48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7191" y="3429000"/>
                  <a:ext cx="51456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1905" t="-6667" r="-11905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5BDDC-8D06-54F1-2A6E-A53197D28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46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F80783-7346-6BF2-1640-4A46F3A5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8.2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803CB6-41FF-C047-ABEB-03B14233A87F}"/>
              </a:ext>
            </a:extLst>
          </p:cNvPr>
          <p:cNvGrpSpPr/>
          <p:nvPr/>
        </p:nvGrpSpPr>
        <p:grpSpPr>
          <a:xfrm>
            <a:off x="280896" y="2060567"/>
            <a:ext cx="6646286" cy="4072076"/>
            <a:chOff x="280896" y="2060567"/>
            <a:chExt cx="6646286" cy="40720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ED62344-A013-A544-A380-5895B5ADE6F7}"/>
                </a:ext>
              </a:extLst>
            </p:cNvPr>
            <p:cNvGrpSpPr/>
            <p:nvPr/>
          </p:nvGrpSpPr>
          <p:grpSpPr>
            <a:xfrm>
              <a:off x="280896" y="2060567"/>
              <a:ext cx="6646286" cy="4072076"/>
              <a:chOff x="2681198" y="2317742"/>
              <a:chExt cx="6646286" cy="4072076"/>
            </a:xfrm>
          </p:grpSpPr>
          <p:sp>
            <p:nvSpPr>
              <p:cNvPr id="142" name="Oval 38">
                <a:extLst>
                  <a:ext uri="{FF2B5EF4-FFF2-40B4-BE49-F238E27FC236}">
                    <a16:creationId xmlns:a16="http://schemas.microsoft.com/office/drawing/2014/main" id="{135B11B5-570B-0E4F-8FC5-6A2D7AF8A1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8399" y="3746416"/>
                <a:ext cx="127000" cy="13652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5F3EFB12-D191-3545-8816-73358320BE8E}"/>
                      </a:ext>
                    </a:extLst>
                  </p:cNvPr>
                  <p:cNvSpPr txBox="1"/>
                  <p:nvPr/>
                </p:nvSpPr>
                <p:spPr>
                  <a:xfrm>
                    <a:off x="2681198" y="5238917"/>
                    <a:ext cx="43742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5F3EFB12-D191-3545-8816-73358320BE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1198" y="5238917"/>
                    <a:ext cx="437427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7143" r="-17143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4" name="Group 1048">
                <a:extLst>
                  <a:ext uri="{FF2B5EF4-FFF2-40B4-BE49-F238E27FC236}">
                    <a16:creationId xmlns:a16="http://schemas.microsoft.com/office/drawing/2014/main" id="{04D0C8C7-6DD9-9E47-8944-77FE24A5B9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11936" y="4477644"/>
                <a:ext cx="293585" cy="1260778"/>
                <a:chOff x="3984" y="1344"/>
                <a:chExt cx="192" cy="576"/>
              </a:xfrm>
            </p:grpSpPr>
            <p:sp>
              <p:nvSpPr>
                <p:cNvPr id="145" name="Line 1049">
                  <a:extLst>
                    <a:ext uri="{FF2B5EF4-FFF2-40B4-BE49-F238E27FC236}">
                      <a16:creationId xmlns:a16="http://schemas.microsoft.com/office/drawing/2014/main" id="{E9824A45-978A-3E43-A98D-615632951F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344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Line 1050">
                  <a:extLst>
                    <a:ext uri="{FF2B5EF4-FFF2-40B4-BE49-F238E27FC236}">
                      <a16:creationId xmlns:a16="http://schemas.microsoft.com/office/drawing/2014/main" id="{38F6E444-DB55-9F43-8561-872456009F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48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Line 1051">
                  <a:extLst>
                    <a:ext uri="{FF2B5EF4-FFF2-40B4-BE49-F238E27FC236}">
                      <a16:creationId xmlns:a16="http://schemas.microsoft.com/office/drawing/2014/main" id="{34A2ECC7-B55C-7846-BEAC-CDAD27BEE7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536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1052">
                  <a:extLst>
                    <a:ext uri="{FF2B5EF4-FFF2-40B4-BE49-F238E27FC236}">
                      <a16:creationId xmlns:a16="http://schemas.microsoft.com/office/drawing/2014/main" id="{38CDDEEC-3371-034E-B02C-3302967D84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584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9" name="Line 1053">
                  <a:extLst>
                    <a:ext uri="{FF2B5EF4-FFF2-40B4-BE49-F238E27FC236}">
                      <a16:creationId xmlns:a16="http://schemas.microsoft.com/office/drawing/2014/main" id="{78F1822E-1331-844C-82F8-21A0C75D1D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632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0" name="Line 1054">
                  <a:extLst>
                    <a:ext uri="{FF2B5EF4-FFF2-40B4-BE49-F238E27FC236}">
                      <a16:creationId xmlns:a16="http://schemas.microsoft.com/office/drawing/2014/main" id="{66280F4C-5BDF-6746-AB3E-988E090B04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0" y="172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Line 1055">
                  <a:extLst>
                    <a:ext uri="{FF2B5EF4-FFF2-40B4-BE49-F238E27FC236}">
                      <a16:creationId xmlns:a16="http://schemas.microsoft.com/office/drawing/2014/main" id="{6F31D36B-CA58-3B42-AF8C-38C1527A72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77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Line 1056">
                  <a:extLst>
                    <a:ext uri="{FF2B5EF4-FFF2-40B4-BE49-F238E27FC236}">
                      <a16:creationId xmlns:a16="http://schemas.microsoft.com/office/drawing/2014/main" id="{A5D6AE01-E94F-8041-A67E-2E6BA1739D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680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53" name="Oval 16">
                <a:extLst>
                  <a:ext uri="{FF2B5EF4-FFF2-40B4-BE49-F238E27FC236}">
                    <a16:creationId xmlns:a16="http://schemas.microsoft.com/office/drawing/2014/main" id="{F3060D8B-85A3-2B43-AFDB-E9A42BC4D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2841" y="5079115"/>
                <a:ext cx="652462" cy="65246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dirty="0"/>
              </a:p>
              <a:p>
                <a:pPr algn="ctr"/>
                <a:endParaRPr lang="en-US" sz="2800" dirty="0"/>
              </a:p>
            </p:txBody>
          </p:sp>
          <p:sp>
            <p:nvSpPr>
              <p:cNvPr id="154" name="Line 1055">
                <a:extLst>
                  <a:ext uri="{FF2B5EF4-FFF2-40B4-BE49-F238E27FC236}">
                    <a16:creationId xmlns:a16="http://schemas.microsoft.com/office/drawing/2014/main" id="{DB29FADC-D43F-A849-8785-F8FDE0239E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4142050" y="3432502"/>
                <a:ext cx="3419" cy="7445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DF4ACD0C-5938-DC49-8B96-F02F48DB2822}"/>
                  </a:ext>
                </a:extLst>
              </p:cNvPr>
              <p:cNvGrpSpPr/>
              <p:nvPr/>
            </p:nvGrpSpPr>
            <p:grpSpPr>
              <a:xfrm>
                <a:off x="3234490" y="5743679"/>
                <a:ext cx="482144" cy="646139"/>
                <a:chOff x="7415996" y="5516686"/>
                <a:chExt cx="482144" cy="646139"/>
              </a:xfrm>
            </p:grpSpPr>
            <p:sp>
              <p:nvSpPr>
                <p:cNvPr id="156" name="Line 1067">
                  <a:extLst>
                    <a:ext uri="{FF2B5EF4-FFF2-40B4-BE49-F238E27FC236}">
                      <a16:creationId xmlns:a16="http://schemas.microsoft.com/office/drawing/2014/main" id="{1C8F2D9E-49A8-564A-A533-1148379FC4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58453" y="5516686"/>
                  <a:ext cx="0" cy="4039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7" name="Line 1072">
                  <a:extLst>
                    <a:ext uri="{FF2B5EF4-FFF2-40B4-BE49-F238E27FC236}">
                      <a16:creationId xmlns:a16="http://schemas.microsoft.com/office/drawing/2014/main" id="{7C5D9F4D-24BD-BC4B-94D7-035CB0AE37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01895" y="6057436"/>
                  <a:ext cx="33528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Line 1073">
                  <a:extLst>
                    <a:ext uri="{FF2B5EF4-FFF2-40B4-BE49-F238E27FC236}">
                      <a16:creationId xmlns:a16="http://schemas.microsoft.com/office/drawing/2014/main" id="{72C2C422-F15F-D24B-AE6B-C430D6B808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04420" y="6162825"/>
                  <a:ext cx="13023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Line 1074">
                  <a:extLst>
                    <a:ext uri="{FF2B5EF4-FFF2-40B4-BE49-F238E27FC236}">
                      <a16:creationId xmlns:a16="http://schemas.microsoft.com/office/drawing/2014/main" id="{FAF64B9D-27B2-0B4A-91BD-9AD96F3184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15996" y="5952046"/>
                  <a:ext cx="4821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D5C781B9-17A2-8E40-BF67-2EA69C8F3FF6}"/>
                      </a:ext>
                    </a:extLst>
                  </p:cNvPr>
                  <p:cNvSpPr txBox="1"/>
                  <p:nvPr/>
                </p:nvSpPr>
                <p:spPr>
                  <a:xfrm>
                    <a:off x="4366731" y="4937325"/>
                    <a:ext cx="70814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.5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D5C781B9-17A2-8E40-BF67-2EA69C8F3F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6731" y="4937325"/>
                    <a:ext cx="70814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714" t="-6667" r="-8929" b="-3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DDA4E5D-C558-FD4B-9F27-672689A8E99D}"/>
                  </a:ext>
                </a:extLst>
              </p:cNvPr>
              <p:cNvSpPr txBox="1"/>
              <p:nvPr/>
            </p:nvSpPr>
            <p:spPr>
              <a:xfrm>
                <a:off x="3334220" y="364584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C6E5E852-D7CD-6646-B1EA-1ECF2E749C56}"/>
                  </a:ext>
                </a:extLst>
              </p:cNvPr>
              <p:cNvCxnSpPr/>
              <p:nvPr/>
            </p:nvCxnSpPr>
            <p:spPr>
              <a:xfrm flipV="1">
                <a:off x="3475562" y="5209627"/>
                <a:ext cx="0" cy="4202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48F341AF-645C-6F4A-B018-D42931391802}"/>
                  </a:ext>
                </a:extLst>
              </p:cNvPr>
              <p:cNvGrpSpPr/>
              <p:nvPr/>
            </p:nvGrpSpPr>
            <p:grpSpPr>
              <a:xfrm>
                <a:off x="3917656" y="5738422"/>
                <a:ext cx="482144" cy="646139"/>
                <a:chOff x="7415996" y="5516686"/>
                <a:chExt cx="482144" cy="646139"/>
              </a:xfrm>
            </p:grpSpPr>
            <p:sp>
              <p:nvSpPr>
                <p:cNvPr id="164" name="Line 1067">
                  <a:extLst>
                    <a:ext uri="{FF2B5EF4-FFF2-40B4-BE49-F238E27FC236}">
                      <a16:creationId xmlns:a16="http://schemas.microsoft.com/office/drawing/2014/main" id="{1253DC4E-0CE1-AF47-9E67-CA0D512695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58453" y="5516686"/>
                  <a:ext cx="0" cy="4039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Line 1072">
                  <a:extLst>
                    <a:ext uri="{FF2B5EF4-FFF2-40B4-BE49-F238E27FC236}">
                      <a16:creationId xmlns:a16="http://schemas.microsoft.com/office/drawing/2014/main" id="{36F39682-EBE4-B546-A959-D85FF864C9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01895" y="6057436"/>
                  <a:ext cx="33528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" name="Line 1073">
                  <a:extLst>
                    <a:ext uri="{FF2B5EF4-FFF2-40B4-BE49-F238E27FC236}">
                      <a16:creationId xmlns:a16="http://schemas.microsoft.com/office/drawing/2014/main" id="{B1796A31-54B8-2146-9CE3-91D36326BC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04420" y="6162825"/>
                  <a:ext cx="13023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Line 1074">
                  <a:extLst>
                    <a:ext uri="{FF2B5EF4-FFF2-40B4-BE49-F238E27FC236}">
                      <a16:creationId xmlns:a16="http://schemas.microsoft.com/office/drawing/2014/main" id="{895B8495-F7E4-9A4C-9AF9-0F530FBB48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15996" y="5952046"/>
                  <a:ext cx="4821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8" name="Line 1055">
                <a:extLst>
                  <a:ext uri="{FF2B5EF4-FFF2-40B4-BE49-F238E27FC236}">
                    <a16:creationId xmlns:a16="http://schemas.microsoft.com/office/drawing/2014/main" id="{8214DD9A-5750-A24A-827D-77B58B8AFD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3475757" y="4158473"/>
                <a:ext cx="59877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1055">
                <a:extLst>
                  <a:ext uri="{FF2B5EF4-FFF2-40B4-BE49-F238E27FC236}">
                    <a16:creationId xmlns:a16="http://schemas.microsoft.com/office/drawing/2014/main" id="{62B9A118-1BE0-1B46-9FC4-A7512DEEE0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3794873" y="4087114"/>
                <a:ext cx="5859" cy="74977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Line 1055">
                <a:extLst>
                  <a:ext uri="{FF2B5EF4-FFF2-40B4-BE49-F238E27FC236}">
                    <a16:creationId xmlns:a16="http://schemas.microsoft.com/office/drawing/2014/main" id="{1B340138-B6B6-7E4F-9DBD-0755DC59B0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3146014" y="4768564"/>
                <a:ext cx="59877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Oval 39">
                <a:extLst>
                  <a:ext uri="{FF2B5EF4-FFF2-40B4-BE49-F238E27FC236}">
                    <a16:creationId xmlns:a16="http://schemas.microsoft.com/office/drawing/2014/main" id="{6B5BC245-D576-6643-A3D7-FD33C6602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7207" y="3731648"/>
                <a:ext cx="127000" cy="13652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800"/>
              </a:p>
            </p:txBody>
          </p:sp>
          <p:grpSp>
            <p:nvGrpSpPr>
              <p:cNvPr id="172" name="Group 1048">
                <a:extLst>
                  <a:ext uri="{FF2B5EF4-FFF2-40B4-BE49-F238E27FC236}">
                    <a16:creationId xmlns:a16="http://schemas.microsoft.com/office/drawing/2014/main" id="{1AA74B37-E8FD-424A-AF11-82DF064E18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4973362" y="3169933"/>
                <a:ext cx="293585" cy="1260778"/>
                <a:chOff x="3984" y="1344"/>
                <a:chExt cx="192" cy="576"/>
              </a:xfrm>
            </p:grpSpPr>
            <p:sp>
              <p:nvSpPr>
                <p:cNvPr id="173" name="Line 1049">
                  <a:extLst>
                    <a:ext uri="{FF2B5EF4-FFF2-40B4-BE49-F238E27FC236}">
                      <a16:creationId xmlns:a16="http://schemas.microsoft.com/office/drawing/2014/main" id="{429CB079-BB3C-6340-9FF5-BB4AB5DD1C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344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Line 1050">
                  <a:extLst>
                    <a:ext uri="{FF2B5EF4-FFF2-40B4-BE49-F238E27FC236}">
                      <a16:creationId xmlns:a16="http://schemas.microsoft.com/office/drawing/2014/main" id="{4907471B-5B89-644A-A940-4B598A661F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48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Line 1051">
                  <a:extLst>
                    <a:ext uri="{FF2B5EF4-FFF2-40B4-BE49-F238E27FC236}">
                      <a16:creationId xmlns:a16="http://schemas.microsoft.com/office/drawing/2014/main" id="{B27819CD-19F9-7B46-8CD6-DA764A8E21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536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Line 1052">
                  <a:extLst>
                    <a:ext uri="{FF2B5EF4-FFF2-40B4-BE49-F238E27FC236}">
                      <a16:creationId xmlns:a16="http://schemas.microsoft.com/office/drawing/2014/main" id="{B6E2ADE5-EAD1-0648-AB94-874B849B1A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584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Line 1053">
                  <a:extLst>
                    <a:ext uri="{FF2B5EF4-FFF2-40B4-BE49-F238E27FC236}">
                      <a16:creationId xmlns:a16="http://schemas.microsoft.com/office/drawing/2014/main" id="{FDF88F94-A16B-2045-90E4-7FD561A1A0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632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Line 1054">
                  <a:extLst>
                    <a:ext uri="{FF2B5EF4-FFF2-40B4-BE49-F238E27FC236}">
                      <a16:creationId xmlns:a16="http://schemas.microsoft.com/office/drawing/2014/main" id="{E3C784D6-B895-8649-9184-07C2B0E3C1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0" y="172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9" name="Line 1055">
                  <a:extLst>
                    <a:ext uri="{FF2B5EF4-FFF2-40B4-BE49-F238E27FC236}">
                      <a16:creationId xmlns:a16="http://schemas.microsoft.com/office/drawing/2014/main" id="{C4078EC9-BB14-E74C-BAE3-BC302AEF85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77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Line 1056">
                  <a:extLst>
                    <a:ext uri="{FF2B5EF4-FFF2-40B4-BE49-F238E27FC236}">
                      <a16:creationId xmlns:a16="http://schemas.microsoft.com/office/drawing/2014/main" id="{34DD22CD-BC5E-6646-B0FE-66D9720453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680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1" name="Group 1048">
                <a:extLst>
                  <a:ext uri="{FF2B5EF4-FFF2-40B4-BE49-F238E27FC236}">
                    <a16:creationId xmlns:a16="http://schemas.microsoft.com/office/drawing/2014/main" id="{57DCCBFB-D404-FF4D-9F12-0380DACDC6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90740" y="4482130"/>
                <a:ext cx="293585" cy="1260778"/>
                <a:chOff x="3984" y="1344"/>
                <a:chExt cx="192" cy="576"/>
              </a:xfrm>
            </p:grpSpPr>
            <p:sp>
              <p:nvSpPr>
                <p:cNvPr id="182" name="Line 1049">
                  <a:extLst>
                    <a:ext uri="{FF2B5EF4-FFF2-40B4-BE49-F238E27FC236}">
                      <a16:creationId xmlns:a16="http://schemas.microsoft.com/office/drawing/2014/main" id="{75EE6EE6-FD41-DE49-B0AC-669F4F273D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344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1050">
                  <a:extLst>
                    <a:ext uri="{FF2B5EF4-FFF2-40B4-BE49-F238E27FC236}">
                      <a16:creationId xmlns:a16="http://schemas.microsoft.com/office/drawing/2014/main" id="{E2285504-9845-484B-AD56-C5366F9E4C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48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" name="Line 1051">
                  <a:extLst>
                    <a:ext uri="{FF2B5EF4-FFF2-40B4-BE49-F238E27FC236}">
                      <a16:creationId xmlns:a16="http://schemas.microsoft.com/office/drawing/2014/main" id="{5D3E47DA-FA7D-1E4B-B6ED-062D2C92C3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536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" name="Line 1052">
                  <a:extLst>
                    <a:ext uri="{FF2B5EF4-FFF2-40B4-BE49-F238E27FC236}">
                      <a16:creationId xmlns:a16="http://schemas.microsoft.com/office/drawing/2014/main" id="{CE818601-3440-D242-B8C9-28C1D437E1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584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Line 1053">
                  <a:extLst>
                    <a:ext uri="{FF2B5EF4-FFF2-40B4-BE49-F238E27FC236}">
                      <a16:creationId xmlns:a16="http://schemas.microsoft.com/office/drawing/2014/main" id="{16A17B76-019F-6B40-B8B2-9DC4D28A9A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632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Line 1054">
                  <a:extLst>
                    <a:ext uri="{FF2B5EF4-FFF2-40B4-BE49-F238E27FC236}">
                      <a16:creationId xmlns:a16="http://schemas.microsoft.com/office/drawing/2014/main" id="{A8B94306-BD63-224A-B3C9-818D3FD9CA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0" y="172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Line 1055">
                  <a:extLst>
                    <a:ext uri="{FF2B5EF4-FFF2-40B4-BE49-F238E27FC236}">
                      <a16:creationId xmlns:a16="http://schemas.microsoft.com/office/drawing/2014/main" id="{BC8D4460-E2FE-BA4E-B58B-9594A9DC2E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77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Line 1056">
                  <a:extLst>
                    <a:ext uri="{FF2B5EF4-FFF2-40B4-BE49-F238E27FC236}">
                      <a16:creationId xmlns:a16="http://schemas.microsoft.com/office/drawing/2014/main" id="{E7924068-4C30-9649-896E-45C3C37274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680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1" name="Line 1055">
                <a:extLst>
                  <a:ext uri="{FF2B5EF4-FFF2-40B4-BE49-F238E27FC236}">
                    <a16:creationId xmlns:a16="http://schemas.microsoft.com/office/drawing/2014/main" id="{566D6750-9EC8-DD4B-9589-19CB5653A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5990638" y="3427637"/>
                <a:ext cx="3419" cy="7445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7579F965-7F5E-CC46-B439-3734F34219C3}"/>
                  </a:ext>
                </a:extLst>
              </p:cNvPr>
              <p:cNvGrpSpPr/>
              <p:nvPr/>
            </p:nvGrpSpPr>
            <p:grpSpPr>
              <a:xfrm>
                <a:off x="6096360" y="5708932"/>
                <a:ext cx="482144" cy="646139"/>
                <a:chOff x="7415996" y="5516686"/>
                <a:chExt cx="482144" cy="646139"/>
              </a:xfrm>
            </p:grpSpPr>
            <p:sp>
              <p:nvSpPr>
                <p:cNvPr id="193" name="Line 1067">
                  <a:extLst>
                    <a:ext uri="{FF2B5EF4-FFF2-40B4-BE49-F238E27FC236}">
                      <a16:creationId xmlns:a16="http://schemas.microsoft.com/office/drawing/2014/main" id="{8797B9EE-E5A8-3540-8277-0715173D86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58453" y="5516686"/>
                  <a:ext cx="0" cy="4039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Line 1072">
                  <a:extLst>
                    <a:ext uri="{FF2B5EF4-FFF2-40B4-BE49-F238E27FC236}">
                      <a16:creationId xmlns:a16="http://schemas.microsoft.com/office/drawing/2014/main" id="{B153C10F-774C-4C46-9097-E55BCCF83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01895" y="6057436"/>
                  <a:ext cx="33528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Line 1073">
                  <a:extLst>
                    <a:ext uri="{FF2B5EF4-FFF2-40B4-BE49-F238E27FC236}">
                      <a16:creationId xmlns:a16="http://schemas.microsoft.com/office/drawing/2014/main" id="{F309A601-1208-CE4C-BF73-54D2C9F4AC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04420" y="6162825"/>
                  <a:ext cx="13023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1074">
                  <a:extLst>
                    <a:ext uri="{FF2B5EF4-FFF2-40B4-BE49-F238E27FC236}">
                      <a16:creationId xmlns:a16="http://schemas.microsoft.com/office/drawing/2014/main" id="{810B8626-2F98-C24E-89E1-437FAD75ED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15996" y="5952046"/>
                  <a:ext cx="4821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7" name="Line 1055">
                <a:extLst>
                  <a:ext uri="{FF2B5EF4-FFF2-40B4-BE49-F238E27FC236}">
                    <a16:creationId xmlns:a16="http://schemas.microsoft.com/office/drawing/2014/main" id="{77E552A7-EA10-B04A-A81C-92298D97A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5979172" y="4217521"/>
                <a:ext cx="723070" cy="649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8" name="TextBox 197">
                    <a:extLst>
                      <a:ext uri="{FF2B5EF4-FFF2-40B4-BE49-F238E27FC236}">
                        <a16:creationId xmlns:a16="http://schemas.microsoft.com/office/drawing/2014/main" id="{8FAAADA3-FE8C-6548-9368-FB90AD020637}"/>
                      </a:ext>
                    </a:extLst>
                  </p:cNvPr>
                  <p:cNvSpPr txBox="1"/>
                  <p:nvPr/>
                </p:nvSpPr>
                <p:spPr>
                  <a:xfrm>
                    <a:off x="4762258" y="3269991"/>
                    <a:ext cx="1047979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98" name="TextBox 197">
                    <a:extLst>
                      <a:ext uri="{FF2B5EF4-FFF2-40B4-BE49-F238E27FC236}">
                        <a16:creationId xmlns:a16="http://schemas.microsoft.com/office/drawing/2014/main" id="{8FAAADA3-FE8C-6548-9368-FB90AD0206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2258" y="3269991"/>
                    <a:ext cx="104797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952" t="-6667" r="-5952" b="-3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9" name="TextBox 198">
                    <a:extLst>
                      <a:ext uri="{FF2B5EF4-FFF2-40B4-BE49-F238E27FC236}">
                        <a16:creationId xmlns:a16="http://schemas.microsoft.com/office/drawing/2014/main" id="{28A342DF-A501-264B-8CC5-76E61DFD5147}"/>
                      </a:ext>
                    </a:extLst>
                  </p:cNvPr>
                  <p:cNvSpPr txBox="1"/>
                  <p:nvPr/>
                </p:nvSpPr>
                <p:spPr>
                  <a:xfrm>
                    <a:off x="5487615" y="4969055"/>
                    <a:ext cx="70814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99" name="TextBox 198">
                    <a:extLst>
                      <a:ext uri="{FF2B5EF4-FFF2-40B4-BE49-F238E27FC236}">
                        <a16:creationId xmlns:a16="http://schemas.microsoft.com/office/drawing/2014/main" id="{28A342DF-A501-264B-8CC5-76E61DFD51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7615" y="4969055"/>
                    <a:ext cx="70814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621" t="-6667" r="-6897" b="-3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47664586-D3FA-4048-B63C-91287FBFCA93}"/>
                  </a:ext>
                </a:extLst>
              </p:cNvPr>
              <p:cNvSpPr txBox="1"/>
              <p:nvPr/>
            </p:nvSpPr>
            <p:spPr>
              <a:xfrm>
                <a:off x="6186589" y="340125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grpSp>
            <p:nvGrpSpPr>
              <p:cNvPr id="201" name="Group 1048">
                <a:extLst>
                  <a:ext uri="{FF2B5EF4-FFF2-40B4-BE49-F238E27FC236}">
                    <a16:creationId xmlns:a16="http://schemas.microsoft.com/office/drawing/2014/main" id="{284032FD-7DE9-C14A-91F1-EBBB340D4D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4892429" y="2254389"/>
                <a:ext cx="293585" cy="1260778"/>
                <a:chOff x="3984" y="1344"/>
                <a:chExt cx="192" cy="576"/>
              </a:xfrm>
            </p:grpSpPr>
            <p:sp>
              <p:nvSpPr>
                <p:cNvPr id="202" name="Line 1049">
                  <a:extLst>
                    <a:ext uri="{FF2B5EF4-FFF2-40B4-BE49-F238E27FC236}">
                      <a16:creationId xmlns:a16="http://schemas.microsoft.com/office/drawing/2014/main" id="{42C6DE3D-C5F5-F748-9286-3EE250070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344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Line 1050">
                  <a:extLst>
                    <a:ext uri="{FF2B5EF4-FFF2-40B4-BE49-F238E27FC236}">
                      <a16:creationId xmlns:a16="http://schemas.microsoft.com/office/drawing/2014/main" id="{B853C7AE-51C0-5A46-A4B3-BCC0B71A33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48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Line 1051">
                  <a:extLst>
                    <a:ext uri="{FF2B5EF4-FFF2-40B4-BE49-F238E27FC236}">
                      <a16:creationId xmlns:a16="http://schemas.microsoft.com/office/drawing/2014/main" id="{0103E8E2-7B55-4742-84BE-7688B537D6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536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" name="Line 1052">
                  <a:extLst>
                    <a:ext uri="{FF2B5EF4-FFF2-40B4-BE49-F238E27FC236}">
                      <a16:creationId xmlns:a16="http://schemas.microsoft.com/office/drawing/2014/main" id="{A7E2443E-A6C7-544A-8271-9AC6F2B7B0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584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" name="Line 1053">
                  <a:extLst>
                    <a:ext uri="{FF2B5EF4-FFF2-40B4-BE49-F238E27FC236}">
                      <a16:creationId xmlns:a16="http://schemas.microsoft.com/office/drawing/2014/main" id="{C5323840-75B5-A941-846E-1CBA42E1F8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632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7" name="Line 1054">
                  <a:extLst>
                    <a:ext uri="{FF2B5EF4-FFF2-40B4-BE49-F238E27FC236}">
                      <a16:creationId xmlns:a16="http://schemas.microsoft.com/office/drawing/2014/main" id="{16E0A9A0-7243-2F45-B00B-F368CE4ED7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0" y="172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8" name="Line 1055">
                  <a:extLst>
                    <a:ext uri="{FF2B5EF4-FFF2-40B4-BE49-F238E27FC236}">
                      <a16:creationId xmlns:a16="http://schemas.microsoft.com/office/drawing/2014/main" id="{316559C0-EE2F-B14A-9B61-4E48F138DC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77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9" name="Line 1056">
                  <a:extLst>
                    <a:ext uri="{FF2B5EF4-FFF2-40B4-BE49-F238E27FC236}">
                      <a16:creationId xmlns:a16="http://schemas.microsoft.com/office/drawing/2014/main" id="{6B005987-6C41-584A-97F3-3731B9A79F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680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0" name="Line 1055">
                <a:extLst>
                  <a:ext uri="{FF2B5EF4-FFF2-40B4-BE49-F238E27FC236}">
                    <a16:creationId xmlns:a16="http://schemas.microsoft.com/office/drawing/2014/main" id="{B35E39CE-41DD-2A4A-B5FA-562D54AA48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4113314" y="2512663"/>
                <a:ext cx="3419" cy="7445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Line 1055">
                <a:extLst>
                  <a:ext uri="{FF2B5EF4-FFF2-40B4-BE49-F238E27FC236}">
                    <a16:creationId xmlns:a16="http://schemas.microsoft.com/office/drawing/2014/main" id="{9D9425BC-C5AD-8044-B196-164618CE9B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3302890" y="3339878"/>
                <a:ext cx="894530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2" name="Line 1055">
                <a:extLst>
                  <a:ext uri="{FF2B5EF4-FFF2-40B4-BE49-F238E27FC236}">
                    <a16:creationId xmlns:a16="http://schemas.microsoft.com/office/drawing/2014/main" id="{0259069A-D28F-A445-8E03-6C1B98394E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6811192" y="1688707"/>
                <a:ext cx="4543" cy="238677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Oval 38">
                <a:extLst>
                  <a:ext uri="{FF2B5EF4-FFF2-40B4-BE49-F238E27FC236}">
                    <a16:creationId xmlns:a16="http://schemas.microsoft.com/office/drawing/2014/main" id="{616EB5DF-36A1-C04F-A1E1-DDDDD903C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1392" y="3731648"/>
                <a:ext cx="127000" cy="13652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800"/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4135F06D-5528-E249-92CA-E04894BCB931}"/>
                  </a:ext>
                </a:extLst>
              </p:cNvPr>
              <p:cNvSpPr txBox="1"/>
              <p:nvPr/>
            </p:nvSpPr>
            <p:spPr>
              <a:xfrm>
                <a:off x="8251484" y="36024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232" name="Line 1055">
                <a:extLst>
                  <a:ext uri="{FF2B5EF4-FFF2-40B4-BE49-F238E27FC236}">
                    <a16:creationId xmlns:a16="http://schemas.microsoft.com/office/drawing/2014/main" id="{F291EA10-AD64-C048-83D7-A2ABD86284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7559626" y="3314875"/>
                <a:ext cx="894530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33" name="Group 1048">
                <a:extLst>
                  <a:ext uri="{FF2B5EF4-FFF2-40B4-BE49-F238E27FC236}">
                    <a16:creationId xmlns:a16="http://schemas.microsoft.com/office/drawing/2014/main" id="{7288D9ED-D847-D545-90AD-C736CEC826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7231778" y="3169521"/>
                <a:ext cx="293585" cy="1260778"/>
                <a:chOff x="3984" y="1344"/>
                <a:chExt cx="192" cy="576"/>
              </a:xfrm>
            </p:grpSpPr>
            <p:sp>
              <p:nvSpPr>
                <p:cNvPr id="234" name="Line 1049">
                  <a:extLst>
                    <a:ext uri="{FF2B5EF4-FFF2-40B4-BE49-F238E27FC236}">
                      <a16:creationId xmlns:a16="http://schemas.microsoft.com/office/drawing/2014/main" id="{0054338E-6A9C-C341-8A66-27B9C0031A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344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Line 1050">
                  <a:extLst>
                    <a:ext uri="{FF2B5EF4-FFF2-40B4-BE49-F238E27FC236}">
                      <a16:creationId xmlns:a16="http://schemas.microsoft.com/office/drawing/2014/main" id="{4AB2D2A8-9CCC-8343-A5DA-4562683640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48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" name="Line 1051">
                  <a:extLst>
                    <a:ext uri="{FF2B5EF4-FFF2-40B4-BE49-F238E27FC236}">
                      <a16:creationId xmlns:a16="http://schemas.microsoft.com/office/drawing/2014/main" id="{676BDDF9-271E-A94D-8948-49E4EBB814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536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Line 1052">
                  <a:extLst>
                    <a:ext uri="{FF2B5EF4-FFF2-40B4-BE49-F238E27FC236}">
                      <a16:creationId xmlns:a16="http://schemas.microsoft.com/office/drawing/2014/main" id="{B3004596-674C-DA4B-B076-E01C1CB0E3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584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8" name="Line 1053">
                  <a:extLst>
                    <a:ext uri="{FF2B5EF4-FFF2-40B4-BE49-F238E27FC236}">
                      <a16:creationId xmlns:a16="http://schemas.microsoft.com/office/drawing/2014/main" id="{9D495F04-9568-924F-8071-C7AECA8E60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632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9" name="Line 1054">
                  <a:extLst>
                    <a:ext uri="{FF2B5EF4-FFF2-40B4-BE49-F238E27FC236}">
                      <a16:creationId xmlns:a16="http://schemas.microsoft.com/office/drawing/2014/main" id="{CF33C4A8-77F3-1B4E-84E5-2FD6133D75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0" y="172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0" name="Line 1055">
                  <a:extLst>
                    <a:ext uri="{FF2B5EF4-FFF2-40B4-BE49-F238E27FC236}">
                      <a16:creationId xmlns:a16="http://schemas.microsoft.com/office/drawing/2014/main" id="{C34CD800-27BB-AA4E-9ABE-D654938A3F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77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1" name="Line 1056">
                  <a:extLst>
                    <a:ext uri="{FF2B5EF4-FFF2-40B4-BE49-F238E27FC236}">
                      <a16:creationId xmlns:a16="http://schemas.microsoft.com/office/drawing/2014/main" id="{C851CF98-0753-7E4C-9B1E-A36F12A025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680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42" name="Line 1055">
                <a:extLst>
                  <a:ext uri="{FF2B5EF4-FFF2-40B4-BE49-F238E27FC236}">
                    <a16:creationId xmlns:a16="http://schemas.microsoft.com/office/drawing/2014/main" id="{968CC51B-A262-C049-88B5-48D159816E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6552021" y="3436988"/>
                <a:ext cx="3282" cy="7258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3" name="TextBox 242">
                    <a:extLst>
                      <a:ext uri="{FF2B5EF4-FFF2-40B4-BE49-F238E27FC236}">
                        <a16:creationId xmlns:a16="http://schemas.microsoft.com/office/drawing/2014/main" id="{C03E4538-9BD0-8944-842B-9E6B096D1E50}"/>
                      </a:ext>
                    </a:extLst>
                  </p:cNvPr>
                  <p:cNvSpPr txBox="1"/>
                  <p:nvPr/>
                </p:nvSpPr>
                <p:spPr>
                  <a:xfrm>
                    <a:off x="4628591" y="2317742"/>
                    <a:ext cx="87806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0.25 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43" name="TextBox 242">
                    <a:extLst>
                      <a:ext uri="{FF2B5EF4-FFF2-40B4-BE49-F238E27FC236}">
                        <a16:creationId xmlns:a16="http://schemas.microsoft.com/office/drawing/2014/main" id="{C03E4538-9BD0-8944-842B-9E6B096D1E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8591" y="2317742"/>
                    <a:ext cx="878061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7143" t="-6667" r="-7143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0C4AB9A5-7693-7E41-94AD-69EA315F303C}"/>
                      </a:ext>
                    </a:extLst>
                  </p:cNvPr>
                  <p:cNvSpPr txBox="1"/>
                  <p:nvPr/>
                </p:nvSpPr>
                <p:spPr>
                  <a:xfrm>
                    <a:off x="6819784" y="5232073"/>
                    <a:ext cx="437427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0C4AB9A5-7693-7E41-94AD-69EA315F30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9784" y="5232073"/>
                    <a:ext cx="43742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5714" r="-42857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45" name="Group 1048">
                <a:extLst>
                  <a:ext uri="{FF2B5EF4-FFF2-40B4-BE49-F238E27FC236}">
                    <a16:creationId xmlns:a16="http://schemas.microsoft.com/office/drawing/2014/main" id="{2992F89C-8A7B-0E46-848B-F4CA286EE8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64823" y="4470800"/>
                <a:ext cx="293585" cy="1260778"/>
                <a:chOff x="3984" y="1344"/>
                <a:chExt cx="192" cy="576"/>
              </a:xfrm>
            </p:grpSpPr>
            <p:sp>
              <p:nvSpPr>
                <p:cNvPr id="246" name="Line 1049">
                  <a:extLst>
                    <a:ext uri="{FF2B5EF4-FFF2-40B4-BE49-F238E27FC236}">
                      <a16:creationId xmlns:a16="http://schemas.microsoft.com/office/drawing/2014/main" id="{D3F80295-36F1-484B-A4A7-5AE6EEF5EC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344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" name="Line 1050">
                  <a:extLst>
                    <a:ext uri="{FF2B5EF4-FFF2-40B4-BE49-F238E27FC236}">
                      <a16:creationId xmlns:a16="http://schemas.microsoft.com/office/drawing/2014/main" id="{C25BD582-01C3-9E48-A65A-FC82D68C55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48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Line 1051">
                  <a:extLst>
                    <a:ext uri="{FF2B5EF4-FFF2-40B4-BE49-F238E27FC236}">
                      <a16:creationId xmlns:a16="http://schemas.microsoft.com/office/drawing/2014/main" id="{54CA6F5B-6DE2-F649-943B-CB039B40D0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536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Line 1052">
                  <a:extLst>
                    <a:ext uri="{FF2B5EF4-FFF2-40B4-BE49-F238E27FC236}">
                      <a16:creationId xmlns:a16="http://schemas.microsoft.com/office/drawing/2014/main" id="{7A8F80AB-332C-CB42-A9A9-6EFDD5E8C7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584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Line 1053">
                  <a:extLst>
                    <a:ext uri="{FF2B5EF4-FFF2-40B4-BE49-F238E27FC236}">
                      <a16:creationId xmlns:a16="http://schemas.microsoft.com/office/drawing/2014/main" id="{5569F056-86A5-7046-B4B2-EFB18795DC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632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1054">
                  <a:extLst>
                    <a:ext uri="{FF2B5EF4-FFF2-40B4-BE49-F238E27FC236}">
                      <a16:creationId xmlns:a16="http://schemas.microsoft.com/office/drawing/2014/main" id="{C41AA52F-8465-B047-A1CD-9109D8F026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0" y="172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Line 1055">
                  <a:extLst>
                    <a:ext uri="{FF2B5EF4-FFF2-40B4-BE49-F238E27FC236}">
                      <a16:creationId xmlns:a16="http://schemas.microsoft.com/office/drawing/2014/main" id="{8C83007A-6EAD-0846-A194-DB52E795BC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77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3" name="Line 1056">
                  <a:extLst>
                    <a:ext uri="{FF2B5EF4-FFF2-40B4-BE49-F238E27FC236}">
                      <a16:creationId xmlns:a16="http://schemas.microsoft.com/office/drawing/2014/main" id="{C7BFC3CC-059D-9144-8882-74484B7939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680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54" name="Oval 16">
                <a:extLst>
                  <a:ext uri="{FF2B5EF4-FFF2-40B4-BE49-F238E27FC236}">
                    <a16:creationId xmlns:a16="http://schemas.microsoft.com/office/drawing/2014/main" id="{BFF8EC9D-2B30-A449-B038-40C74AF8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5728" y="5072271"/>
                <a:ext cx="652462" cy="65246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dirty="0"/>
              </a:p>
              <a:p>
                <a:pPr algn="ctr"/>
                <a:endParaRPr lang="en-US" sz="2800" dirty="0"/>
              </a:p>
            </p:txBody>
          </p: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8E814980-2BEF-AD46-AF3D-FE82D97142F7}"/>
                  </a:ext>
                </a:extLst>
              </p:cNvPr>
              <p:cNvGrpSpPr/>
              <p:nvPr/>
            </p:nvGrpSpPr>
            <p:grpSpPr>
              <a:xfrm>
                <a:off x="7487377" y="5736835"/>
                <a:ext cx="482144" cy="646139"/>
                <a:chOff x="7415996" y="5516686"/>
                <a:chExt cx="482144" cy="646139"/>
              </a:xfrm>
            </p:grpSpPr>
            <p:sp>
              <p:nvSpPr>
                <p:cNvPr id="256" name="Line 1067">
                  <a:extLst>
                    <a:ext uri="{FF2B5EF4-FFF2-40B4-BE49-F238E27FC236}">
                      <a16:creationId xmlns:a16="http://schemas.microsoft.com/office/drawing/2014/main" id="{57DCEDED-3490-3C4F-844D-643A71DA2A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58453" y="5516686"/>
                  <a:ext cx="0" cy="4039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Line 1072">
                  <a:extLst>
                    <a:ext uri="{FF2B5EF4-FFF2-40B4-BE49-F238E27FC236}">
                      <a16:creationId xmlns:a16="http://schemas.microsoft.com/office/drawing/2014/main" id="{90696172-D907-AC4A-83C2-D0B2D70BE6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01895" y="6057436"/>
                  <a:ext cx="33528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Line 1073">
                  <a:extLst>
                    <a:ext uri="{FF2B5EF4-FFF2-40B4-BE49-F238E27FC236}">
                      <a16:creationId xmlns:a16="http://schemas.microsoft.com/office/drawing/2014/main" id="{4A630B15-8BC0-CA46-9760-0FDD7708EB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04420" y="6162825"/>
                  <a:ext cx="13023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Line 1074">
                  <a:extLst>
                    <a:ext uri="{FF2B5EF4-FFF2-40B4-BE49-F238E27FC236}">
                      <a16:creationId xmlns:a16="http://schemas.microsoft.com/office/drawing/2014/main" id="{EC1AC9E4-69C0-5147-BD6E-C6514B752E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15996" y="5952046"/>
                  <a:ext cx="4821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F69C9CD3-31F8-804E-9CFE-4EC6A29C8537}"/>
                      </a:ext>
                    </a:extLst>
                  </p:cNvPr>
                  <p:cNvSpPr txBox="1"/>
                  <p:nvPr/>
                </p:nvSpPr>
                <p:spPr>
                  <a:xfrm>
                    <a:off x="8619341" y="5018117"/>
                    <a:ext cx="70814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F69C9CD3-31F8-804E-9CFE-4EC6A29C85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19341" y="5018117"/>
                    <a:ext cx="70814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6452" b="-354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1" name="Straight Arrow Connector 260">
                <a:extLst>
                  <a:ext uri="{FF2B5EF4-FFF2-40B4-BE49-F238E27FC236}">
                    <a16:creationId xmlns:a16="http://schemas.microsoft.com/office/drawing/2014/main" id="{51B78924-26A9-F644-A855-E92F3927B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8449" y="5202783"/>
                <a:ext cx="0" cy="4202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93E5D71-169F-3142-98E0-F00044E1B642}"/>
                  </a:ext>
                </a:extLst>
              </p:cNvPr>
              <p:cNvGrpSpPr/>
              <p:nvPr/>
            </p:nvGrpSpPr>
            <p:grpSpPr>
              <a:xfrm>
                <a:off x="8170543" y="5731578"/>
                <a:ext cx="482144" cy="646139"/>
                <a:chOff x="7415996" y="5516686"/>
                <a:chExt cx="482144" cy="646139"/>
              </a:xfrm>
            </p:grpSpPr>
            <p:sp>
              <p:nvSpPr>
                <p:cNvPr id="263" name="Line 1067">
                  <a:extLst>
                    <a:ext uri="{FF2B5EF4-FFF2-40B4-BE49-F238E27FC236}">
                      <a16:creationId xmlns:a16="http://schemas.microsoft.com/office/drawing/2014/main" id="{80BCA7DB-985E-3945-9317-6F91BD2BC5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58453" y="5516686"/>
                  <a:ext cx="0" cy="4039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1072">
                  <a:extLst>
                    <a:ext uri="{FF2B5EF4-FFF2-40B4-BE49-F238E27FC236}">
                      <a16:creationId xmlns:a16="http://schemas.microsoft.com/office/drawing/2014/main" id="{2A0CBCD1-B3A3-334B-BB75-DBF2D59B1B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01895" y="6057436"/>
                  <a:ext cx="33528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5" name="Line 1073">
                  <a:extLst>
                    <a:ext uri="{FF2B5EF4-FFF2-40B4-BE49-F238E27FC236}">
                      <a16:creationId xmlns:a16="http://schemas.microsoft.com/office/drawing/2014/main" id="{C38116E1-27F2-A045-9875-20F865C558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04420" y="6162825"/>
                  <a:ext cx="13023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" name="Line 1074">
                  <a:extLst>
                    <a:ext uri="{FF2B5EF4-FFF2-40B4-BE49-F238E27FC236}">
                      <a16:creationId xmlns:a16="http://schemas.microsoft.com/office/drawing/2014/main" id="{5856D5B1-DADF-8B4D-A72B-C7F7CC167D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15996" y="5952046"/>
                  <a:ext cx="4821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67" name="Line 1055">
                <a:extLst>
                  <a:ext uri="{FF2B5EF4-FFF2-40B4-BE49-F238E27FC236}">
                    <a16:creationId xmlns:a16="http://schemas.microsoft.com/office/drawing/2014/main" id="{259637C6-FE62-104D-94FD-89C4AA8D5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7728644" y="4151629"/>
                <a:ext cx="59877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8" name="Line 1055">
                <a:extLst>
                  <a:ext uri="{FF2B5EF4-FFF2-40B4-BE49-F238E27FC236}">
                    <a16:creationId xmlns:a16="http://schemas.microsoft.com/office/drawing/2014/main" id="{6ACFBE14-AAF7-194E-B389-D2930F0A06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8047760" y="4080270"/>
                <a:ext cx="5859" cy="74977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9" name="Line 1055">
                <a:extLst>
                  <a:ext uri="{FF2B5EF4-FFF2-40B4-BE49-F238E27FC236}">
                    <a16:creationId xmlns:a16="http://schemas.microsoft.com/office/drawing/2014/main" id="{9697ADCE-1914-C146-A4E5-9B92D6FBBE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7398901" y="4761720"/>
                <a:ext cx="59877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25A7D2B-5D0E-E443-9CDB-805C221EE0E1}"/>
                    </a:ext>
                  </a:extLst>
                </p:cNvPr>
                <p:cNvSpPr txBox="1"/>
                <p:nvPr/>
              </p:nvSpPr>
              <p:spPr>
                <a:xfrm>
                  <a:off x="4454278" y="3012816"/>
                  <a:ext cx="10479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0.16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25A7D2B-5D0E-E443-9CDB-805C221EE0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278" y="3012816"/>
                  <a:ext cx="104797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952" t="-6667" r="-4762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1C5871-D0A4-4D43-9543-490E536CF1FE}"/>
                  </a:ext>
                </a:extLst>
              </p:cNvPr>
              <p:cNvSpPr txBox="1"/>
              <p:nvPr/>
            </p:nvSpPr>
            <p:spPr>
              <a:xfrm>
                <a:off x="5958665" y="1021680"/>
                <a:ext cx="6038704" cy="1047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−0.333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−0.25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−0.333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−0.166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−0.25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−0.166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1.416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1C5871-D0A4-4D43-9543-490E536CF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665" y="1021680"/>
                <a:ext cx="6038704" cy="1047018"/>
              </a:xfrm>
              <a:prstGeom prst="rect">
                <a:avLst/>
              </a:prstGeom>
              <a:blipFill>
                <a:blip r:embed="rId10"/>
                <a:stretch>
                  <a:fillRect t="-1205" b="-7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FDA7-C009-CC26-7611-89637066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57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E3DD31-FE56-1142-0751-6593D31C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8.3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9723D-DB74-F842-B5E8-A0CA22FB30B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484313" y="1579563"/>
            <a:ext cx="10707687" cy="45878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Build the nodal equations of the AC network shown below.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C56700-825E-004D-A400-12F1E55E6507}"/>
              </a:ext>
            </a:extLst>
          </p:cNvPr>
          <p:cNvGrpSpPr/>
          <p:nvPr/>
        </p:nvGrpSpPr>
        <p:grpSpPr>
          <a:xfrm>
            <a:off x="2253554" y="2814304"/>
            <a:ext cx="5808870" cy="3142294"/>
            <a:chOff x="24704" y="2828591"/>
            <a:chExt cx="5808870" cy="3142294"/>
          </a:xfrm>
        </p:grpSpPr>
        <p:sp>
          <p:nvSpPr>
            <p:cNvPr id="15" name="Oval 38">
              <a:extLst>
                <a:ext uri="{FF2B5EF4-FFF2-40B4-BE49-F238E27FC236}">
                  <a16:creationId xmlns:a16="http://schemas.microsoft.com/office/drawing/2014/main" id="{0156094B-F62D-6B48-8401-2650D7069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586" y="3356059"/>
              <a:ext cx="127000" cy="1365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6" name="Oval 39">
              <a:extLst>
                <a:ext uri="{FF2B5EF4-FFF2-40B4-BE49-F238E27FC236}">
                  <a16:creationId xmlns:a16="http://schemas.microsoft.com/office/drawing/2014/main" id="{63712B2D-50F9-D343-939A-1B7E73A8B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118" y="3341771"/>
              <a:ext cx="127000" cy="1365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690519-A2B6-BC4A-9325-ADE54C4CA7F6}"/>
                    </a:ext>
                  </a:extLst>
                </p:cNvPr>
                <p:cNvSpPr txBox="1"/>
                <p:nvPr/>
              </p:nvSpPr>
              <p:spPr>
                <a:xfrm>
                  <a:off x="24704" y="4819984"/>
                  <a:ext cx="67819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690519-A2B6-BC4A-9325-ADE54C4CA7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04" y="4819984"/>
                  <a:ext cx="678199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9259" t="-6667" r="-9259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Line 1055">
              <a:extLst>
                <a:ext uri="{FF2B5EF4-FFF2-40B4-BE49-F238E27FC236}">
                  <a16:creationId xmlns:a16="http://schemas.microsoft.com/office/drawing/2014/main" id="{9BDDBCE3-5425-AA4C-B627-2C0F2A2549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543237" y="3056433"/>
              <a:ext cx="3419" cy="7445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1055">
              <a:extLst>
                <a:ext uri="{FF2B5EF4-FFF2-40B4-BE49-F238E27FC236}">
                  <a16:creationId xmlns:a16="http://schemas.microsoft.com/office/drawing/2014/main" id="{8FCA0FA9-A639-B14E-9E74-0CFF6D5AAE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338549" y="3042388"/>
              <a:ext cx="3419" cy="7445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67ED35C-7E43-D447-9E9F-41E39027E7FB}"/>
                </a:ext>
              </a:extLst>
            </p:cNvPr>
            <p:cNvGrpSpPr/>
            <p:nvPr/>
          </p:nvGrpSpPr>
          <p:grpSpPr>
            <a:xfrm>
              <a:off x="932014" y="5324746"/>
              <a:ext cx="482144" cy="646139"/>
              <a:chOff x="7415996" y="5516686"/>
              <a:chExt cx="482144" cy="646139"/>
            </a:xfrm>
          </p:grpSpPr>
          <p:sp>
            <p:nvSpPr>
              <p:cNvPr id="105" name="Line 1067">
                <a:extLst>
                  <a:ext uri="{FF2B5EF4-FFF2-40B4-BE49-F238E27FC236}">
                    <a16:creationId xmlns:a16="http://schemas.microsoft.com/office/drawing/2014/main" id="{07B41D80-A204-BA46-B18E-4A30C55DD5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Line 1072">
                <a:extLst>
                  <a:ext uri="{FF2B5EF4-FFF2-40B4-BE49-F238E27FC236}">
                    <a16:creationId xmlns:a16="http://schemas.microsoft.com/office/drawing/2014/main" id="{4E07F506-80D3-CC41-926F-E6BDCACB6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Line 1073">
                <a:extLst>
                  <a:ext uri="{FF2B5EF4-FFF2-40B4-BE49-F238E27FC236}">
                    <a16:creationId xmlns:a16="http://schemas.microsoft.com/office/drawing/2014/main" id="{A7291CE9-972C-7640-8A40-858F7D656E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Line 1074">
                <a:extLst>
                  <a:ext uri="{FF2B5EF4-FFF2-40B4-BE49-F238E27FC236}">
                    <a16:creationId xmlns:a16="http://schemas.microsoft.com/office/drawing/2014/main" id="{FB25F491-C6DB-6B47-89C8-BA51D8C904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92CCFC3-4F5F-DE45-8FCC-7F50293C836C}"/>
                </a:ext>
              </a:extLst>
            </p:cNvPr>
            <p:cNvGrpSpPr/>
            <p:nvPr/>
          </p:nvGrpSpPr>
          <p:grpSpPr>
            <a:xfrm>
              <a:off x="4444271" y="5184055"/>
              <a:ext cx="482144" cy="646139"/>
              <a:chOff x="7415996" y="5516686"/>
              <a:chExt cx="482144" cy="646139"/>
            </a:xfrm>
          </p:grpSpPr>
          <p:sp>
            <p:nvSpPr>
              <p:cNvPr id="111" name="Line 1067">
                <a:extLst>
                  <a:ext uri="{FF2B5EF4-FFF2-40B4-BE49-F238E27FC236}">
                    <a16:creationId xmlns:a16="http://schemas.microsoft.com/office/drawing/2014/main" id="{F3CBC28C-6D5C-B248-9284-C0F657A3B0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" name="Line 1072">
                <a:extLst>
                  <a:ext uri="{FF2B5EF4-FFF2-40B4-BE49-F238E27FC236}">
                    <a16:creationId xmlns:a16="http://schemas.microsoft.com/office/drawing/2014/main" id="{1F1E3404-7243-A145-8CE7-76EE770421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Line 1073">
                <a:extLst>
                  <a:ext uri="{FF2B5EF4-FFF2-40B4-BE49-F238E27FC236}">
                    <a16:creationId xmlns:a16="http://schemas.microsoft.com/office/drawing/2014/main" id="{4A4D7CC8-7193-974D-B49B-4FFBA358E1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Line 1074">
                <a:extLst>
                  <a:ext uri="{FF2B5EF4-FFF2-40B4-BE49-F238E27FC236}">
                    <a16:creationId xmlns:a16="http://schemas.microsoft.com/office/drawing/2014/main" id="{B867C5FE-4805-B24F-81D4-469F4CA4D5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5" name="Line 1055">
              <a:extLst>
                <a:ext uri="{FF2B5EF4-FFF2-40B4-BE49-F238E27FC236}">
                  <a16:creationId xmlns:a16="http://schemas.microsoft.com/office/drawing/2014/main" id="{C7912700-4B1C-164A-91CF-3D3E3F4D972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4327083" y="3806946"/>
              <a:ext cx="723070" cy="64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1335A4E-361D-404C-91C2-4CE444589408}"/>
                    </a:ext>
                  </a:extLst>
                </p:cNvPr>
                <p:cNvSpPr txBox="1"/>
                <p:nvPr/>
              </p:nvSpPr>
              <p:spPr>
                <a:xfrm>
                  <a:off x="419475" y="3901177"/>
                  <a:ext cx="62517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1335A4E-361D-404C-91C2-4CE4445894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475" y="3901177"/>
                  <a:ext cx="625171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6000" t="-6667" r="-12000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FC991D9-C06D-2642-A47B-1F3B7BAB0EE8}"/>
                    </a:ext>
                  </a:extLst>
                </p:cNvPr>
                <p:cNvSpPr txBox="1"/>
                <p:nvPr/>
              </p:nvSpPr>
              <p:spPr>
                <a:xfrm>
                  <a:off x="2032305" y="2828591"/>
                  <a:ext cx="5145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FC991D9-C06D-2642-A47B-1F3B7BAB0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2305" y="2828591"/>
                  <a:ext cx="51456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2195" t="-6667" r="-1463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446A1F9-D001-4246-98E5-FB82332F3EA2}"/>
                    </a:ext>
                  </a:extLst>
                </p:cNvPr>
                <p:cNvSpPr txBox="1"/>
                <p:nvPr/>
              </p:nvSpPr>
              <p:spPr>
                <a:xfrm>
                  <a:off x="4979173" y="4517278"/>
                  <a:ext cx="85440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6 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446A1F9-D001-4246-98E5-FB82332F3E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9173" y="4517278"/>
                  <a:ext cx="85440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449" t="-6667" r="-5797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6C709CF-B203-874F-8482-CBAEBDB48643}"/>
                </a:ext>
              </a:extLst>
            </p:cNvPr>
            <p:cNvSpPr txBox="1"/>
            <p:nvPr/>
          </p:nvSpPr>
          <p:spPr>
            <a:xfrm>
              <a:off x="1034712" y="30132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E80E5FC-C831-AB4A-A580-8E9C809D6208}"/>
                </a:ext>
              </a:extLst>
            </p:cNvPr>
            <p:cNvSpPr txBox="1"/>
            <p:nvPr/>
          </p:nvSpPr>
          <p:spPr>
            <a:xfrm>
              <a:off x="4534500" y="302657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21" name="Oval 16">
              <a:extLst>
                <a:ext uri="{FF2B5EF4-FFF2-40B4-BE49-F238E27FC236}">
                  <a16:creationId xmlns:a16="http://schemas.microsoft.com/office/drawing/2014/main" id="{C7692E53-3CA1-0547-AE8F-11F6ACFA4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365" y="4703719"/>
              <a:ext cx="652462" cy="65246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122" name="Line 23">
              <a:extLst>
                <a:ext uri="{FF2B5EF4-FFF2-40B4-BE49-F238E27FC236}">
                  <a16:creationId xmlns:a16="http://schemas.microsoft.com/office/drawing/2014/main" id="{F4188F6E-B69C-2741-BF96-B381457669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0353" y="4575131"/>
              <a:ext cx="0" cy="9207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grpSp>
          <p:nvGrpSpPr>
            <p:cNvPr id="123" name="Group 25">
              <a:extLst>
                <a:ext uri="{FF2B5EF4-FFF2-40B4-BE49-F238E27FC236}">
                  <a16:creationId xmlns:a16="http://schemas.microsoft.com/office/drawing/2014/main" id="{E58BEC6D-D30F-1F49-A0CE-BB9F6BA7339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02798" y="4881518"/>
              <a:ext cx="539750" cy="296863"/>
              <a:chOff x="3846" y="3460"/>
              <a:chExt cx="600" cy="235"/>
            </a:xfrm>
          </p:grpSpPr>
          <p:grpSp>
            <p:nvGrpSpPr>
              <p:cNvPr id="124" name="Group 26">
                <a:extLst>
                  <a:ext uri="{FF2B5EF4-FFF2-40B4-BE49-F238E27FC236}">
                    <a16:creationId xmlns:a16="http://schemas.microsoft.com/office/drawing/2014/main" id="{CFD01B9D-3D3A-CC4C-BE7F-952FBCA741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46" y="3572"/>
                <a:ext cx="302" cy="123"/>
                <a:chOff x="3846" y="3572"/>
                <a:chExt cx="302" cy="123"/>
              </a:xfrm>
            </p:grpSpPr>
            <p:sp>
              <p:nvSpPr>
                <p:cNvPr id="128" name="Arc 27">
                  <a:extLst>
                    <a:ext uri="{FF2B5EF4-FFF2-40B4-BE49-F238E27FC236}">
                      <a16:creationId xmlns:a16="http://schemas.microsoft.com/office/drawing/2014/main" id="{1636BFA0-4827-7040-9AB8-1AA98A5D23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997" y="3572"/>
                  <a:ext cx="151" cy="12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129" name="Arc 28">
                  <a:extLst>
                    <a:ext uri="{FF2B5EF4-FFF2-40B4-BE49-F238E27FC236}">
                      <a16:creationId xmlns:a16="http://schemas.microsoft.com/office/drawing/2014/main" id="{C4BDDEF2-F827-9A40-8226-F5283D6D6B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846" y="3572"/>
                  <a:ext cx="151" cy="12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</p:grpSp>
          <p:grpSp>
            <p:nvGrpSpPr>
              <p:cNvPr id="125" name="Group 29">
                <a:extLst>
                  <a:ext uri="{FF2B5EF4-FFF2-40B4-BE49-F238E27FC236}">
                    <a16:creationId xmlns:a16="http://schemas.microsoft.com/office/drawing/2014/main" id="{5B5049F8-9ABB-1A49-91BB-293BBA94A0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44" y="3460"/>
                <a:ext cx="302" cy="123"/>
                <a:chOff x="3846" y="3572"/>
                <a:chExt cx="302" cy="123"/>
              </a:xfrm>
            </p:grpSpPr>
            <p:sp>
              <p:nvSpPr>
                <p:cNvPr id="126" name="Arc 30">
                  <a:extLst>
                    <a:ext uri="{FF2B5EF4-FFF2-40B4-BE49-F238E27FC236}">
                      <a16:creationId xmlns:a16="http://schemas.microsoft.com/office/drawing/2014/main" id="{011A9B0C-C9E7-EE4D-B647-9930BE79DF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997" y="3572"/>
                  <a:ext cx="151" cy="12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127" name="Arc 31">
                  <a:extLst>
                    <a:ext uri="{FF2B5EF4-FFF2-40B4-BE49-F238E27FC236}">
                      <a16:creationId xmlns:a16="http://schemas.microsoft.com/office/drawing/2014/main" id="{F19C9DEB-B73B-E545-9254-C1766B185E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846" y="3572"/>
                  <a:ext cx="151" cy="12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38CF4CB-0C77-7F41-A450-6B9D5F79971C}"/>
                </a:ext>
              </a:extLst>
            </p:cNvPr>
            <p:cNvGrpSpPr/>
            <p:nvPr/>
          </p:nvGrpSpPr>
          <p:grpSpPr>
            <a:xfrm>
              <a:off x="1599440" y="3279712"/>
              <a:ext cx="2517399" cy="293585"/>
              <a:chOff x="7627973" y="4708699"/>
              <a:chExt cx="2517399" cy="293585"/>
            </a:xfrm>
          </p:grpSpPr>
          <p:grpSp>
            <p:nvGrpSpPr>
              <p:cNvPr id="131" name="Group 1029">
                <a:extLst>
                  <a:ext uri="{FF2B5EF4-FFF2-40B4-BE49-F238E27FC236}">
                    <a16:creationId xmlns:a16="http://schemas.microsoft.com/office/drawing/2014/main" id="{C9F01C14-586F-D64A-8A29-9F7036ABD2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 flipV="1">
                <a:off x="9407084" y="4187464"/>
                <a:ext cx="215798" cy="1260778"/>
                <a:chOff x="2721" y="2462"/>
                <a:chExt cx="173" cy="579"/>
              </a:xfrm>
            </p:grpSpPr>
            <p:grpSp>
              <p:nvGrpSpPr>
                <p:cNvPr id="167" name="Group 1030">
                  <a:extLst>
                    <a:ext uri="{FF2B5EF4-FFF2-40B4-BE49-F238E27FC236}">
                      <a16:creationId xmlns:a16="http://schemas.microsoft.com/office/drawing/2014/main" id="{A4C3097A-1296-4D4E-B366-BAE7B3A55E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21" y="2547"/>
                  <a:ext cx="117" cy="391"/>
                  <a:chOff x="2721" y="2547"/>
                  <a:chExt cx="117" cy="391"/>
                </a:xfrm>
              </p:grpSpPr>
              <p:grpSp>
                <p:nvGrpSpPr>
                  <p:cNvPr id="176" name="Group 1031">
                    <a:extLst>
                      <a:ext uri="{FF2B5EF4-FFF2-40B4-BE49-F238E27FC236}">
                        <a16:creationId xmlns:a16="http://schemas.microsoft.com/office/drawing/2014/main" id="{86D71CC7-C920-1C41-9DEE-B48EC83919F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2700" y="2800"/>
                    <a:ext cx="159" cy="117"/>
                    <a:chOff x="2543" y="1926"/>
                    <a:chExt cx="159" cy="117"/>
                  </a:xfrm>
                </p:grpSpPr>
                <p:sp>
                  <p:nvSpPr>
                    <p:cNvPr id="183" name="Freeform 1032">
                      <a:extLst>
                        <a:ext uri="{FF2B5EF4-FFF2-40B4-BE49-F238E27FC236}">
                          <a16:creationId xmlns:a16="http://schemas.microsoft.com/office/drawing/2014/main" id="{BC7DDD4D-38B2-C541-BF7F-312F715E946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4" y="1926"/>
                      <a:ext cx="78" cy="117"/>
                    </a:xfrm>
                    <a:custGeom>
                      <a:avLst/>
                      <a:gdLst>
                        <a:gd name="T0" fmla="*/ 0 w 78"/>
                        <a:gd name="T1" fmla="*/ 0 h 117"/>
                        <a:gd name="T2" fmla="*/ 0 w 78"/>
                        <a:gd name="T3" fmla="*/ 7 h 117"/>
                        <a:gd name="T4" fmla="*/ 15 w 78"/>
                        <a:gd name="T5" fmla="*/ 9 h 117"/>
                        <a:gd name="T6" fmla="*/ 26 w 78"/>
                        <a:gd name="T7" fmla="*/ 15 h 117"/>
                        <a:gd name="T8" fmla="*/ 40 w 78"/>
                        <a:gd name="T9" fmla="*/ 26 h 117"/>
                        <a:gd name="T10" fmla="*/ 51 w 78"/>
                        <a:gd name="T11" fmla="*/ 40 h 117"/>
                        <a:gd name="T12" fmla="*/ 59 w 78"/>
                        <a:gd name="T13" fmla="*/ 55 h 117"/>
                        <a:gd name="T14" fmla="*/ 65 w 78"/>
                        <a:gd name="T15" fmla="*/ 75 h 117"/>
                        <a:gd name="T16" fmla="*/ 71 w 78"/>
                        <a:gd name="T17" fmla="*/ 96 h 117"/>
                        <a:gd name="T18" fmla="*/ 71 w 78"/>
                        <a:gd name="T19" fmla="*/ 96 h 117"/>
                        <a:gd name="T20" fmla="*/ 71 w 78"/>
                        <a:gd name="T21" fmla="*/ 117 h 117"/>
                        <a:gd name="T22" fmla="*/ 78 w 78"/>
                        <a:gd name="T23" fmla="*/ 117 h 117"/>
                        <a:gd name="T24" fmla="*/ 78 w 78"/>
                        <a:gd name="T25" fmla="*/ 96 h 117"/>
                        <a:gd name="T26" fmla="*/ 78 w 78"/>
                        <a:gd name="T27" fmla="*/ 94 h 117"/>
                        <a:gd name="T28" fmla="*/ 73 w 78"/>
                        <a:gd name="T29" fmla="*/ 73 h 117"/>
                        <a:gd name="T30" fmla="*/ 67 w 78"/>
                        <a:gd name="T31" fmla="*/ 53 h 117"/>
                        <a:gd name="T32" fmla="*/ 65 w 78"/>
                        <a:gd name="T33" fmla="*/ 51 h 117"/>
                        <a:gd name="T34" fmla="*/ 57 w 78"/>
                        <a:gd name="T35" fmla="*/ 34 h 117"/>
                        <a:gd name="T36" fmla="*/ 46 w 78"/>
                        <a:gd name="T37" fmla="*/ 21 h 117"/>
                        <a:gd name="T38" fmla="*/ 32 w 78"/>
                        <a:gd name="T39" fmla="*/ 9 h 117"/>
                        <a:gd name="T40" fmla="*/ 30 w 78"/>
                        <a:gd name="T41" fmla="*/ 9 h 117"/>
                        <a:gd name="T42" fmla="*/ 17 w 78"/>
                        <a:gd name="T43" fmla="*/ 2 h 117"/>
                        <a:gd name="T44" fmla="*/ 0 w 78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78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6" y="15"/>
                          </a:lnTo>
                          <a:lnTo>
                            <a:pt x="40" y="26"/>
                          </a:lnTo>
                          <a:lnTo>
                            <a:pt x="51" y="40"/>
                          </a:lnTo>
                          <a:lnTo>
                            <a:pt x="59" y="55"/>
                          </a:lnTo>
                          <a:lnTo>
                            <a:pt x="65" y="75"/>
                          </a:lnTo>
                          <a:lnTo>
                            <a:pt x="71" y="96"/>
                          </a:lnTo>
                          <a:lnTo>
                            <a:pt x="71" y="96"/>
                          </a:lnTo>
                          <a:lnTo>
                            <a:pt x="71" y="117"/>
                          </a:lnTo>
                          <a:lnTo>
                            <a:pt x="78" y="117"/>
                          </a:lnTo>
                          <a:lnTo>
                            <a:pt x="78" y="96"/>
                          </a:lnTo>
                          <a:lnTo>
                            <a:pt x="78" y="94"/>
                          </a:lnTo>
                          <a:lnTo>
                            <a:pt x="73" y="73"/>
                          </a:lnTo>
                          <a:lnTo>
                            <a:pt x="67" y="53"/>
                          </a:lnTo>
                          <a:lnTo>
                            <a:pt x="65" y="51"/>
                          </a:lnTo>
                          <a:lnTo>
                            <a:pt x="57" y="34"/>
                          </a:lnTo>
                          <a:lnTo>
                            <a:pt x="46" y="21"/>
                          </a:lnTo>
                          <a:lnTo>
                            <a:pt x="32" y="9"/>
                          </a:lnTo>
                          <a:lnTo>
                            <a:pt x="30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" name="Freeform 1033">
                      <a:extLst>
                        <a:ext uri="{FF2B5EF4-FFF2-40B4-BE49-F238E27FC236}">
                          <a16:creationId xmlns:a16="http://schemas.microsoft.com/office/drawing/2014/main" id="{3878CE8F-D420-9B4B-B8A8-B0ADEA6645A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543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117 h 117"/>
                        <a:gd name="T2" fmla="*/ 8 w 81"/>
                        <a:gd name="T3" fmla="*/ 117 h 117"/>
                        <a:gd name="T4" fmla="*/ 9 w 81"/>
                        <a:gd name="T5" fmla="*/ 96 h 117"/>
                        <a:gd name="T6" fmla="*/ 9 w 81"/>
                        <a:gd name="T7" fmla="*/ 96 h 117"/>
                        <a:gd name="T8" fmla="*/ 13 w 81"/>
                        <a:gd name="T9" fmla="*/ 75 h 117"/>
                        <a:gd name="T10" fmla="*/ 21 w 81"/>
                        <a:gd name="T11" fmla="*/ 55 h 117"/>
                        <a:gd name="T12" fmla="*/ 31 w 81"/>
                        <a:gd name="T13" fmla="*/ 40 h 117"/>
                        <a:gd name="T14" fmla="*/ 40 w 81"/>
                        <a:gd name="T15" fmla="*/ 26 h 117"/>
                        <a:gd name="T16" fmla="*/ 54 w 81"/>
                        <a:gd name="T17" fmla="*/ 15 h 117"/>
                        <a:gd name="T18" fmla="*/ 67 w 81"/>
                        <a:gd name="T19" fmla="*/ 9 h 117"/>
                        <a:gd name="T20" fmla="*/ 67 w 81"/>
                        <a:gd name="T21" fmla="*/ 9 h 117"/>
                        <a:gd name="T22" fmla="*/ 81 w 81"/>
                        <a:gd name="T23" fmla="*/ 7 h 117"/>
                        <a:gd name="T24" fmla="*/ 81 w 81"/>
                        <a:gd name="T25" fmla="*/ 0 h 117"/>
                        <a:gd name="T26" fmla="*/ 67 w 81"/>
                        <a:gd name="T27" fmla="*/ 2 h 117"/>
                        <a:gd name="T28" fmla="*/ 65 w 81"/>
                        <a:gd name="T29" fmla="*/ 2 h 117"/>
                        <a:gd name="T30" fmla="*/ 50 w 81"/>
                        <a:gd name="T31" fmla="*/ 9 h 117"/>
                        <a:gd name="T32" fmla="*/ 48 w 81"/>
                        <a:gd name="T33" fmla="*/ 9 h 117"/>
                        <a:gd name="T34" fmla="*/ 34 w 81"/>
                        <a:gd name="T35" fmla="*/ 21 h 117"/>
                        <a:gd name="T36" fmla="*/ 25 w 81"/>
                        <a:gd name="T37" fmla="*/ 34 h 117"/>
                        <a:gd name="T38" fmla="*/ 15 w 81"/>
                        <a:gd name="T39" fmla="*/ 51 h 117"/>
                        <a:gd name="T40" fmla="*/ 13 w 81"/>
                        <a:gd name="T41" fmla="*/ 53 h 117"/>
                        <a:gd name="T42" fmla="*/ 6 w 81"/>
                        <a:gd name="T43" fmla="*/ 73 h 117"/>
                        <a:gd name="T44" fmla="*/ 2 w 81"/>
                        <a:gd name="T45" fmla="*/ 94 h 117"/>
                        <a:gd name="T46" fmla="*/ 2 w 81"/>
                        <a:gd name="T47" fmla="*/ 96 h 117"/>
                        <a:gd name="T48" fmla="*/ 0 w 81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9" y="96"/>
                          </a:lnTo>
                          <a:lnTo>
                            <a:pt x="9" y="96"/>
                          </a:lnTo>
                          <a:lnTo>
                            <a:pt x="13" y="75"/>
                          </a:lnTo>
                          <a:lnTo>
                            <a:pt x="21" y="55"/>
                          </a:lnTo>
                          <a:lnTo>
                            <a:pt x="31" y="40"/>
                          </a:lnTo>
                          <a:lnTo>
                            <a:pt x="40" y="26"/>
                          </a:lnTo>
                          <a:lnTo>
                            <a:pt x="54" y="15"/>
                          </a:lnTo>
                          <a:lnTo>
                            <a:pt x="67" y="9"/>
                          </a:lnTo>
                          <a:lnTo>
                            <a:pt x="67" y="9"/>
                          </a:lnTo>
                          <a:lnTo>
                            <a:pt x="81" y="7"/>
                          </a:lnTo>
                          <a:lnTo>
                            <a:pt x="81" y="0"/>
                          </a:lnTo>
                          <a:lnTo>
                            <a:pt x="67" y="2"/>
                          </a:lnTo>
                          <a:lnTo>
                            <a:pt x="65" y="2"/>
                          </a:lnTo>
                          <a:lnTo>
                            <a:pt x="50" y="9"/>
                          </a:lnTo>
                          <a:lnTo>
                            <a:pt x="48" y="9"/>
                          </a:lnTo>
                          <a:lnTo>
                            <a:pt x="34" y="21"/>
                          </a:lnTo>
                          <a:lnTo>
                            <a:pt x="25" y="34"/>
                          </a:lnTo>
                          <a:lnTo>
                            <a:pt x="15" y="51"/>
                          </a:lnTo>
                          <a:lnTo>
                            <a:pt x="13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77" name="Group 1034">
                    <a:extLst>
                      <a:ext uri="{FF2B5EF4-FFF2-40B4-BE49-F238E27FC236}">
                        <a16:creationId xmlns:a16="http://schemas.microsoft.com/office/drawing/2014/main" id="{5CDC7B09-9830-894E-B875-D127E7DEA21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2699" y="2688"/>
                    <a:ext cx="162" cy="117"/>
                    <a:chOff x="2654" y="1926"/>
                    <a:chExt cx="162" cy="117"/>
                  </a:xfrm>
                </p:grpSpPr>
                <p:sp>
                  <p:nvSpPr>
                    <p:cNvPr id="181" name="Freeform 1035">
                      <a:extLst>
                        <a:ext uri="{FF2B5EF4-FFF2-40B4-BE49-F238E27FC236}">
                          <a16:creationId xmlns:a16="http://schemas.microsoft.com/office/drawing/2014/main" id="{031052B4-C7C4-D442-B4FE-2FB34CFF1A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54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117 h 117"/>
                        <a:gd name="T2" fmla="*/ 8 w 81"/>
                        <a:gd name="T3" fmla="*/ 117 h 117"/>
                        <a:gd name="T4" fmla="*/ 10 w 81"/>
                        <a:gd name="T5" fmla="*/ 96 h 117"/>
                        <a:gd name="T6" fmla="*/ 10 w 81"/>
                        <a:gd name="T7" fmla="*/ 96 h 117"/>
                        <a:gd name="T8" fmla="*/ 14 w 81"/>
                        <a:gd name="T9" fmla="*/ 75 h 117"/>
                        <a:gd name="T10" fmla="*/ 21 w 81"/>
                        <a:gd name="T11" fmla="*/ 55 h 117"/>
                        <a:gd name="T12" fmla="*/ 31 w 81"/>
                        <a:gd name="T13" fmla="*/ 40 h 117"/>
                        <a:gd name="T14" fmla="*/ 41 w 81"/>
                        <a:gd name="T15" fmla="*/ 26 h 117"/>
                        <a:gd name="T16" fmla="*/ 54 w 81"/>
                        <a:gd name="T17" fmla="*/ 15 h 117"/>
                        <a:gd name="T18" fmla="*/ 67 w 81"/>
                        <a:gd name="T19" fmla="*/ 9 h 117"/>
                        <a:gd name="T20" fmla="*/ 67 w 81"/>
                        <a:gd name="T21" fmla="*/ 9 h 117"/>
                        <a:gd name="T22" fmla="*/ 81 w 81"/>
                        <a:gd name="T23" fmla="*/ 7 h 117"/>
                        <a:gd name="T24" fmla="*/ 81 w 81"/>
                        <a:gd name="T25" fmla="*/ 0 h 117"/>
                        <a:gd name="T26" fmla="*/ 67 w 81"/>
                        <a:gd name="T27" fmla="*/ 2 h 117"/>
                        <a:gd name="T28" fmla="*/ 66 w 81"/>
                        <a:gd name="T29" fmla="*/ 2 h 117"/>
                        <a:gd name="T30" fmla="*/ 50 w 81"/>
                        <a:gd name="T31" fmla="*/ 9 h 117"/>
                        <a:gd name="T32" fmla="*/ 48 w 81"/>
                        <a:gd name="T33" fmla="*/ 9 h 117"/>
                        <a:gd name="T34" fmla="*/ 35 w 81"/>
                        <a:gd name="T35" fmla="*/ 21 h 117"/>
                        <a:gd name="T36" fmla="*/ 25 w 81"/>
                        <a:gd name="T37" fmla="*/ 34 h 117"/>
                        <a:gd name="T38" fmla="*/ 16 w 81"/>
                        <a:gd name="T39" fmla="*/ 51 h 117"/>
                        <a:gd name="T40" fmla="*/ 14 w 81"/>
                        <a:gd name="T41" fmla="*/ 53 h 117"/>
                        <a:gd name="T42" fmla="*/ 6 w 81"/>
                        <a:gd name="T43" fmla="*/ 73 h 117"/>
                        <a:gd name="T44" fmla="*/ 2 w 81"/>
                        <a:gd name="T45" fmla="*/ 94 h 117"/>
                        <a:gd name="T46" fmla="*/ 2 w 81"/>
                        <a:gd name="T47" fmla="*/ 96 h 117"/>
                        <a:gd name="T48" fmla="*/ 0 w 81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10" y="96"/>
                          </a:lnTo>
                          <a:lnTo>
                            <a:pt x="10" y="96"/>
                          </a:lnTo>
                          <a:lnTo>
                            <a:pt x="14" y="75"/>
                          </a:lnTo>
                          <a:lnTo>
                            <a:pt x="21" y="55"/>
                          </a:lnTo>
                          <a:lnTo>
                            <a:pt x="31" y="40"/>
                          </a:lnTo>
                          <a:lnTo>
                            <a:pt x="41" y="26"/>
                          </a:lnTo>
                          <a:lnTo>
                            <a:pt x="54" y="15"/>
                          </a:lnTo>
                          <a:lnTo>
                            <a:pt x="67" y="9"/>
                          </a:lnTo>
                          <a:lnTo>
                            <a:pt x="67" y="9"/>
                          </a:lnTo>
                          <a:lnTo>
                            <a:pt x="81" y="7"/>
                          </a:lnTo>
                          <a:lnTo>
                            <a:pt x="81" y="0"/>
                          </a:lnTo>
                          <a:lnTo>
                            <a:pt x="67" y="2"/>
                          </a:lnTo>
                          <a:lnTo>
                            <a:pt x="66" y="2"/>
                          </a:lnTo>
                          <a:lnTo>
                            <a:pt x="50" y="9"/>
                          </a:lnTo>
                          <a:lnTo>
                            <a:pt x="48" y="9"/>
                          </a:lnTo>
                          <a:lnTo>
                            <a:pt x="35" y="21"/>
                          </a:lnTo>
                          <a:lnTo>
                            <a:pt x="25" y="34"/>
                          </a:lnTo>
                          <a:lnTo>
                            <a:pt x="16" y="51"/>
                          </a:lnTo>
                          <a:lnTo>
                            <a:pt x="14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" name="Freeform 1036">
                      <a:extLst>
                        <a:ext uri="{FF2B5EF4-FFF2-40B4-BE49-F238E27FC236}">
                          <a16:creationId xmlns:a16="http://schemas.microsoft.com/office/drawing/2014/main" id="{2E20C6CA-77C8-6F40-87A1-432C0258E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35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0 h 117"/>
                        <a:gd name="T2" fmla="*/ 0 w 81"/>
                        <a:gd name="T3" fmla="*/ 7 h 117"/>
                        <a:gd name="T4" fmla="*/ 15 w 81"/>
                        <a:gd name="T5" fmla="*/ 9 h 117"/>
                        <a:gd name="T6" fmla="*/ 27 w 81"/>
                        <a:gd name="T7" fmla="*/ 15 h 117"/>
                        <a:gd name="T8" fmla="*/ 40 w 81"/>
                        <a:gd name="T9" fmla="*/ 26 h 117"/>
                        <a:gd name="T10" fmla="*/ 52 w 81"/>
                        <a:gd name="T11" fmla="*/ 40 h 117"/>
                        <a:gd name="T12" fmla="*/ 59 w 81"/>
                        <a:gd name="T13" fmla="*/ 55 h 117"/>
                        <a:gd name="T14" fmla="*/ 67 w 81"/>
                        <a:gd name="T15" fmla="*/ 75 h 117"/>
                        <a:gd name="T16" fmla="*/ 71 w 81"/>
                        <a:gd name="T17" fmla="*/ 96 h 117"/>
                        <a:gd name="T18" fmla="*/ 73 w 81"/>
                        <a:gd name="T19" fmla="*/ 96 h 117"/>
                        <a:gd name="T20" fmla="*/ 73 w 81"/>
                        <a:gd name="T21" fmla="*/ 117 h 117"/>
                        <a:gd name="T22" fmla="*/ 81 w 81"/>
                        <a:gd name="T23" fmla="*/ 117 h 117"/>
                        <a:gd name="T24" fmla="*/ 79 w 81"/>
                        <a:gd name="T25" fmla="*/ 96 h 117"/>
                        <a:gd name="T26" fmla="*/ 79 w 81"/>
                        <a:gd name="T27" fmla="*/ 94 h 117"/>
                        <a:gd name="T28" fmla="*/ 75 w 81"/>
                        <a:gd name="T29" fmla="*/ 73 h 117"/>
                        <a:gd name="T30" fmla="*/ 67 w 81"/>
                        <a:gd name="T31" fmla="*/ 53 h 117"/>
                        <a:gd name="T32" fmla="*/ 67 w 81"/>
                        <a:gd name="T33" fmla="*/ 51 h 117"/>
                        <a:gd name="T34" fmla="*/ 58 w 81"/>
                        <a:gd name="T35" fmla="*/ 34 h 117"/>
                        <a:gd name="T36" fmla="*/ 46 w 81"/>
                        <a:gd name="T37" fmla="*/ 21 h 117"/>
                        <a:gd name="T38" fmla="*/ 33 w 81"/>
                        <a:gd name="T39" fmla="*/ 9 h 117"/>
                        <a:gd name="T40" fmla="*/ 31 w 81"/>
                        <a:gd name="T41" fmla="*/ 9 h 117"/>
                        <a:gd name="T42" fmla="*/ 17 w 81"/>
                        <a:gd name="T43" fmla="*/ 2 h 117"/>
                        <a:gd name="T44" fmla="*/ 0 w 81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7" y="15"/>
                          </a:lnTo>
                          <a:lnTo>
                            <a:pt x="40" y="26"/>
                          </a:lnTo>
                          <a:lnTo>
                            <a:pt x="52" y="40"/>
                          </a:lnTo>
                          <a:lnTo>
                            <a:pt x="59" y="55"/>
                          </a:lnTo>
                          <a:lnTo>
                            <a:pt x="67" y="75"/>
                          </a:lnTo>
                          <a:lnTo>
                            <a:pt x="71" y="96"/>
                          </a:lnTo>
                          <a:lnTo>
                            <a:pt x="73" y="96"/>
                          </a:lnTo>
                          <a:lnTo>
                            <a:pt x="73" y="117"/>
                          </a:lnTo>
                          <a:lnTo>
                            <a:pt x="81" y="117"/>
                          </a:lnTo>
                          <a:lnTo>
                            <a:pt x="79" y="96"/>
                          </a:lnTo>
                          <a:lnTo>
                            <a:pt x="79" y="94"/>
                          </a:lnTo>
                          <a:lnTo>
                            <a:pt x="75" y="73"/>
                          </a:lnTo>
                          <a:lnTo>
                            <a:pt x="67" y="53"/>
                          </a:lnTo>
                          <a:lnTo>
                            <a:pt x="67" y="51"/>
                          </a:lnTo>
                          <a:lnTo>
                            <a:pt x="58" y="34"/>
                          </a:lnTo>
                          <a:lnTo>
                            <a:pt x="46" y="21"/>
                          </a:lnTo>
                          <a:lnTo>
                            <a:pt x="33" y="9"/>
                          </a:lnTo>
                          <a:lnTo>
                            <a:pt x="31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78" name="Group 1037">
                    <a:extLst>
                      <a:ext uri="{FF2B5EF4-FFF2-40B4-BE49-F238E27FC236}">
                        <a16:creationId xmlns:a16="http://schemas.microsoft.com/office/drawing/2014/main" id="{313B8C8E-94F4-5C49-8EF5-5E3310F1D0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2700" y="2568"/>
                    <a:ext cx="160" cy="117"/>
                    <a:chOff x="2775" y="1926"/>
                    <a:chExt cx="160" cy="117"/>
                  </a:xfrm>
                </p:grpSpPr>
                <p:sp>
                  <p:nvSpPr>
                    <p:cNvPr id="179" name="Freeform 1038">
                      <a:extLst>
                        <a:ext uri="{FF2B5EF4-FFF2-40B4-BE49-F238E27FC236}">
                          <a16:creationId xmlns:a16="http://schemas.microsoft.com/office/drawing/2014/main" id="{FF0A34C5-E548-1947-851B-1C34FF1FBC6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75" y="1926"/>
                      <a:ext cx="79" cy="117"/>
                    </a:xfrm>
                    <a:custGeom>
                      <a:avLst/>
                      <a:gdLst>
                        <a:gd name="T0" fmla="*/ 0 w 79"/>
                        <a:gd name="T1" fmla="*/ 117 h 117"/>
                        <a:gd name="T2" fmla="*/ 8 w 79"/>
                        <a:gd name="T3" fmla="*/ 117 h 117"/>
                        <a:gd name="T4" fmla="*/ 10 w 79"/>
                        <a:gd name="T5" fmla="*/ 96 h 117"/>
                        <a:gd name="T6" fmla="*/ 10 w 79"/>
                        <a:gd name="T7" fmla="*/ 96 h 117"/>
                        <a:gd name="T8" fmla="*/ 14 w 79"/>
                        <a:gd name="T9" fmla="*/ 75 h 117"/>
                        <a:gd name="T10" fmla="*/ 21 w 79"/>
                        <a:gd name="T11" fmla="*/ 55 h 117"/>
                        <a:gd name="T12" fmla="*/ 29 w 79"/>
                        <a:gd name="T13" fmla="*/ 40 h 117"/>
                        <a:gd name="T14" fmla="*/ 41 w 79"/>
                        <a:gd name="T15" fmla="*/ 26 h 117"/>
                        <a:gd name="T16" fmla="*/ 52 w 79"/>
                        <a:gd name="T17" fmla="*/ 15 h 117"/>
                        <a:gd name="T18" fmla="*/ 66 w 79"/>
                        <a:gd name="T19" fmla="*/ 9 h 117"/>
                        <a:gd name="T20" fmla="*/ 66 w 79"/>
                        <a:gd name="T21" fmla="*/ 9 h 117"/>
                        <a:gd name="T22" fmla="*/ 79 w 79"/>
                        <a:gd name="T23" fmla="*/ 7 h 117"/>
                        <a:gd name="T24" fmla="*/ 79 w 79"/>
                        <a:gd name="T25" fmla="*/ 0 h 117"/>
                        <a:gd name="T26" fmla="*/ 66 w 79"/>
                        <a:gd name="T27" fmla="*/ 2 h 117"/>
                        <a:gd name="T28" fmla="*/ 64 w 79"/>
                        <a:gd name="T29" fmla="*/ 2 h 117"/>
                        <a:gd name="T30" fmla="*/ 48 w 79"/>
                        <a:gd name="T31" fmla="*/ 9 h 117"/>
                        <a:gd name="T32" fmla="*/ 46 w 79"/>
                        <a:gd name="T33" fmla="*/ 9 h 117"/>
                        <a:gd name="T34" fmla="*/ 35 w 79"/>
                        <a:gd name="T35" fmla="*/ 21 h 117"/>
                        <a:gd name="T36" fmla="*/ 23 w 79"/>
                        <a:gd name="T37" fmla="*/ 34 h 117"/>
                        <a:gd name="T38" fmla="*/ 14 w 79"/>
                        <a:gd name="T39" fmla="*/ 51 h 117"/>
                        <a:gd name="T40" fmla="*/ 14 w 79"/>
                        <a:gd name="T41" fmla="*/ 53 h 117"/>
                        <a:gd name="T42" fmla="*/ 6 w 79"/>
                        <a:gd name="T43" fmla="*/ 73 h 117"/>
                        <a:gd name="T44" fmla="*/ 2 w 79"/>
                        <a:gd name="T45" fmla="*/ 94 h 117"/>
                        <a:gd name="T46" fmla="*/ 2 w 79"/>
                        <a:gd name="T47" fmla="*/ 96 h 117"/>
                        <a:gd name="T48" fmla="*/ 0 w 79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79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10" y="96"/>
                          </a:lnTo>
                          <a:lnTo>
                            <a:pt x="10" y="96"/>
                          </a:lnTo>
                          <a:lnTo>
                            <a:pt x="14" y="75"/>
                          </a:lnTo>
                          <a:lnTo>
                            <a:pt x="21" y="55"/>
                          </a:lnTo>
                          <a:lnTo>
                            <a:pt x="29" y="40"/>
                          </a:lnTo>
                          <a:lnTo>
                            <a:pt x="41" y="26"/>
                          </a:lnTo>
                          <a:lnTo>
                            <a:pt x="52" y="15"/>
                          </a:lnTo>
                          <a:lnTo>
                            <a:pt x="66" y="9"/>
                          </a:lnTo>
                          <a:lnTo>
                            <a:pt x="66" y="9"/>
                          </a:lnTo>
                          <a:lnTo>
                            <a:pt x="79" y="7"/>
                          </a:lnTo>
                          <a:lnTo>
                            <a:pt x="79" y="0"/>
                          </a:lnTo>
                          <a:lnTo>
                            <a:pt x="66" y="2"/>
                          </a:lnTo>
                          <a:lnTo>
                            <a:pt x="64" y="2"/>
                          </a:lnTo>
                          <a:lnTo>
                            <a:pt x="48" y="9"/>
                          </a:lnTo>
                          <a:lnTo>
                            <a:pt x="46" y="9"/>
                          </a:lnTo>
                          <a:lnTo>
                            <a:pt x="35" y="21"/>
                          </a:lnTo>
                          <a:lnTo>
                            <a:pt x="23" y="34"/>
                          </a:lnTo>
                          <a:lnTo>
                            <a:pt x="14" y="51"/>
                          </a:lnTo>
                          <a:lnTo>
                            <a:pt x="14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0" name="Freeform 1039">
                      <a:extLst>
                        <a:ext uri="{FF2B5EF4-FFF2-40B4-BE49-F238E27FC236}">
                          <a16:creationId xmlns:a16="http://schemas.microsoft.com/office/drawing/2014/main" id="{538803E4-FEA1-6C4D-A224-E622BB83D4A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54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0 h 117"/>
                        <a:gd name="T2" fmla="*/ 0 w 81"/>
                        <a:gd name="T3" fmla="*/ 7 h 117"/>
                        <a:gd name="T4" fmla="*/ 15 w 81"/>
                        <a:gd name="T5" fmla="*/ 9 h 117"/>
                        <a:gd name="T6" fmla="*/ 27 w 81"/>
                        <a:gd name="T7" fmla="*/ 15 h 117"/>
                        <a:gd name="T8" fmla="*/ 40 w 81"/>
                        <a:gd name="T9" fmla="*/ 26 h 117"/>
                        <a:gd name="T10" fmla="*/ 52 w 81"/>
                        <a:gd name="T11" fmla="*/ 40 h 117"/>
                        <a:gd name="T12" fmla="*/ 60 w 81"/>
                        <a:gd name="T13" fmla="*/ 55 h 117"/>
                        <a:gd name="T14" fmla="*/ 67 w 81"/>
                        <a:gd name="T15" fmla="*/ 75 h 117"/>
                        <a:gd name="T16" fmla="*/ 71 w 81"/>
                        <a:gd name="T17" fmla="*/ 96 h 117"/>
                        <a:gd name="T18" fmla="*/ 73 w 81"/>
                        <a:gd name="T19" fmla="*/ 96 h 117"/>
                        <a:gd name="T20" fmla="*/ 73 w 81"/>
                        <a:gd name="T21" fmla="*/ 117 h 117"/>
                        <a:gd name="T22" fmla="*/ 81 w 81"/>
                        <a:gd name="T23" fmla="*/ 117 h 117"/>
                        <a:gd name="T24" fmla="*/ 79 w 81"/>
                        <a:gd name="T25" fmla="*/ 96 h 117"/>
                        <a:gd name="T26" fmla="*/ 79 w 81"/>
                        <a:gd name="T27" fmla="*/ 94 h 117"/>
                        <a:gd name="T28" fmla="*/ 75 w 81"/>
                        <a:gd name="T29" fmla="*/ 73 h 117"/>
                        <a:gd name="T30" fmla="*/ 67 w 81"/>
                        <a:gd name="T31" fmla="*/ 53 h 117"/>
                        <a:gd name="T32" fmla="*/ 67 w 81"/>
                        <a:gd name="T33" fmla="*/ 51 h 117"/>
                        <a:gd name="T34" fmla="*/ 58 w 81"/>
                        <a:gd name="T35" fmla="*/ 34 h 117"/>
                        <a:gd name="T36" fmla="*/ 46 w 81"/>
                        <a:gd name="T37" fmla="*/ 21 h 117"/>
                        <a:gd name="T38" fmla="*/ 33 w 81"/>
                        <a:gd name="T39" fmla="*/ 9 h 117"/>
                        <a:gd name="T40" fmla="*/ 31 w 81"/>
                        <a:gd name="T41" fmla="*/ 9 h 117"/>
                        <a:gd name="T42" fmla="*/ 17 w 81"/>
                        <a:gd name="T43" fmla="*/ 2 h 117"/>
                        <a:gd name="T44" fmla="*/ 0 w 81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7" y="15"/>
                          </a:lnTo>
                          <a:lnTo>
                            <a:pt x="40" y="26"/>
                          </a:lnTo>
                          <a:lnTo>
                            <a:pt x="52" y="40"/>
                          </a:lnTo>
                          <a:lnTo>
                            <a:pt x="60" y="55"/>
                          </a:lnTo>
                          <a:lnTo>
                            <a:pt x="67" y="75"/>
                          </a:lnTo>
                          <a:lnTo>
                            <a:pt x="71" y="96"/>
                          </a:lnTo>
                          <a:lnTo>
                            <a:pt x="73" y="96"/>
                          </a:lnTo>
                          <a:lnTo>
                            <a:pt x="73" y="117"/>
                          </a:lnTo>
                          <a:lnTo>
                            <a:pt x="81" y="117"/>
                          </a:lnTo>
                          <a:lnTo>
                            <a:pt x="79" y="96"/>
                          </a:lnTo>
                          <a:lnTo>
                            <a:pt x="79" y="94"/>
                          </a:lnTo>
                          <a:lnTo>
                            <a:pt x="75" y="73"/>
                          </a:lnTo>
                          <a:lnTo>
                            <a:pt x="67" y="53"/>
                          </a:lnTo>
                          <a:lnTo>
                            <a:pt x="67" y="51"/>
                          </a:lnTo>
                          <a:lnTo>
                            <a:pt x="58" y="34"/>
                          </a:lnTo>
                          <a:lnTo>
                            <a:pt x="46" y="21"/>
                          </a:lnTo>
                          <a:lnTo>
                            <a:pt x="33" y="9"/>
                          </a:lnTo>
                          <a:lnTo>
                            <a:pt x="31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68" name="Group 1040">
                  <a:extLst>
                    <a:ext uri="{FF2B5EF4-FFF2-40B4-BE49-F238E27FC236}">
                      <a16:creationId xmlns:a16="http://schemas.microsoft.com/office/drawing/2014/main" id="{A67BA3BA-3BAB-4C46-BDEE-226E16D327D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833" y="2654"/>
                  <a:ext cx="48" cy="60"/>
                  <a:chOff x="2775" y="2031"/>
                  <a:chExt cx="48" cy="60"/>
                </a:xfrm>
              </p:grpSpPr>
              <p:sp>
                <p:nvSpPr>
                  <p:cNvPr id="174" name="Freeform 1041">
                    <a:extLst>
                      <a:ext uri="{FF2B5EF4-FFF2-40B4-BE49-F238E27FC236}">
                        <a16:creationId xmlns:a16="http://schemas.microsoft.com/office/drawing/2014/main" id="{1A2E29A1-B354-7044-AAC3-829AB87E1B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4" y="2031"/>
                    <a:ext cx="29" cy="60"/>
                  </a:xfrm>
                  <a:custGeom>
                    <a:avLst/>
                    <a:gdLst>
                      <a:gd name="T0" fmla="*/ 29 w 29"/>
                      <a:gd name="T1" fmla="*/ 0 h 60"/>
                      <a:gd name="T2" fmla="*/ 22 w 29"/>
                      <a:gd name="T3" fmla="*/ 0 h 60"/>
                      <a:gd name="T4" fmla="*/ 20 w 29"/>
                      <a:gd name="T5" fmla="*/ 21 h 60"/>
                      <a:gd name="T6" fmla="*/ 16 w 29"/>
                      <a:gd name="T7" fmla="*/ 39 h 60"/>
                      <a:gd name="T8" fmla="*/ 8 w 29"/>
                      <a:gd name="T9" fmla="*/ 50 h 60"/>
                      <a:gd name="T10" fmla="*/ 4 w 29"/>
                      <a:gd name="T11" fmla="*/ 52 h 60"/>
                      <a:gd name="T12" fmla="*/ 0 w 29"/>
                      <a:gd name="T13" fmla="*/ 52 h 60"/>
                      <a:gd name="T14" fmla="*/ 0 w 29"/>
                      <a:gd name="T15" fmla="*/ 60 h 60"/>
                      <a:gd name="T16" fmla="*/ 6 w 29"/>
                      <a:gd name="T17" fmla="*/ 60 h 60"/>
                      <a:gd name="T18" fmla="*/ 8 w 29"/>
                      <a:gd name="T19" fmla="*/ 58 h 60"/>
                      <a:gd name="T20" fmla="*/ 14 w 29"/>
                      <a:gd name="T21" fmla="*/ 56 h 60"/>
                      <a:gd name="T22" fmla="*/ 22 w 29"/>
                      <a:gd name="T23" fmla="*/ 42 h 60"/>
                      <a:gd name="T24" fmla="*/ 22 w 29"/>
                      <a:gd name="T25" fmla="*/ 41 h 60"/>
                      <a:gd name="T26" fmla="*/ 27 w 29"/>
                      <a:gd name="T27" fmla="*/ 23 h 60"/>
                      <a:gd name="T28" fmla="*/ 29 w 29"/>
                      <a:gd name="T29" fmla="*/ 0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9" h="60">
                        <a:moveTo>
                          <a:pt x="29" y="0"/>
                        </a:moveTo>
                        <a:lnTo>
                          <a:pt x="22" y="0"/>
                        </a:lnTo>
                        <a:lnTo>
                          <a:pt x="20" y="21"/>
                        </a:lnTo>
                        <a:lnTo>
                          <a:pt x="16" y="39"/>
                        </a:lnTo>
                        <a:lnTo>
                          <a:pt x="8" y="50"/>
                        </a:lnTo>
                        <a:lnTo>
                          <a:pt x="4" y="52"/>
                        </a:lnTo>
                        <a:lnTo>
                          <a:pt x="0" y="52"/>
                        </a:lnTo>
                        <a:lnTo>
                          <a:pt x="0" y="60"/>
                        </a:lnTo>
                        <a:lnTo>
                          <a:pt x="6" y="60"/>
                        </a:lnTo>
                        <a:lnTo>
                          <a:pt x="8" y="58"/>
                        </a:lnTo>
                        <a:lnTo>
                          <a:pt x="14" y="56"/>
                        </a:lnTo>
                        <a:lnTo>
                          <a:pt x="22" y="42"/>
                        </a:lnTo>
                        <a:lnTo>
                          <a:pt x="22" y="41"/>
                        </a:lnTo>
                        <a:lnTo>
                          <a:pt x="27" y="23"/>
                        </a:lnTo>
                        <a:lnTo>
                          <a:pt x="2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5" name="Freeform 1042">
                    <a:extLst>
                      <a:ext uri="{FF2B5EF4-FFF2-40B4-BE49-F238E27FC236}">
                        <a16:creationId xmlns:a16="http://schemas.microsoft.com/office/drawing/2014/main" id="{86EE8FFB-E32E-964E-B0D4-1295F0FB62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2031"/>
                    <a:ext cx="23" cy="60"/>
                  </a:xfrm>
                  <a:custGeom>
                    <a:avLst/>
                    <a:gdLst>
                      <a:gd name="T0" fmla="*/ 23 w 23"/>
                      <a:gd name="T1" fmla="*/ 60 h 60"/>
                      <a:gd name="T2" fmla="*/ 23 w 23"/>
                      <a:gd name="T3" fmla="*/ 52 h 60"/>
                      <a:gd name="T4" fmla="*/ 23 w 23"/>
                      <a:gd name="T5" fmla="*/ 52 h 60"/>
                      <a:gd name="T6" fmla="*/ 19 w 23"/>
                      <a:gd name="T7" fmla="*/ 50 h 60"/>
                      <a:gd name="T8" fmla="*/ 14 w 23"/>
                      <a:gd name="T9" fmla="*/ 39 h 60"/>
                      <a:gd name="T10" fmla="*/ 10 w 23"/>
                      <a:gd name="T11" fmla="*/ 21 h 60"/>
                      <a:gd name="T12" fmla="*/ 8 w 23"/>
                      <a:gd name="T13" fmla="*/ 0 h 60"/>
                      <a:gd name="T14" fmla="*/ 0 w 23"/>
                      <a:gd name="T15" fmla="*/ 0 h 60"/>
                      <a:gd name="T16" fmla="*/ 2 w 23"/>
                      <a:gd name="T17" fmla="*/ 23 h 60"/>
                      <a:gd name="T18" fmla="*/ 6 w 23"/>
                      <a:gd name="T19" fmla="*/ 41 h 60"/>
                      <a:gd name="T20" fmla="*/ 8 w 23"/>
                      <a:gd name="T21" fmla="*/ 42 h 60"/>
                      <a:gd name="T22" fmla="*/ 14 w 23"/>
                      <a:gd name="T23" fmla="*/ 56 h 60"/>
                      <a:gd name="T24" fmla="*/ 18 w 23"/>
                      <a:gd name="T25" fmla="*/ 58 h 60"/>
                      <a:gd name="T26" fmla="*/ 19 w 23"/>
                      <a:gd name="T27" fmla="*/ 60 h 60"/>
                      <a:gd name="T28" fmla="*/ 21 w 23"/>
                      <a:gd name="T29" fmla="*/ 60 h 60"/>
                      <a:gd name="T30" fmla="*/ 23 w 23"/>
                      <a:gd name="T31" fmla="*/ 60 h 60"/>
                      <a:gd name="T32" fmla="*/ 21 w 23"/>
                      <a:gd name="T33" fmla="*/ 52 h 60"/>
                      <a:gd name="T34" fmla="*/ 21 w 23"/>
                      <a:gd name="T35" fmla="*/ 52 h 60"/>
                      <a:gd name="T36" fmla="*/ 21 w 23"/>
                      <a:gd name="T37" fmla="*/ 52 h 60"/>
                      <a:gd name="T38" fmla="*/ 21 w 23"/>
                      <a:gd name="T39" fmla="*/ 52 h 60"/>
                      <a:gd name="T40" fmla="*/ 23 w 23"/>
                      <a:gd name="T41" fmla="*/ 60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3" h="60">
                        <a:moveTo>
                          <a:pt x="23" y="60"/>
                        </a:move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19" y="50"/>
                        </a:lnTo>
                        <a:lnTo>
                          <a:pt x="14" y="39"/>
                        </a:lnTo>
                        <a:lnTo>
                          <a:pt x="10" y="21"/>
                        </a:lnTo>
                        <a:lnTo>
                          <a:pt x="8" y="0"/>
                        </a:lnTo>
                        <a:lnTo>
                          <a:pt x="0" y="0"/>
                        </a:lnTo>
                        <a:lnTo>
                          <a:pt x="2" y="23"/>
                        </a:lnTo>
                        <a:lnTo>
                          <a:pt x="6" y="41"/>
                        </a:lnTo>
                        <a:lnTo>
                          <a:pt x="8" y="42"/>
                        </a:lnTo>
                        <a:lnTo>
                          <a:pt x="14" y="56"/>
                        </a:lnTo>
                        <a:lnTo>
                          <a:pt x="18" y="58"/>
                        </a:lnTo>
                        <a:lnTo>
                          <a:pt x="19" y="60"/>
                        </a:lnTo>
                        <a:lnTo>
                          <a:pt x="21" y="60"/>
                        </a:lnTo>
                        <a:lnTo>
                          <a:pt x="23" y="60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3" y="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9" name="Group 1043">
                  <a:extLst>
                    <a:ext uri="{FF2B5EF4-FFF2-40B4-BE49-F238E27FC236}">
                      <a16:creationId xmlns:a16="http://schemas.microsoft.com/office/drawing/2014/main" id="{BC347B5B-33A6-4742-B840-452074FCC3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841" y="2775"/>
                  <a:ext cx="48" cy="59"/>
                  <a:chOff x="2654" y="2039"/>
                  <a:chExt cx="48" cy="59"/>
                </a:xfrm>
              </p:grpSpPr>
              <p:sp>
                <p:nvSpPr>
                  <p:cNvPr id="172" name="Freeform 1044">
                    <a:extLst>
                      <a:ext uri="{FF2B5EF4-FFF2-40B4-BE49-F238E27FC236}">
                        <a16:creationId xmlns:a16="http://schemas.microsoft.com/office/drawing/2014/main" id="{C6FDBD0A-8DB3-F140-B7C4-26225525EC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9" y="2039"/>
                    <a:ext cx="23" cy="59"/>
                  </a:xfrm>
                  <a:custGeom>
                    <a:avLst/>
                    <a:gdLst>
                      <a:gd name="T0" fmla="*/ 23 w 23"/>
                      <a:gd name="T1" fmla="*/ 0 h 59"/>
                      <a:gd name="T2" fmla="*/ 16 w 23"/>
                      <a:gd name="T3" fmla="*/ 0 h 59"/>
                      <a:gd name="T4" fmla="*/ 16 w 23"/>
                      <a:gd name="T5" fmla="*/ 21 h 59"/>
                      <a:gd name="T6" fmla="*/ 12 w 23"/>
                      <a:gd name="T7" fmla="*/ 38 h 59"/>
                      <a:gd name="T8" fmla="*/ 6 w 23"/>
                      <a:gd name="T9" fmla="*/ 50 h 59"/>
                      <a:gd name="T10" fmla="*/ 2 w 23"/>
                      <a:gd name="T11" fmla="*/ 52 h 59"/>
                      <a:gd name="T12" fmla="*/ 0 w 23"/>
                      <a:gd name="T13" fmla="*/ 52 h 59"/>
                      <a:gd name="T14" fmla="*/ 0 w 23"/>
                      <a:gd name="T15" fmla="*/ 59 h 59"/>
                      <a:gd name="T16" fmla="*/ 6 w 23"/>
                      <a:gd name="T17" fmla="*/ 59 h 59"/>
                      <a:gd name="T18" fmla="*/ 8 w 23"/>
                      <a:gd name="T19" fmla="*/ 58 h 59"/>
                      <a:gd name="T20" fmla="*/ 12 w 23"/>
                      <a:gd name="T21" fmla="*/ 56 h 59"/>
                      <a:gd name="T22" fmla="*/ 12 w 23"/>
                      <a:gd name="T23" fmla="*/ 54 h 59"/>
                      <a:gd name="T24" fmla="*/ 19 w 23"/>
                      <a:gd name="T25" fmla="*/ 40 h 59"/>
                      <a:gd name="T26" fmla="*/ 23 w 23"/>
                      <a:gd name="T27" fmla="*/ 23 h 59"/>
                      <a:gd name="T28" fmla="*/ 23 w 23"/>
                      <a:gd name="T29" fmla="*/ 0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3" h="59">
                        <a:moveTo>
                          <a:pt x="23" y="0"/>
                        </a:moveTo>
                        <a:lnTo>
                          <a:pt x="16" y="0"/>
                        </a:lnTo>
                        <a:lnTo>
                          <a:pt x="16" y="21"/>
                        </a:lnTo>
                        <a:lnTo>
                          <a:pt x="12" y="38"/>
                        </a:lnTo>
                        <a:lnTo>
                          <a:pt x="6" y="50"/>
                        </a:lnTo>
                        <a:lnTo>
                          <a:pt x="2" y="52"/>
                        </a:lnTo>
                        <a:lnTo>
                          <a:pt x="0" y="52"/>
                        </a:lnTo>
                        <a:lnTo>
                          <a:pt x="0" y="59"/>
                        </a:lnTo>
                        <a:lnTo>
                          <a:pt x="6" y="59"/>
                        </a:lnTo>
                        <a:lnTo>
                          <a:pt x="8" y="58"/>
                        </a:lnTo>
                        <a:lnTo>
                          <a:pt x="12" y="56"/>
                        </a:lnTo>
                        <a:lnTo>
                          <a:pt x="12" y="54"/>
                        </a:lnTo>
                        <a:lnTo>
                          <a:pt x="19" y="40"/>
                        </a:lnTo>
                        <a:lnTo>
                          <a:pt x="23" y="23"/>
                        </a:lnTo>
                        <a:lnTo>
                          <a:pt x="2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3" name="Freeform 1045">
                    <a:extLst>
                      <a:ext uri="{FF2B5EF4-FFF2-40B4-BE49-F238E27FC236}">
                        <a16:creationId xmlns:a16="http://schemas.microsoft.com/office/drawing/2014/main" id="{13B99BE6-6A76-FF4F-B0AF-7DDC2D0C20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2039"/>
                    <a:ext cx="25" cy="59"/>
                  </a:xfrm>
                  <a:custGeom>
                    <a:avLst/>
                    <a:gdLst>
                      <a:gd name="T0" fmla="*/ 25 w 25"/>
                      <a:gd name="T1" fmla="*/ 59 h 59"/>
                      <a:gd name="T2" fmla="*/ 25 w 25"/>
                      <a:gd name="T3" fmla="*/ 52 h 59"/>
                      <a:gd name="T4" fmla="*/ 23 w 25"/>
                      <a:gd name="T5" fmla="*/ 52 h 59"/>
                      <a:gd name="T6" fmla="*/ 21 w 25"/>
                      <a:gd name="T7" fmla="*/ 50 h 59"/>
                      <a:gd name="T8" fmla="*/ 14 w 25"/>
                      <a:gd name="T9" fmla="*/ 38 h 59"/>
                      <a:gd name="T10" fmla="*/ 10 w 25"/>
                      <a:gd name="T11" fmla="*/ 21 h 59"/>
                      <a:gd name="T12" fmla="*/ 8 w 25"/>
                      <a:gd name="T13" fmla="*/ 0 h 59"/>
                      <a:gd name="T14" fmla="*/ 0 w 25"/>
                      <a:gd name="T15" fmla="*/ 0 h 59"/>
                      <a:gd name="T16" fmla="*/ 2 w 25"/>
                      <a:gd name="T17" fmla="*/ 23 h 59"/>
                      <a:gd name="T18" fmla="*/ 8 w 25"/>
                      <a:gd name="T19" fmla="*/ 40 h 59"/>
                      <a:gd name="T20" fmla="*/ 8 w 25"/>
                      <a:gd name="T21" fmla="*/ 42 h 59"/>
                      <a:gd name="T22" fmla="*/ 16 w 25"/>
                      <a:gd name="T23" fmla="*/ 56 h 59"/>
                      <a:gd name="T24" fmla="*/ 19 w 25"/>
                      <a:gd name="T25" fmla="*/ 58 h 59"/>
                      <a:gd name="T26" fmla="*/ 21 w 25"/>
                      <a:gd name="T27" fmla="*/ 59 h 59"/>
                      <a:gd name="T28" fmla="*/ 23 w 25"/>
                      <a:gd name="T29" fmla="*/ 59 h 59"/>
                      <a:gd name="T30" fmla="*/ 25 w 25"/>
                      <a:gd name="T31" fmla="*/ 59 h 59"/>
                      <a:gd name="T32" fmla="*/ 23 w 25"/>
                      <a:gd name="T33" fmla="*/ 52 h 59"/>
                      <a:gd name="T34" fmla="*/ 23 w 25"/>
                      <a:gd name="T35" fmla="*/ 52 h 59"/>
                      <a:gd name="T36" fmla="*/ 23 w 25"/>
                      <a:gd name="T37" fmla="*/ 52 h 59"/>
                      <a:gd name="T38" fmla="*/ 23 w 25"/>
                      <a:gd name="T39" fmla="*/ 52 h 59"/>
                      <a:gd name="T40" fmla="*/ 25 w 25"/>
                      <a:gd name="T41" fmla="*/ 59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5" h="59">
                        <a:moveTo>
                          <a:pt x="25" y="59"/>
                        </a:moveTo>
                        <a:lnTo>
                          <a:pt x="25" y="52"/>
                        </a:lnTo>
                        <a:lnTo>
                          <a:pt x="23" y="52"/>
                        </a:lnTo>
                        <a:lnTo>
                          <a:pt x="21" y="50"/>
                        </a:lnTo>
                        <a:lnTo>
                          <a:pt x="14" y="38"/>
                        </a:lnTo>
                        <a:lnTo>
                          <a:pt x="10" y="21"/>
                        </a:lnTo>
                        <a:lnTo>
                          <a:pt x="8" y="0"/>
                        </a:lnTo>
                        <a:lnTo>
                          <a:pt x="0" y="0"/>
                        </a:lnTo>
                        <a:lnTo>
                          <a:pt x="2" y="23"/>
                        </a:lnTo>
                        <a:lnTo>
                          <a:pt x="8" y="40"/>
                        </a:lnTo>
                        <a:lnTo>
                          <a:pt x="8" y="42"/>
                        </a:lnTo>
                        <a:lnTo>
                          <a:pt x="16" y="56"/>
                        </a:lnTo>
                        <a:lnTo>
                          <a:pt x="19" y="58"/>
                        </a:lnTo>
                        <a:lnTo>
                          <a:pt x="21" y="59"/>
                        </a:lnTo>
                        <a:lnTo>
                          <a:pt x="23" y="59"/>
                        </a:lnTo>
                        <a:lnTo>
                          <a:pt x="25" y="59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5" y="5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0" name="Line 1046">
                  <a:extLst>
                    <a:ext uri="{FF2B5EF4-FFF2-40B4-BE49-F238E27FC236}">
                      <a16:creationId xmlns:a16="http://schemas.microsoft.com/office/drawing/2014/main" id="{745B7BDA-6940-E047-9301-4501025C74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2794" y="2505"/>
                  <a:ext cx="8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1" name="Line 1047">
                  <a:extLst>
                    <a:ext uri="{FF2B5EF4-FFF2-40B4-BE49-F238E27FC236}">
                      <a16:creationId xmlns:a16="http://schemas.microsoft.com/office/drawing/2014/main" id="{BDBC790B-DBB2-464D-B227-8144C7375C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5400000">
                  <a:off x="2783" y="2990"/>
                  <a:ext cx="10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2" name="Group 1048">
                <a:extLst>
                  <a:ext uri="{FF2B5EF4-FFF2-40B4-BE49-F238E27FC236}">
                    <a16:creationId xmlns:a16="http://schemas.microsoft.com/office/drawing/2014/main" id="{40D6B231-3006-1141-90E2-11405E65E4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8111569" y="4225103"/>
                <a:ext cx="293585" cy="1260778"/>
                <a:chOff x="3984" y="1344"/>
                <a:chExt cx="192" cy="576"/>
              </a:xfrm>
            </p:grpSpPr>
            <p:sp>
              <p:nvSpPr>
                <p:cNvPr id="159" name="Line 1049">
                  <a:extLst>
                    <a:ext uri="{FF2B5EF4-FFF2-40B4-BE49-F238E27FC236}">
                      <a16:creationId xmlns:a16="http://schemas.microsoft.com/office/drawing/2014/main" id="{FF276BE2-2CC2-344F-8926-BCE36FA425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344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Line 1050">
                  <a:extLst>
                    <a:ext uri="{FF2B5EF4-FFF2-40B4-BE49-F238E27FC236}">
                      <a16:creationId xmlns:a16="http://schemas.microsoft.com/office/drawing/2014/main" id="{7A9B9301-1B30-1D4C-84CE-FB159D3CDF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48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1051">
                  <a:extLst>
                    <a:ext uri="{FF2B5EF4-FFF2-40B4-BE49-F238E27FC236}">
                      <a16:creationId xmlns:a16="http://schemas.microsoft.com/office/drawing/2014/main" id="{3A6E617D-1797-A94B-9D0F-A879AE6644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536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2" name="Line 1052">
                  <a:extLst>
                    <a:ext uri="{FF2B5EF4-FFF2-40B4-BE49-F238E27FC236}">
                      <a16:creationId xmlns:a16="http://schemas.microsoft.com/office/drawing/2014/main" id="{86EA562B-4344-9B4F-A6DE-B122510CFD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584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3" name="Line 1053">
                  <a:extLst>
                    <a:ext uri="{FF2B5EF4-FFF2-40B4-BE49-F238E27FC236}">
                      <a16:creationId xmlns:a16="http://schemas.microsoft.com/office/drawing/2014/main" id="{79E28868-C566-A448-BB2B-75B6156CA1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632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Line 1054">
                  <a:extLst>
                    <a:ext uri="{FF2B5EF4-FFF2-40B4-BE49-F238E27FC236}">
                      <a16:creationId xmlns:a16="http://schemas.microsoft.com/office/drawing/2014/main" id="{94097958-7703-CC4B-BEF9-1357573245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0" y="172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Line 1055">
                  <a:extLst>
                    <a:ext uri="{FF2B5EF4-FFF2-40B4-BE49-F238E27FC236}">
                      <a16:creationId xmlns:a16="http://schemas.microsoft.com/office/drawing/2014/main" id="{2D08DF04-AEDF-6540-9C40-9AD5A2557F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77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" name="Line 1056">
                  <a:extLst>
                    <a:ext uri="{FF2B5EF4-FFF2-40B4-BE49-F238E27FC236}">
                      <a16:creationId xmlns:a16="http://schemas.microsoft.com/office/drawing/2014/main" id="{61A2C7A7-39EE-E044-91A1-425E8C3D4E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680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85" name="Group 1029">
              <a:extLst>
                <a:ext uri="{FF2B5EF4-FFF2-40B4-BE49-F238E27FC236}">
                  <a16:creationId xmlns:a16="http://schemas.microsoft.com/office/drawing/2014/main" id="{63942645-7B76-1943-94C9-75BA053D044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1094482" y="3446830"/>
              <a:ext cx="215798" cy="1260778"/>
              <a:chOff x="2721" y="2462"/>
              <a:chExt cx="173" cy="579"/>
            </a:xfrm>
          </p:grpSpPr>
          <p:grpSp>
            <p:nvGrpSpPr>
              <p:cNvPr id="186" name="Group 1030">
                <a:extLst>
                  <a:ext uri="{FF2B5EF4-FFF2-40B4-BE49-F238E27FC236}">
                    <a16:creationId xmlns:a16="http://schemas.microsoft.com/office/drawing/2014/main" id="{9FB7BB5B-070D-C746-8209-8134CE7C02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1" y="2547"/>
                <a:ext cx="117" cy="391"/>
                <a:chOff x="2721" y="2547"/>
                <a:chExt cx="117" cy="391"/>
              </a:xfrm>
            </p:grpSpPr>
            <p:grpSp>
              <p:nvGrpSpPr>
                <p:cNvPr id="195" name="Group 1031">
                  <a:extLst>
                    <a:ext uri="{FF2B5EF4-FFF2-40B4-BE49-F238E27FC236}">
                      <a16:creationId xmlns:a16="http://schemas.microsoft.com/office/drawing/2014/main" id="{7919EF35-2994-9847-936A-6F83FE1807A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700" y="2800"/>
                  <a:ext cx="159" cy="117"/>
                  <a:chOff x="2543" y="1926"/>
                  <a:chExt cx="159" cy="117"/>
                </a:xfrm>
              </p:grpSpPr>
              <p:sp>
                <p:nvSpPr>
                  <p:cNvPr id="202" name="Freeform 1032">
                    <a:extLst>
                      <a:ext uri="{FF2B5EF4-FFF2-40B4-BE49-F238E27FC236}">
                        <a16:creationId xmlns:a16="http://schemas.microsoft.com/office/drawing/2014/main" id="{52E13B17-6F3E-0B4A-8374-4D52E8690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3" name="Freeform 1033">
                    <a:extLst>
                      <a:ext uri="{FF2B5EF4-FFF2-40B4-BE49-F238E27FC236}">
                        <a16:creationId xmlns:a16="http://schemas.microsoft.com/office/drawing/2014/main" id="{C2C9F389-4622-FF47-A075-F7CFA07FD9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6" name="Group 1034">
                  <a:extLst>
                    <a:ext uri="{FF2B5EF4-FFF2-40B4-BE49-F238E27FC236}">
                      <a16:creationId xmlns:a16="http://schemas.microsoft.com/office/drawing/2014/main" id="{3EC785A8-B4D6-354A-8514-3B8F0E9625D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699" y="2688"/>
                  <a:ext cx="162" cy="117"/>
                  <a:chOff x="2654" y="1926"/>
                  <a:chExt cx="162" cy="117"/>
                </a:xfrm>
              </p:grpSpPr>
              <p:sp>
                <p:nvSpPr>
                  <p:cNvPr id="200" name="Freeform 1035">
                    <a:extLst>
                      <a:ext uri="{FF2B5EF4-FFF2-40B4-BE49-F238E27FC236}">
                        <a16:creationId xmlns:a16="http://schemas.microsoft.com/office/drawing/2014/main" id="{7A931261-7356-1041-888D-E7BAE14BB8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1" name="Freeform 1036">
                    <a:extLst>
                      <a:ext uri="{FF2B5EF4-FFF2-40B4-BE49-F238E27FC236}">
                        <a16:creationId xmlns:a16="http://schemas.microsoft.com/office/drawing/2014/main" id="{0830EEE1-5515-684C-AD93-CDF37548A9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7" name="Group 1037">
                  <a:extLst>
                    <a:ext uri="{FF2B5EF4-FFF2-40B4-BE49-F238E27FC236}">
                      <a16:creationId xmlns:a16="http://schemas.microsoft.com/office/drawing/2014/main" id="{C2A8D737-FE21-124A-90C0-5C0F50F38B0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700" y="2568"/>
                  <a:ext cx="160" cy="117"/>
                  <a:chOff x="2775" y="1926"/>
                  <a:chExt cx="160" cy="117"/>
                </a:xfrm>
              </p:grpSpPr>
              <p:sp>
                <p:nvSpPr>
                  <p:cNvPr id="198" name="Freeform 1038">
                    <a:extLst>
                      <a:ext uri="{FF2B5EF4-FFF2-40B4-BE49-F238E27FC236}">
                        <a16:creationId xmlns:a16="http://schemas.microsoft.com/office/drawing/2014/main" id="{4734EB57-E414-8046-81EE-BF11A7BDB9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" name="Freeform 1039">
                    <a:extLst>
                      <a:ext uri="{FF2B5EF4-FFF2-40B4-BE49-F238E27FC236}">
                        <a16:creationId xmlns:a16="http://schemas.microsoft.com/office/drawing/2014/main" id="{3031330E-8CBB-6742-800A-58134BCE4C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87" name="Group 1040">
                <a:extLst>
                  <a:ext uri="{FF2B5EF4-FFF2-40B4-BE49-F238E27FC236}">
                    <a16:creationId xmlns:a16="http://schemas.microsoft.com/office/drawing/2014/main" id="{4C32503F-EC7A-EA47-BEA1-476C938A3F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833" y="2654"/>
                <a:ext cx="48" cy="60"/>
                <a:chOff x="2775" y="2031"/>
                <a:chExt cx="48" cy="60"/>
              </a:xfrm>
            </p:grpSpPr>
            <p:sp>
              <p:nvSpPr>
                <p:cNvPr id="193" name="Freeform 1041">
                  <a:extLst>
                    <a:ext uri="{FF2B5EF4-FFF2-40B4-BE49-F238E27FC236}">
                      <a16:creationId xmlns:a16="http://schemas.microsoft.com/office/drawing/2014/main" id="{68A54E4B-4695-CD43-99C2-5111A6BEA5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4" y="2031"/>
                  <a:ext cx="29" cy="60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4" name="Freeform 1042">
                  <a:extLst>
                    <a:ext uri="{FF2B5EF4-FFF2-40B4-BE49-F238E27FC236}">
                      <a16:creationId xmlns:a16="http://schemas.microsoft.com/office/drawing/2014/main" id="{130924C3-3165-964C-ADC6-D2823BAB09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2031"/>
                  <a:ext cx="23" cy="60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8" name="Group 1043">
                <a:extLst>
                  <a:ext uri="{FF2B5EF4-FFF2-40B4-BE49-F238E27FC236}">
                    <a16:creationId xmlns:a16="http://schemas.microsoft.com/office/drawing/2014/main" id="{418E97B0-B695-F44A-A8D1-FBD8E5B151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841" y="2775"/>
                <a:ext cx="48" cy="59"/>
                <a:chOff x="2654" y="2039"/>
                <a:chExt cx="48" cy="59"/>
              </a:xfrm>
            </p:grpSpPr>
            <p:sp>
              <p:nvSpPr>
                <p:cNvPr id="191" name="Freeform 1044">
                  <a:extLst>
                    <a:ext uri="{FF2B5EF4-FFF2-40B4-BE49-F238E27FC236}">
                      <a16:creationId xmlns:a16="http://schemas.microsoft.com/office/drawing/2014/main" id="{08944266-1F5D-8145-9C13-F658F044AB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9" y="2039"/>
                  <a:ext cx="23" cy="59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2" name="Freeform 1045">
                  <a:extLst>
                    <a:ext uri="{FF2B5EF4-FFF2-40B4-BE49-F238E27FC236}">
                      <a16:creationId xmlns:a16="http://schemas.microsoft.com/office/drawing/2014/main" id="{FEDA6101-7458-1D44-BE36-BE1A867733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2039"/>
                  <a:ext cx="25" cy="59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89" name="Line 1046">
                <a:extLst>
                  <a:ext uri="{FF2B5EF4-FFF2-40B4-BE49-F238E27FC236}">
                    <a16:creationId xmlns:a16="http://schemas.microsoft.com/office/drawing/2014/main" id="{07D60A93-476D-2A4D-986B-1499496602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2794" y="2505"/>
                <a:ext cx="8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Line 1047">
                <a:extLst>
                  <a:ext uri="{FF2B5EF4-FFF2-40B4-BE49-F238E27FC236}">
                    <a16:creationId xmlns:a16="http://schemas.microsoft.com/office/drawing/2014/main" id="{27047F0A-553E-8B40-97D9-D1BB7ADB86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2783" y="2990"/>
                <a:ext cx="10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4" name="Group 1057">
              <a:extLst>
                <a:ext uri="{FF2B5EF4-FFF2-40B4-BE49-F238E27FC236}">
                  <a16:creationId xmlns:a16="http://schemas.microsoft.com/office/drawing/2014/main" id="{3EBD3122-8ADD-E745-B6FE-788450EB4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9254" y="4169872"/>
              <a:ext cx="471060" cy="1045113"/>
              <a:chOff x="3600" y="1121"/>
              <a:chExt cx="340" cy="833"/>
            </a:xfrm>
          </p:grpSpPr>
          <p:sp>
            <p:nvSpPr>
              <p:cNvPr id="205" name="Line 1058">
                <a:extLst>
                  <a:ext uri="{FF2B5EF4-FFF2-40B4-BE49-F238E27FC236}">
                    <a16:creationId xmlns:a16="http://schemas.microsoft.com/office/drawing/2014/main" id="{D267F7C3-0F3E-F64F-AC79-0977A5259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7" y="1121"/>
                <a:ext cx="0" cy="36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Line 1059">
                <a:extLst>
                  <a:ext uri="{FF2B5EF4-FFF2-40B4-BE49-F238E27FC236}">
                    <a16:creationId xmlns:a16="http://schemas.microsoft.com/office/drawing/2014/main" id="{AF3C6F9E-6BB2-2B44-9772-FBC85DD751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484"/>
                <a:ext cx="33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07" name="Group 1060">
                <a:extLst>
                  <a:ext uri="{FF2B5EF4-FFF2-40B4-BE49-F238E27FC236}">
                    <a16:creationId xmlns:a16="http://schemas.microsoft.com/office/drawing/2014/main" id="{28B7262D-DDB1-3B4D-94CE-95D991A067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03" y="1619"/>
                <a:ext cx="337" cy="335"/>
                <a:chOff x="3603" y="1696"/>
                <a:chExt cx="337" cy="335"/>
              </a:xfrm>
            </p:grpSpPr>
            <p:sp>
              <p:nvSpPr>
                <p:cNvPr id="208" name="Line 1061">
                  <a:extLst>
                    <a:ext uri="{FF2B5EF4-FFF2-40B4-BE49-F238E27FC236}">
                      <a16:creationId xmlns:a16="http://schemas.microsoft.com/office/drawing/2014/main" id="{BAD7DD7D-D616-5D4A-BF21-1202B88D50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77" y="1709"/>
                  <a:ext cx="0" cy="32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9" name="Line 1062">
                  <a:extLst>
                    <a:ext uri="{FF2B5EF4-FFF2-40B4-BE49-F238E27FC236}">
                      <a16:creationId xmlns:a16="http://schemas.microsoft.com/office/drawing/2014/main" id="{7C38083B-E410-6F49-BDA2-08CE83C815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3" y="1696"/>
                  <a:ext cx="337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CB543856-E3E3-A849-8900-8BD11D3CA342}"/>
                    </a:ext>
                  </a:extLst>
                </p:cNvPr>
                <p:cNvSpPr txBox="1"/>
                <p:nvPr/>
              </p:nvSpPr>
              <p:spPr>
                <a:xfrm>
                  <a:off x="3245518" y="2840222"/>
                  <a:ext cx="62517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5 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CB543856-E3E3-A849-8900-8BD11D3CA3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5518" y="2840222"/>
                  <a:ext cx="62517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000" t="-6667" r="-10000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1DDB3-FCC4-F466-DA76-B9727C4C7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17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5D6175-2000-73AD-25F9-045F9AD56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8.3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9723D-DB74-F842-B5E8-A0CA22FB30B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484313" y="1579563"/>
            <a:ext cx="10707687" cy="45878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Convert voltage source to current source and impedances to admittances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690519-A2B6-BC4A-9325-ADE54C4CA7F6}"/>
                  </a:ext>
                </a:extLst>
              </p:cNvPr>
              <p:cNvSpPr txBox="1"/>
              <p:nvPr/>
            </p:nvSpPr>
            <p:spPr>
              <a:xfrm>
                <a:off x="198744" y="5135449"/>
                <a:ext cx="9247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690519-A2B6-BC4A-9325-ADE54C4CA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4" y="5135449"/>
                <a:ext cx="924740" cy="369332"/>
              </a:xfrm>
              <a:prstGeom prst="rect">
                <a:avLst/>
              </a:prstGeom>
              <a:blipFill>
                <a:blip r:embed="rId2"/>
                <a:stretch>
                  <a:fillRect l="-6757" r="-675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CB543856-E3E3-A849-8900-8BD11D3CA342}"/>
                  </a:ext>
                </a:extLst>
              </p:cNvPr>
              <p:cNvSpPr txBox="1"/>
              <p:nvPr/>
            </p:nvSpPr>
            <p:spPr>
              <a:xfrm>
                <a:off x="3566273" y="3130218"/>
                <a:ext cx="13878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0.147 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CB543856-E3E3-A849-8900-8BD11D3CA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273" y="3130218"/>
                <a:ext cx="1387816" cy="369332"/>
              </a:xfrm>
              <a:prstGeom prst="rect">
                <a:avLst/>
              </a:prstGeom>
              <a:blipFill>
                <a:blip r:embed="rId3"/>
                <a:stretch>
                  <a:fillRect l="-901" t="-6667" r="-3604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F08C99D4-4135-C54E-BD82-710FC4CC5033}"/>
              </a:ext>
            </a:extLst>
          </p:cNvPr>
          <p:cNvGrpSpPr/>
          <p:nvPr/>
        </p:nvGrpSpPr>
        <p:grpSpPr>
          <a:xfrm>
            <a:off x="1230980" y="3146635"/>
            <a:ext cx="5842888" cy="3175887"/>
            <a:chOff x="750533" y="3317118"/>
            <a:chExt cx="5842888" cy="3175887"/>
          </a:xfrm>
        </p:grpSpPr>
        <p:sp>
          <p:nvSpPr>
            <p:cNvPr id="15" name="Oval 38">
              <a:extLst>
                <a:ext uri="{FF2B5EF4-FFF2-40B4-BE49-F238E27FC236}">
                  <a16:creationId xmlns:a16="http://schemas.microsoft.com/office/drawing/2014/main" id="{0156094B-F62D-6B48-8401-2650D7069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6018" y="3816338"/>
              <a:ext cx="127000" cy="1365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6" name="Oval 39">
              <a:extLst>
                <a:ext uri="{FF2B5EF4-FFF2-40B4-BE49-F238E27FC236}">
                  <a16:creationId xmlns:a16="http://schemas.microsoft.com/office/drawing/2014/main" id="{63712B2D-50F9-D343-939A-1B7E73A8B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1550" y="3802050"/>
              <a:ext cx="127000" cy="1365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Line 1055">
              <a:extLst>
                <a:ext uri="{FF2B5EF4-FFF2-40B4-BE49-F238E27FC236}">
                  <a16:creationId xmlns:a16="http://schemas.microsoft.com/office/drawing/2014/main" id="{9BDDBCE3-5425-AA4C-B627-2C0F2A2549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769669" y="3516712"/>
              <a:ext cx="3419" cy="7445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1055">
              <a:extLst>
                <a:ext uri="{FF2B5EF4-FFF2-40B4-BE49-F238E27FC236}">
                  <a16:creationId xmlns:a16="http://schemas.microsoft.com/office/drawing/2014/main" id="{8FCA0FA9-A639-B14E-9E74-0CFF6D5AAE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564981" y="3502667"/>
              <a:ext cx="3419" cy="7445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92CCFC3-4F5F-DE45-8FCC-7F50293C836C}"/>
                </a:ext>
              </a:extLst>
            </p:cNvPr>
            <p:cNvGrpSpPr/>
            <p:nvPr/>
          </p:nvGrpSpPr>
          <p:grpSpPr>
            <a:xfrm>
              <a:off x="4670703" y="5644334"/>
              <a:ext cx="482144" cy="646139"/>
              <a:chOff x="7415996" y="5516686"/>
              <a:chExt cx="482144" cy="646139"/>
            </a:xfrm>
          </p:grpSpPr>
          <p:sp>
            <p:nvSpPr>
              <p:cNvPr id="111" name="Line 1067">
                <a:extLst>
                  <a:ext uri="{FF2B5EF4-FFF2-40B4-BE49-F238E27FC236}">
                    <a16:creationId xmlns:a16="http://schemas.microsoft.com/office/drawing/2014/main" id="{F3CBC28C-6D5C-B248-9284-C0F657A3B0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" name="Line 1072">
                <a:extLst>
                  <a:ext uri="{FF2B5EF4-FFF2-40B4-BE49-F238E27FC236}">
                    <a16:creationId xmlns:a16="http://schemas.microsoft.com/office/drawing/2014/main" id="{1F1E3404-7243-A145-8CE7-76EE770421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Line 1073">
                <a:extLst>
                  <a:ext uri="{FF2B5EF4-FFF2-40B4-BE49-F238E27FC236}">
                    <a16:creationId xmlns:a16="http://schemas.microsoft.com/office/drawing/2014/main" id="{4A4D7CC8-7193-974D-B49B-4FFBA358E1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Line 1074">
                <a:extLst>
                  <a:ext uri="{FF2B5EF4-FFF2-40B4-BE49-F238E27FC236}">
                    <a16:creationId xmlns:a16="http://schemas.microsoft.com/office/drawing/2014/main" id="{B867C5FE-4805-B24F-81D4-469F4CA4D5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5" name="Line 1055">
              <a:extLst>
                <a:ext uri="{FF2B5EF4-FFF2-40B4-BE49-F238E27FC236}">
                  <a16:creationId xmlns:a16="http://schemas.microsoft.com/office/drawing/2014/main" id="{C7912700-4B1C-164A-91CF-3D3E3F4D972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4553515" y="4267225"/>
              <a:ext cx="723070" cy="64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1335A4E-361D-404C-91C2-4CE444589408}"/>
                    </a:ext>
                  </a:extLst>
                </p:cNvPr>
                <p:cNvSpPr txBox="1"/>
                <p:nvPr/>
              </p:nvSpPr>
              <p:spPr>
                <a:xfrm>
                  <a:off x="2035842" y="5036290"/>
                  <a:ext cx="10479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0.5 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1335A4E-361D-404C-91C2-4CE4445894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5842" y="5036290"/>
                  <a:ext cx="104797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410" t="-6667" r="-6024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FC991D9-C06D-2642-A47B-1F3B7BAB0EE8}"/>
                    </a:ext>
                  </a:extLst>
                </p:cNvPr>
                <p:cNvSpPr txBox="1"/>
                <p:nvPr/>
              </p:nvSpPr>
              <p:spPr>
                <a:xfrm>
                  <a:off x="1932270" y="3317118"/>
                  <a:ext cx="121789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0.0882 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FC991D9-C06D-2642-A47B-1F3B7BAB0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2270" y="3317118"/>
                  <a:ext cx="121789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186" t="-6667" r="-412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446A1F9-D001-4246-98E5-FB82332F3EA2}"/>
                    </a:ext>
                  </a:extLst>
                </p:cNvPr>
                <p:cNvSpPr txBox="1"/>
                <p:nvPr/>
              </p:nvSpPr>
              <p:spPr>
                <a:xfrm>
                  <a:off x="5205605" y="4977557"/>
                  <a:ext cx="13878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0.166 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446A1F9-D001-4246-98E5-FB82332F3E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605" y="4977557"/>
                  <a:ext cx="1387816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636" t="-6667" r="-4545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6C709CF-B203-874F-8482-CBAEBDB48643}"/>
                </a:ext>
              </a:extLst>
            </p:cNvPr>
            <p:cNvSpPr txBox="1"/>
            <p:nvPr/>
          </p:nvSpPr>
          <p:spPr>
            <a:xfrm>
              <a:off x="1261144" y="347353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E80E5FC-C831-AB4A-A580-8E9C809D6208}"/>
                </a:ext>
              </a:extLst>
            </p:cNvPr>
            <p:cNvSpPr txBox="1"/>
            <p:nvPr/>
          </p:nvSpPr>
          <p:spPr>
            <a:xfrm>
              <a:off x="4760932" y="3486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22" name="Line 23">
              <a:extLst>
                <a:ext uri="{FF2B5EF4-FFF2-40B4-BE49-F238E27FC236}">
                  <a16:creationId xmlns:a16="http://schemas.microsoft.com/office/drawing/2014/main" id="{F4188F6E-B69C-2741-BF96-B381457669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5318" y="5271270"/>
              <a:ext cx="1976" cy="4867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38CF4CB-0C77-7F41-A450-6B9D5F79971C}"/>
                </a:ext>
              </a:extLst>
            </p:cNvPr>
            <p:cNvGrpSpPr/>
            <p:nvPr/>
          </p:nvGrpSpPr>
          <p:grpSpPr>
            <a:xfrm>
              <a:off x="1825872" y="3739991"/>
              <a:ext cx="2517399" cy="293585"/>
              <a:chOff x="7627973" y="4708699"/>
              <a:chExt cx="2517399" cy="293585"/>
            </a:xfrm>
          </p:grpSpPr>
          <p:grpSp>
            <p:nvGrpSpPr>
              <p:cNvPr id="131" name="Group 1029">
                <a:extLst>
                  <a:ext uri="{FF2B5EF4-FFF2-40B4-BE49-F238E27FC236}">
                    <a16:creationId xmlns:a16="http://schemas.microsoft.com/office/drawing/2014/main" id="{C9F01C14-586F-D64A-8A29-9F7036ABD2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 flipV="1">
                <a:off x="9407084" y="4187464"/>
                <a:ext cx="215798" cy="1260778"/>
                <a:chOff x="2721" y="2462"/>
                <a:chExt cx="173" cy="579"/>
              </a:xfrm>
            </p:grpSpPr>
            <p:grpSp>
              <p:nvGrpSpPr>
                <p:cNvPr id="167" name="Group 1030">
                  <a:extLst>
                    <a:ext uri="{FF2B5EF4-FFF2-40B4-BE49-F238E27FC236}">
                      <a16:creationId xmlns:a16="http://schemas.microsoft.com/office/drawing/2014/main" id="{A4C3097A-1296-4D4E-B366-BAE7B3A55E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21" y="2547"/>
                  <a:ext cx="117" cy="391"/>
                  <a:chOff x="2721" y="2547"/>
                  <a:chExt cx="117" cy="391"/>
                </a:xfrm>
              </p:grpSpPr>
              <p:grpSp>
                <p:nvGrpSpPr>
                  <p:cNvPr id="176" name="Group 1031">
                    <a:extLst>
                      <a:ext uri="{FF2B5EF4-FFF2-40B4-BE49-F238E27FC236}">
                        <a16:creationId xmlns:a16="http://schemas.microsoft.com/office/drawing/2014/main" id="{86D71CC7-C920-1C41-9DEE-B48EC83919F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2700" y="2800"/>
                    <a:ext cx="159" cy="117"/>
                    <a:chOff x="2543" y="1926"/>
                    <a:chExt cx="159" cy="117"/>
                  </a:xfrm>
                </p:grpSpPr>
                <p:sp>
                  <p:nvSpPr>
                    <p:cNvPr id="183" name="Freeform 1032">
                      <a:extLst>
                        <a:ext uri="{FF2B5EF4-FFF2-40B4-BE49-F238E27FC236}">
                          <a16:creationId xmlns:a16="http://schemas.microsoft.com/office/drawing/2014/main" id="{BC7DDD4D-38B2-C541-BF7F-312F715E946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4" y="1926"/>
                      <a:ext cx="78" cy="117"/>
                    </a:xfrm>
                    <a:custGeom>
                      <a:avLst/>
                      <a:gdLst>
                        <a:gd name="T0" fmla="*/ 0 w 78"/>
                        <a:gd name="T1" fmla="*/ 0 h 117"/>
                        <a:gd name="T2" fmla="*/ 0 w 78"/>
                        <a:gd name="T3" fmla="*/ 7 h 117"/>
                        <a:gd name="T4" fmla="*/ 15 w 78"/>
                        <a:gd name="T5" fmla="*/ 9 h 117"/>
                        <a:gd name="T6" fmla="*/ 26 w 78"/>
                        <a:gd name="T7" fmla="*/ 15 h 117"/>
                        <a:gd name="T8" fmla="*/ 40 w 78"/>
                        <a:gd name="T9" fmla="*/ 26 h 117"/>
                        <a:gd name="T10" fmla="*/ 51 w 78"/>
                        <a:gd name="T11" fmla="*/ 40 h 117"/>
                        <a:gd name="T12" fmla="*/ 59 w 78"/>
                        <a:gd name="T13" fmla="*/ 55 h 117"/>
                        <a:gd name="T14" fmla="*/ 65 w 78"/>
                        <a:gd name="T15" fmla="*/ 75 h 117"/>
                        <a:gd name="T16" fmla="*/ 71 w 78"/>
                        <a:gd name="T17" fmla="*/ 96 h 117"/>
                        <a:gd name="T18" fmla="*/ 71 w 78"/>
                        <a:gd name="T19" fmla="*/ 96 h 117"/>
                        <a:gd name="T20" fmla="*/ 71 w 78"/>
                        <a:gd name="T21" fmla="*/ 117 h 117"/>
                        <a:gd name="T22" fmla="*/ 78 w 78"/>
                        <a:gd name="T23" fmla="*/ 117 h 117"/>
                        <a:gd name="T24" fmla="*/ 78 w 78"/>
                        <a:gd name="T25" fmla="*/ 96 h 117"/>
                        <a:gd name="T26" fmla="*/ 78 w 78"/>
                        <a:gd name="T27" fmla="*/ 94 h 117"/>
                        <a:gd name="T28" fmla="*/ 73 w 78"/>
                        <a:gd name="T29" fmla="*/ 73 h 117"/>
                        <a:gd name="T30" fmla="*/ 67 w 78"/>
                        <a:gd name="T31" fmla="*/ 53 h 117"/>
                        <a:gd name="T32" fmla="*/ 65 w 78"/>
                        <a:gd name="T33" fmla="*/ 51 h 117"/>
                        <a:gd name="T34" fmla="*/ 57 w 78"/>
                        <a:gd name="T35" fmla="*/ 34 h 117"/>
                        <a:gd name="T36" fmla="*/ 46 w 78"/>
                        <a:gd name="T37" fmla="*/ 21 h 117"/>
                        <a:gd name="T38" fmla="*/ 32 w 78"/>
                        <a:gd name="T39" fmla="*/ 9 h 117"/>
                        <a:gd name="T40" fmla="*/ 30 w 78"/>
                        <a:gd name="T41" fmla="*/ 9 h 117"/>
                        <a:gd name="T42" fmla="*/ 17 w 78"/>
                        <a:gd name="T43" fmla="*/ 2 h 117"/>
                        <a:gd name="T44" fmla="*/ 0 w 78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78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6" y="15"/>
                          </a:lnTo>
                          <a:lnTo>
                            <a:pt x="40" y="26"/>
                          </a:lnTo>
                          <a:lnTo>
                            <a:pt x="51" y="40"/>
                          </a:lnTo>
                          <a:lnTo>
                            <a:pt x="59" y="55"/>
                          </a:lnTo>
                          <a:lnTo>
                            <a:pt x="65" y="75"/>
                          </a:lnTo>
                          <a:lnTo>
                            <a:pt x="71" y="96"/>
                          </a:lnTo>
                          <a:lnTo>
                            <a:pt x="71" y="96"/>
                          </a:lnTo>
                          <a:lnTo>
                            <a:pt x="71" y="117"/>
                          </a:lnTo>
                          <a:lnTo>
                            <a:pt x="78" y="117"/>
                          </a:lnTo>
                          <a:lnTo>
                            <a:pt x="78" y="96"/>
                          </a:lnTo>
                          <a:lnTo>
                            <a:pt x="78" y="94"/>
                          </a:lnTo>
                          <a:lnTo>
                            <a:pt x="73" y="73"/>
                          </a:lnTo>
                          <a:lnTo>
                            <a:pt x="67" y="53"/>
                          </a:lnTo>
                          <a:lnTo>
                            <a:pt x="65" y="51"/>
                          </a:lnTo>
                          <a:lnTo>
                            <a:pt x="57" y="34"/>
                          </a:lnTo>
                          <a:lnTo>
                            <a:pt x="46" y="21"/>
                          </a:lnTo>
                          <a:lnTo>
                            <a:pt x="32" y="9"/>
                          </a:lnTo>
                          <a:lnTo>
                            <a:pt x="30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" name="Freeform 1033">
                      <a:extLst>
                        <a:ext uri="{FF2B5EF4-FFF2-40B4-BE49-F238E27FC236}">
                          <a16:creationId xmlns:a16="http://schemas.microsoft.com/office/drawing/2014/main" id="{3878CE8F-D420-9B4B-B8A8-B0ADEA6645A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543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117 h 117"/>
                        <a:gd name="T2" fmla="*/ 8 w 81"/>
                        <a:gd name="T3" fmla="*/ 117 h 117"/>
                        <a:gd name="T4" fmla="*/ 9 w 81"/>
                        <a:gd name="T5" fmla="*/ 96 h 117"/>
                        <a:gd name="T6" fmla="*/ 9 w 81"/>
                        <a:gd name="T7" fmla="*/ 96 h 117"/>
                        <a:gd name="T8" fmla="*/ 13 w 81"/>
                        <a:gd name="T9" fmla="*/ 75 h 117"/>
                        <a:gd name="T10" fmla="*/ 21 w 81"/>
                        <a:gd name="T11" fmla="*/ 55 h 117"/>
                        <a:gd name="T12" fmla="*/ 31 w 81"/>
                        <a:gd name="T13" fmla="*/ 40 h 117"/>
                        <a:gd name="T14" fmla="*/ 40 w 81"/>
                        <a:gd name="T15" fmla="*/ 26 h 117"/>
                        <a:gd name="T16" fmla="*/ 54 w 81"/>
                        <a:gd name="T17" fmla="*/ 15 h 117"/>
                        <a:gd name="T18" fmla="*/ 67 w 81"/>
                        <a:gd name="T19" fmla="*/ 9 h 117"/>
                        <a:gd name="T20" fmla="*/ 67 w 81"/>
                        <a:gd name="T21" fmla="*/ 9 h 117"/>
                        <a:gd name="T22" fmla="*/ 81 w 81"/>
                        <a:gd name="T23" fmla="*/ 7 h 117"/>
                        <a:gd name="T24" fmla="*/ 81 w 81"/>
                        <a:gd name="T25" fmla="*/ 0 h 117"/>
                        <a:gd name="T26" fmla="*/ 67 w 81"/>
                        <a:gd name="T27" fmla="*/ 2 h 117"/>
                        <a:gd name="T28" fmla="*/ 65 w 81"/>
                        <a:gd name="T29" fmla="*/ 2 h 117"/>
                        <a:gd name="T30" fmla="*/ 50 w 81"/>
                        <a:gd name="T31" fmla="*/ 9 h 117"/>
                        <a:gd name="T32" fmla="*/ 48 w 81"/>
                        <a:gd name="T33" fmla="*/ 9 h 117"/>
                        <a:gd name="T34" fmla="*/ 34 w 81"/>
                        <a:gd name="T35" fmla="*/ 21 h 117"/>
                        <a:gd name="T36" fmla="*/ 25 w 81"/>
                        <a:gd name="T37" fmla="*/ 34 h 117"/>
                        <a:gd name="T38" fmla="*/ 15 w 81"/>
                        <a:gd name="T39" fmla="*/ 51 h 117"/>
                        <a:gd name="T40" fmla="*/ 13 w 81"/>
                        <a:gd name="T41" fmla="*/ 53 h 117"/>
                        <a:gd name="T42" fmla="*/ 6 w 81"/>
                        <a:gd name="T43" fmla="*/ 73 h 117"/>
                        <a:gd name="T44" fmla="*/ 2 w 81"/>
                        <a:gd name="T45" fmla="*/ 94 h 117"/>
                        <a:gd name="T46" fmla="*/ 2 w 81"/>
                        <a:gd name="T47" fmla="*/ 96 h 117"/>
                        <a:gd name="T48" fmla="*/ 0 w 81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9" y="96"/>
                          </a:lnTo>
                          <a:lnTo>
                            <a:pt x="9" y="96"/>
                          </a:lnTo>
                          <a:lnTo>
                            <a:pt x="13" y="75"/>
                          </a:lnTo>
                          <a:lnTo>
                            <a:pt x="21" y="55"/>
                          </a:lnTo>
                          <a:lnTo>
                            <a:pt x="31" y="40"/>
                          </a:lnTo>
                          <a:lnTo>
                            <a:pt x="40" y="26"/>
                          </a:lnTo>
                          <a:lnTo>
                            <a:pt x="54" y="15"/>
                          </a:lnTo>
                          <a:lnTo>
                            <a:pt x="67" y="9"/>
                          </a:lnTo>
                          <a:lnTo>
                            <a:pt x="67" y="9"/>
                          </a:lnTo>
                          <a:lnTo>
                            <a:pt x="81" y="7"/>
                          </a:lnTo>
                          <a:lnTo>
                            <a:pt x="81" y="0"/>
                          </a:lnTo>
                          <a:lnTo>
                            <a:pt x="67" y="2"/>
                          </a:lnTo>
                          <a:lnTo>
                            <a:pt x="65" y="2"/>
                          </a:lnTo>
                          <a:lnTo>
                            <a:pt x="50" y="9"/>
                          </a:lnTo>
                          <a:lnTo>
                            <a:pt x="48" y="9"/>
                          </a:lnTo>
                          <a:lnTo>
                            <a:pt x="34" y="21"/>
                          </a:lnTo>
                          <a:lnTo>
                            <a:pt x="25" y="34"/>
                          </a:lnTo>
                          <a:lnTo>
                            <a:pt x="15" y="51"/>
                          </a:lnTo>
                          <a:lnTo>
                            <a:pt x="13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77" name="Group 1034">
                    <a:extLst>
                      <a:ext uri="{FF2B5EF4-FFF2-40B4-BE49-F238E27FC236}">
                        <a16:creationId xmlns:a16="http://schemas.microsoft.com/office/drawing/2014/main" id="{5CDC7B09-9830-894E-B875-D127E7DEA21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2699" y="2688"/>
                    <a:ext cx="162" cy="117"/>
                    <a:chOff x="2654" y="1926"/>
                    <a:chExt cx="162" cy="117"/>
                  </a:xfrm>
                </p:grpSpPr>
                <p:sp>
                  <p:nvSpPr>
                    <p:cNvPr id="181" name="Freeform 1035">
                      <a:extLst>
                        <a:ext uri="{FF2B5EF4-FFF2-40B4-BE49-F238E27FC236}">
                          <a16:creationId xmlns:a16="http://schemas.microsoft.com/office/drawing/2014/main" id="{031052B4-C7C4-D442-B4FE-2FB34CFF1A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54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117 h 117"/>
                        <a:gd name="T2" fmla="*/ 8 w 81"/>
                        <a:gd name="T3" fmla="*/ 117 h 117"/>
                        <a:gd name="T4" fmla="*/ 10 w 81"/>
                        <a:gd name="T5" fmla="*/ 96 h 117"/>
                        <a:gd name="T6" fmla="*/ 10 w 81"/>
                        <a:gd name="T7" fmla="*/ 96 h 117"/>
                        <a:gd name="T8" fmla="*/ 14 w 81"/>
                        <a:gd name="T9" fmla="*/ 75 h 117"/>
                        <a:gd name="T10" fmla="*/ 21 w 81"/>
                        <a:gd name="T11" fmla="*/ 55 h 117"/>
                        <a:gd name="T12" fmla="*/ 31 w 81"/>
                        <a:gd name="T13" fmla="*/ 40 h 117"/>
                        <a:gd name="T14" fmla="*/ 41 w 81"/>
                        <a:gd name="T15" fmla="*/ 26 h 117"/>
                        <a:gd name="T16" fmla="*/ 54 w 81"/>
                        <a:gd name="T17" fmla="*/ 15 h 117"/>
                        <a:gd name="T18" fmla="*/ 67 w 81"/>
                        <a:gd name="T19" fmla="*/ 9 h 117"/>
                        <a:gd name="T20" fmla="*/ 67 w 81"/>
                        <a:gd name="T21" fmla="*/ 9 h 117"/>
                        <a:gd name="T22" fmla="*/ 81 w 81"/>
                        <a:gd name="T23" fmla="*/ 7 h 117"/>
                        <a:gd name="T24" fmla="*/ 81 w 81"/>
                        <a:gd name="T25" fmla="*/ 0 h 117"/>
                        <a:gd name="T26" fmla="*/ 67 w 81"/>
                        <a:gd name="T27" fmla="*/ 2 h 117"/>
                        <a:gd name="T28" fmla="*/ 66 w 81"/>
                        <a:gd name="T29" fmla="*/ 2 h 117"/>
                        <a:gd name="T30" fmla="*/ 50 w 81"/>
                        <a:gd name="T31" fmla="*/ 9 h 117"/>
                        <a:gd name="T32" fmla="*/ 48 w 81"/>
                        <a:gd name="T33" fmla="*/ 9 h 117"/>
                        <a:gd name="T34" fmla="*/ 35 w 81"/>
                        <a:gd name="T35" fmla="*/ 21 h 117"/>
                        <a:gd name="T36" fmla="*/ 25 w 81"/>
                        <a:gd name="T37" fmla="*/ 34 h 117"/>
                        <a:gd name="T38" fmla="*/ 16 w 81"/>
                        <a:gd name="T39" fmla="*/ 51 h 117"/>
                        <a:gd name="T40" fmla="*/ 14 w 81"/>
                        <a:gd name="T41" fmla="*/ 53 h 117"/>
                        <a:gd name="T42" fmla="*/ 6 w 81"/>
                        <a:gd name="T43" fmla="*/ 73 h 117"/>
                        <a:gd name="T44" fmla="*/ 2 w 81"/>
                        <a:gd name="T45" fmla="*/ 94 h 117"/>
                        <a:gd name="T46" fmla="*/ 2 w 81"/>
                        <a:gd name="T47" fmla="*/ 96 h 117"/>
                        <a:gd name="T48" fmla="*/ 0 w 81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10" y="96"/>
                          </a:lnTo>
                          <a:lnTo>
                            <a:pt x="10" y="96"/>
                          </a:lnTo>
                          <a:lnTo>
                            <a:pt x="14" y="75"/>
                          </a:lnTo>
                          <a:lnTo>
                            <a:pt x="21" y="55"/>
                          </a:lnTo>
                          <a:lnTo>
                            <a:pt x="31" y="40"/>
                          </a:lnTo>
                          <a:lnTo>
                            <a:pt x="41" y="26"/>
                          </a:lnTo>
                          <a:lnTo>
                            <a:pt x="54" y="15"/>
                          </a:lnTo>
                          <a:lnTo>
                            <a:pt x="67" y="9"/>
                          </a:lnTo>
                          <a:lnTo>
                            <a:pt x="67" y="9"/>
                          </a:lnTo>
                          <a:lnTo>
                            <a:pt x="81" y="7"/>
                          </a:lnTo>
                          <a:lnTo>
                            <a:pt x="81" y="0"/>
                          </a:lnTo>
                          <a:lnTo>
                            <a:pt x="67" y="2"/>
                          </a:lnTo>
                          <a:lnTo>
                            <a:pt x="66" y="2"/>
                          </a:lnTo>
                          <a:lnTo>
                            <a:pt x="50" y="9"/>
                          </a:lnTo>
                          <a:lnTo>
                            <a:pt x="48" y="9"/>
                          </a:lnTo>
                          <a:lnTo>
                            <a:pt x="35" y="21"/>
                          </a:lnTo>
                          <a:lnTo>
                            <a:pt x="25" y="34"/>
                          </a:lnTo>
                          <a:lnTo>
                            <a:pt x="16" y="51"/>
                          </a:lnTo>
                          <a:lnTo>
                            <a:pt x="14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" name="Freeform 1036">
                      <a:extLst>
                        <a:ext uri="{FF2B5EF4-FFF2-40B4-BE49-F238E27FC236}">
                          <a16:creationId xmlns:a16="http://schemas.microsoft.com/office/drawing/2014/main" id="{2E20C6CA-77C8-6F40-87A1-432C0258E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35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0 h 117"/>
                        <a:gd name="T2" fmla="*/ 0 w 81"/>
                        <a:gd name="T3" fmla="*/ 7 h 117"/>
                        <a:gd name="T4" fmla="*/ 15 w 81"/>
                        <a:gd name="T5" fmla="*/ 9 h 117"/>
                        <a:gd name="T6" fmla="*/ 27 w 81"/>
                        <a:gd name="T7" fmla="*/ 15 h 117"/>
                        <a:gd name="T8" fmla="*/ 40 w 81"/>
                        <a:gd name="T9" fmla="*/ 26 h 117"/>
                        <a:gd name="T10" fmla="*/ 52 w 81"/>
                        <a:gd name="T11" fmla="*/ 40 h 117"/>
                        <a:gd name="T12" fmla="*/ 59 w 81"/>
                        <a:gd name="T13" fmla="*/ 55 h 117"/>
                        <a:gd name="T14" fmla="*/ 67 w 81"/>
                        <a:gd name="T15" fmla="*/ 75 h 117"/>
                        <a:gd name="T16" fmla="*/ 71 w 81"/>
                        <a:gd name="T17" fmla="*/ 96 h 117"/>
                        <a:gd name="T18" fmla="*/ 73 w 81"/>
                        <a:gd name="T19" fmla="*/ 96 h 117"/>
                        <a:gd name="T20" fmla="*/ 73 w 81"/>
                        <a:gd name="T21" fmla="*/ 117 h 117"/>
                        <a:gd name="T22" fmla="*/ 81 w 81"/>
                        <a:gd name="T23" fmla="*/ 117 h 117"/>
                        <a:gd name="T24" fmla="*/ 79 w 81"/>
                        <a:gd name="T25" fmla="*/ 96 h 117"/>
                        <a:gd name="T26" fmla="*/ 79 w 81"/>
                        <a:gd name="T27" fmla="*/ 94 h 117"/>
                        <a:gd name="T28" fmla="*/ 75 w 81"/>
                        <a:gd name="T29" fmla="*/ 73 h 117"/>
                        <a:gd name="T30" fmla="*/ 67 w 81"/>
                        <a:gd name="T31" fmla="*/ 53 h 117"/>
                        <a:gd name="T32" fmla="*/ 67 w 81"/>
                        <a:gd name="T33" fmla="*/ 51 h 117"/>
                        <a:gd name="T34" fmla="*/ 58 w 81"/>
                        <a:gd name="T35" fmla="*/ 34 h 117"/>
                        <a:gd name="T36" fmla="*/ 46 w 81"/>
                        <a:gd name="T37" fmla="*/ 21 h 117"/>
                        <a:gd name="T38" fmla="*/ 33 w 81"/>
                        <a:gd name="T39" fmla="*/ 9 h 117"/>
                        <a:gd name="T40" fmla="*/ 31 w 81"/>
                        <a:gd name="T41" fmla="*/ 9 h 117"/>
                        <a:gd name="T42" fmla="*/ 17 w 81"/>
                        <a:gd name="T43" fmla="*/ 2 h 117"/>
                        <a:gd name="T44" fmla="*/ 0 w 81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7" y="15"/>
                          </a:lnTo>
                          <a:lnTo>
                            <a:pt x="40" y="26"/>
                          </a:lnTo>
                          <a:lnTo>
                            <a:pt x="52" y="40"/>
                          </a:lnTo>
                          <a:lnTo>
                            <a:pt x="59" y="55"/>
                          </a:lnTo>
                          <a:lnTo>
                            <a:pt x="67" y="75"/>
                          </a:lnTo>
                          <a:lnTo>
                            <a:pt x="71" y="96"/>
                          </a:lnTo>
                          <a:lnTo>
                            <a:pt x="73" y="96"/>
                          </a:lnTo>
                          <a:lnTo>
                            <a:pt x="73" y="117"/>
                          </a:lnTo>
                          <a:lnTo>
                            <a:pt x="81" y="117"/>
                          </a:lnTo>
                          <a:lnTo>
                            <a:pt x="79" y="96"/>
                          </a:lnTo>
                          <a:lnTo>
                            <a:pt x="79" y="94"/>
                          </a:lnTo>
                          <a:lnTo>
                            <a:pt x="75" y="73"/>
                          </a:lnTo>
                          <a:lnTo>
                            <a:pt x="67" y="53"/>
                          </a:lnTo>
                          <a:lnTo>
                            <a:pt x="67" y="51"/>
                          </a:lnTo>
                          <a:lnTo>
                            <a:pt x="58" y="34"/>
                          </a:lnTo>
                          <a:lnTo>
                            <a:pt x="46" y="21"/>
                          </a:lnTo>
                          <a:lnTo>
                            <a:pt x="33" y="9"/>
                          </a:lnTo>
                          <a:lnTo>
                            <a:pt x="31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78" name="Group 1037">
                    <a:extLst>
                      <a:ext uri="{FF2B5EF4-FFF2-40B4-BE49-F238E27FC236}">
                        <a16:creationId xmlns:a16="http://schemas.microsoft.com/office/drawing/2014/main" id="{313B8C8E-94F4-5C49-8EF5-5E3310F1D0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2700" y="2568"/>
                    <a:ext cx="160" cy="117"/>
                    <a:chOff x="2775" y="1926"/>
                    <a:chExt cx="160" cy="117"/>
                  </a:xfrm>
                </p:grpSpPr>
                <p:sp>
                  <p:nvSpPr>
                    <p:cNvPr id="179" name="Freeform 1038">
                      <a:extLst>
                        <a:ext uri="{FF2B5EF4-FFF2-40B4-BE49-F238E27FC236}">
                          <a16:creationId xmlns:a16="http://schemas.microsoft.com/office/drawing/2014/main" id="{FF0A34C5-E548-1947-851B-1C34FF1FBC6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75" y="1926"/>
                      <a:ext cx="79" cy="117"/>
                    </a:xfrm>
                    <a:custGeom>
                      <a:avLst/>
                      <a:gdLst>
                        <a:gd name="T0" fmla="*/ 0 w 79"/>
                        <a:gd name="T1" fmla="*/ 117 h 117"/>
                        <a:gd name="T2" fmla="*/ 8 w 79"/>
                        <a:gd name="T3" fmla="*/ 117 h 117"/>
                        <a:gd name="T4" fmla="*/ 10 w 79"/>
                        <a:gd name="T5" fmla="*/ 96 h 117"/>
                        <a:gd name="T6" fmla="*/ 10 w 79"/>
                        <a:gd name="T7" fmla="*/ 96 h 117"/>
                        <a:gd name="T8" fmla="*/ 14 w 79"/>
                        <a:gd name="T9" fmla="*/ 75 h 117"/>
                        <a:gd name="T10" fmla="*/ 21 w 79"/>
                        <a:gd name="T11" fmla="*/ 55 h 117"/>
                        <a:gd name="T12" fmla="*/ 29 w 79"/>
                        <a:gd name="T13" fmla="*/ 40 h 117"/>
                        <a:gd name="T14" fmla="*/ 41 w 79"/>
                        <a:gd name="T15" fmla="*/ 26 h 117"/>
                        <a:gd name="T16" fmla="*/ 52 w 79"/>
                        <a:gd name="T17" fmla="*/ 15 h 117"/>
                        <a:gd name="T18" fmla="*/ 66 w 79"/>
                        <a:gd name="T19" fmla="*/ 9 h 117"/>
                        <a:gd name="T20" fmla="*/ 66 w 79"/>
                        <a:gd name="T21" fmla="*/ 9 h 117"/>
                        <a:gd name="T22" fmla="*/ 79 w 79"/>
                        <a:gd name="T23" fmla="*/ 7 h 117"/>
                        <a:gd name="T24" fmla="*/ 79 w 79"/>
                        <a:gd name="T25" fmla="*/ 0 h 117"/>
                        <a:gd name="T26" fmla="*/ 66 w 79"/>
                        <a:gd name="T27" fmla="*/ 2 h 117"/>
                        <a:gd name="T28" fmla="*/ 64 w 79"/>
                        <a:gd name="T29" fmla="*/ 2 h 117"/>
                        <a:gd name="T30" fmla="*/ 48 w 79"/>
                        <a:gd name="T31" fmla="*/ 9 h 117"/>
                        <a:gd name="T32" fmla="*/ 46 w 79"/>
                        <a:gd name="T33" fmla="*/ 9 h 117"/>
                        <a:gd name="T34" fmla="*/ 35 w 79"/>
                        <a:gd name="T35" fmla="*/ 21 h 117"/>
                        <a:gd name="T36" fmla="*/ 23 w 79"/>
                        <a:gd name="T37" fmla="*/ 34 h 117"/>
                        <a:gd name="T38" fmla="*/ 14 w 79"/>
                        <a:gd name="T39" fmla="*/ 51 h 117"/>
                        <a:gd name="T40" fmla="*/ 14 w 79"/>
                        <a:gd name="T41" fmla="*/ 53 h 117"/>
                        <a:gd name="T42" fmla="*/ 6 w 79"/>
                        <a:gd name="T43" fmla="*/ 73 h 117"/>
                        <a:gd name="T44" fmla="*/ 2 w 79"/>
                        <a:gd name="T45" fmla="*/ 94 h 117"/>
                        <a:gd name="T46" fmla="*/ 2 w 79"/>
                        <a:gd name="T47" fmla="*/ 96 h 117"/>
                        <a:gd name="T48" fmla="*/ 0 w 79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79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10" y="96"/>
                          </a:lnTo>
                          <a:lnTo>
                            <a:pt x="10" y="96"/>
                          </a:lnTo>
                          <a:lnTo>
                            <a:pt x="14" y="75"/>
                          </a:lnTo>
                          <a:lnTo>
                            <a:pt x="21" y="55"/>
                          </a:lnTo>
                          <a:lnTo>
                            <a:pt x="29" y="40"/>
                          </a:lnTo>
                          <a:lnTo>
                            <a:pt x="41" y="26"/>
                          </a:lnTo>
                          <a:lnTo>
                            <a:pt x="52" y="15"/>
                          </a:lnTo>
                          <a:lnTo>
                            <a:pt x="66" y="9"/>
                          </a:lnTo>
                          <a:lnTo>
                            <a:pt x="66" y="9"/>
                          </a:lnTo>
                          <a:lnTo>
                            <a:pt x="79" y="7"/>
                          </a:lnTo>
                          <a:lnTo>
                            <a:pt x="79" y="0"/>
                          </a:lnTo>
                          <a:lnTo>
                            <a:pt x="66" y="2"/>
                          </a:lnTo>
                          <a:lnTo>
                            <a:pt x="64" y="2"/>
                          </a:lnTo>
                          <a:lnTo>
                            <a:pt x="48" y="9"/>
                          </a:lnTo>
                          <a:lnTo>
                            <a:pt x="46" y="9"/>
                          </a:lnTo>
                          <a:lnTo>
                            <a:pt x="35" y="21"/>
                          </a:lnTo>
                          <a:lnTo>
                            <a:pt x="23" y="34"/>
                          </a:lnTo>
                          <a:lnTo>
                            <a:pt x="14" y="51"/>
                          </a:lnTo>
                          <a:lnTo>
                            <a:pt x="14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0" name="Freeform 1039">
                      <a:extLst>
                        <a:ext uri="{FF2B5EF4-FFF2-40B4-BE49-F238E27FC236}">
                          <a16:creationId xmlns:a16="http://schemas.microsoft.com/office/drawing/2014/main" id="{538803E4-FEA1-6C4D-A224-E622BB83D4A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54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0 h 117"/>
                        <a:gd name="T2" fmla="*/ 0 w 81"/>
                        <a:gd name="T3" fmla="*/ 7 h 117"/>
                        <a:gd name="T4" fmla="*/ 15 w 81"/>
                        <a:gd name="T5" fmla="*/ 9 h 117"/>
                        <a:gd name="T6" fmla="*/ 27 w 81"/>
                        <a:gd name="T7" fmla="*/ 15 h 117"/>
                        <a:gd name="T8" fmla="*/ 40 w 81"/>
                        <a:gd name="T9" fmla="*/ 26 h 117"/>
                        <a:gd name="T10" fmla="*/ 52 w 81"/>
                        <a:gd name="T11" fmla="*/ 40 h 117"/>
                        <a:gd name="T12" fmla="*/ 60 w 81"/>
                        <a:gd name="T13" fmla="*/ 55 h 117"/>
                        <a:gd name="T14" fmla="*/ 67 w 81"/>
                        <a:gd name="T15" fmla="*/ 75 h 117"/>
                        <a:gd name="T16" fmla="*/ 71 w 81"/>
                        <a:gd name="T17" fmla="*/ 96 h 117"/>
                        <a:gd name="T18" fmla="*/ 73 w 81"/>
                        <a:gd name="T19" fmla="*/ 96 h 117"/>
                        <a:gd name="T20" fmla="*/ 73 w 81"/>
                        <a:gd name="T21" fmla="*/ 117 h 117"/>
                        <a:gd name="T22" fmla="*/ 81 w 81"/>
                        <a:gd name="T23" fmla="*/ 117 h 117"/>
                        <a:gd name="T24" fmla="*/ 79 w 81"/>
                        <a:gd name="T25" fmla="*/ 96 h 117"/>
                        <a:gd name="T26" fmla="*/ 79 w 81"/>
                        <a:gd name="T27" fmla="*/ 94 h 117"/>
                        <a:gd name="T28" fmla="*/ 75 w 81"/>
                        <a:gd name="T29" fmla="*/ 73 h 117"/>
                        <a:gd name="T30" fmla="*/ 67 w 81"/>
                        <a:gd name="T31" fmla="*/ 53 h 117"/>
                        <a:gd name="T32" fmla="*/ 67 w 81"/>
                        <a:gd name="T33" fmla="*/ 51 h 117"/>
                        <a:gd name="T34" fmla="*/ 58 w 81"/>
                        <a:gd name="T35" fmla="*/ 34 h 117"/>
                        <a:gd name="T36" fmla="*/ 46 w 81"/>
                        <a:gd name="T37" fmla="*/ 21 h 117"/>
                        <a:gd name="T38" fmla="*/ 33 w 81"/>
                        <a:gd name="T39" fmla="*/ 9 h 117"/>
                        <a:gd name="T40" fmla="*/ 31 w 81"/>
                        <a:gd name="T41" fmla="*/ 9 h 117"/>
                        <a:gd name="T42" fmla="*/ 17 w 81"/>
                        <a:gd name="T43" fmla="*/ 2 h 117"/>
                        <a:gd name="T44" fmla="*/ 0 w 81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7" y="15"/>
                          </a:lnTo>
                          <a:lnTo>
                            <a:pt x="40" y="26"/>
                          </a:lnTo>
                          <a:lnTo>
                            <a:pt x="52" y="40"/>
                          </a:lnTo>
                          <a:lnTo>
                            <a:pt x="60" y="55"/>
                          </a:lnTo>
                          <a:lnTo>
                            <a:pt x="67" y="75"/>
                          </a:lnTo>
                          <a:lnTo>
                            <a:pt x="71" y="96"/>
                          </a:lnTo>
                          <a:lnTo>
                            <a:pt x="73" y="96"/>
                          </a:lnTo>
                          <a:lnTo>
                            <a:pt x="73" y="117"/>
                          </a:lnTo>
                          <a:lnTo>
                            <a:pt x="81" y="117"/>
                          </a:lnTo>
                          <a:lnTo>
                            <a:pt x="79" y="96"/>
                          </a:lnTo>
                          <a:lnTo>
                            <a:pt x="79" y="94"/>
                          </a:lnTo>
                          <a:lnTo>
                            <a:pt x="75" y="73"/>
                          </a:lnTo>
                          <a:lnTo>
                            <a:pt x="67" y="53"/>
                          </a:lnTo>
                          <a:lnTo>
                            <a:pt x="67" y="51"/>
                          </a:lnTo>
                          <a:lnTo>
                            <a:pt x="58" y="34"/>
                          </a:lnTo>
                          <a:lnTo>
                            <a:pt x="46" y="21"/>
                          </a:lnTo>
                          <a:lnTo>
                            <a:pt x="33" y="9"/>
                          </a:lnTo>
                          <a:lnTo>
                            <a:pt x="31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68" name="Group 1040">
                  <a:extLst>
                    <a:ext uri="{FF2B5EF4-FFF2-40B4-BE49-F238E27FC236}">
                      <a16:creationId xmlns:a16="http://schemas.microsoft.com/office/drawing/2014/main" id="{A67BA3BA-3BAB-4C46-BDEE-226E16D327D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833" y="2654"/>
                  <a:ext cx="48" cy="60"/>
                  <a:chOff x="2775" y="2031"/>
                  <a:chExt cx="48" cy="60"/>
                </a:xfrm>
              </p:grpSpPr>
              <p:sp>
                <p:nvSpPr>
                  <p:cNvPr id="174" name="Freeform 1041">
                    <a:extLst>
                      <a:ext uri="{FF2B5EF4-FFF2-40B4-BE49-F238E27FC236}">
                        <a16:creationId xmlns:a16="http://schemas.microsoft.com/office/drawing/2014/main" id="{1A2E29A1-B354-7044-AAC3-829AB87E1B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4" y="2031"/>
                    <a:ext cx="29" cy="60"/>
                  </a:xfrm>
                  <a:custGeom>
                    <a:avLst/>
                    <a:gdLst>
                      <a:gd name="T0" fmla="*/ 29 w 29"/>
                      <a:gd name="T1" fmla="*/ 0 h 60"/>
                      <a:gd name="T2" fmla="*/ 22 w 29"/>
                      <a:gd name="T3" fmla="*/ 0 h 60"/>
                      <a:gd name="T4" fmla="*/ 20 w 29"/>
                      <a:gd name="T5" fmla="*/ 21 h 60"/>
                      <a:gd name="T6" fmla="*/ 16 w 29"/>
                      <a:gd name="T7" fmla="*/ 39 h 60"/>
                      <a:gd name="T8" fmla="*/ 8 w 29"/>
                      <a:gd name="T9" fmla="*/ 50 h 60"/>
                      <a:gd name="T10" fmla="*/ 4 w 29"/>
                      <a:gd name="T11" fmla="*/ 52 h 60"/>
                      <a:gd name="T12" fmla="*/ 0 w 29"/>
                      <a:gd name="T13" fmla="*/ 52 h 60"/>
                      <a:gd name="T14" fmla="*/ 0 w 29"/>
                      <a:gd name="T15" fmla="*/ 60 h 60"/>
                      <a:gd name="T16" fmla="*/ 6 w 29"/>
                      <a:gd name="T17" fmla="*/ 60 h 60"/>
                      <a:gd name="T18" fmla="*/ 8 w 29"/>
                      <a:gd name="T19" fmla="*/ 58 h 60"/>
                      <a:gd name="T20" fmla="*/ 14 w 29"/>
                      <a:gd name="T21" fmla="*/ 56 h 60"/>
                      <a:gd name="T22" fmla="*/ 22 w 29"/>
                      <a:gd name="T23" fmla="*/ 42 h 60"/>
                      <a:gd name="T24" fmla="*/ 22 w 29"/>
                      <a:gd name="T25" fmla="*/ 41 h 60"/>
                      <a:gd name="T26" fmla="*/ 27 w 29"/>
                      <a:gd name="T27" fmla="*/ 23 h 60"/>
                      <a:gd name="T28" fmla="*/ 29 w 29"/>
                      <a:gd name="T29" fmla="*/ 0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9" h="60">
                        <a:moveTo>
                          <a:pt x="29" y="0"/>
                        </a:moveTo>
                        <a:lnTo>
                          <a:pt x="22" y="0"/>
                        </a:lnTo>
                        <a:lnTo>
                          <a:pt x="20" y="21"/>
                        </a:lnTo>
                        <a:lnTo>
                          <a:pt x="16" y="39"/>
                        </a:lnTo>
                        <a:lnTo>
                          <a:pt x="8" y="50"/>
                        </a:lnTo>
                        <a:lnTo>
                          <a:pt x="4" y="52"/>
                        </a:lnTo>
                        <a:lnTo>
                          <a:pt x="0" y="52"/>
                        </a:lnTo>
                        <a:lnTo>
                          <a:pt x="0" y="60"/>
                        </a:lnTo>
                        <a:lnTo>
                          <a:pt x="6" y="60"/>
                        </a:lnTo>
                        <a:lnTo>
                          <a:pt x="8" y="58"/>
                        </a:lnTo>
                        <a:lnTo>
                          <a:pt x="14" y="56"/>
                        </a:lnTo>
                        <a:lnTo>
                          <a:pt x="22" y="42"/>
                        </a:lnTo>
                        <a:lnTo>
                          <a:pt x="22" y="41"/>
                        </a:lnTo>
                        <a:lnTo>
                          <a:pt x="27" y="23"/>
                        </a:lnTo>
                        <a:lnTo>
                          <a:pt x="2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5" name="Freeform 1042">
                    <a:extLst>
                      <a:ext uri="{FF2B5EF4-FFF2-40B4-BE49-F238E27FC236}">
                        <a16:creationId xmlns:a16="http://schemas.microsoft.com/office/drawing/2014/main" id="{86EE8FFB-E32E-964E-B0D4-1295F0FB62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2031"/>
                    <a:ext cx="23" cy="60"/>
                  </a:xfrm>
                  <a:custGeom>
                    <a:avLst/>
                    <a:gdLst>
                      <a:gd name="T0" fmla="*/ 23 w 23"/>
                      <a:gd name="T1" fmla="*/ 60 h 60"/>
                      <a:gd name="T2" fmla="*/ 23 w 23"/>
                      <a:gd name="T3" fmla="*/ 52 h 60"/>
                      <a:gd name="T4" fmla="*/ 23 w 23"/>
                      <a:gd name="T5" fmla="*/ 52 h 60"/>
                      <a:gd name="T6" fmla="*/ 19 w 23"/>
                      <a:gd name="T7" fmla="*/ 50 h 60"/>
                      <a:gd name="T8" fmla="*/ 14 w 23"/>
                      <a:gd name="T9" fmla="*/ 39 h 60"/>
                      <a:gd name="T10" fmla="*/ 10 w 23"/>
                      <a:gd name="T11" fmla="*/ 21 h 60"/>
                      <a:gd name="T12" fmla="*/ 8 w 23"/>
                      <a:gd name="T13" fmla="*/ 0 h 60"/>
                      <a:gd name="T14" fmla="*/ 0 w 23"/>
                      <a:gd name="T15" fmla="*/ 0 h 60"/>
                      <a:gd name="T16" fmla="*/ 2 w 23"/>
                      <a:gd name="T17" fmla="*/ 23 h 60"/>
                      <a:gd name="T18" fmla="*/ 6 w 23"/>
                      <a:gd name="T19" fmla="*/ 41 h 60"/>
                      <a:gd name="T20" fmla="*/ 8 w 23"/>
                      <a:gd name="T21" fmla="*/ 42 h 60"/>
                      <a:gd name="T22" fmla="*/ 14 w 23"/>
                      <a:gd name="T23" fmla="*/ 56 h 60"/>
                      <a:gd name="T24" fmla="*/ 18 w 23"/>
                      <a:gd name="T25" fmla="*/ 58 h 60"/>
                      <a:gd name="T26" fmla="*/ 19 w 23"/>
                      <a:gd name="T27" fmla="*/ 60 h 60"/>
                      <a:gd name="T28" fmla="*/ 21 w 23"/>
                      <a:gd name="T29" fmla="*/ 60 h 60"/>
                      <a:gd name="T30" fmla="*/ 23 w 23"/>
                      <a:gd name="T31" fmla="*/ 60 h 60"/>
                      <a:gd name="T32" fmla="*/ 21 w 23"/>
                      <a:gd name="T33" fmla="*/ 52 h 60"/>
                      <a:gd name="T34" fmla="*/ 21 w 23"/>
                      <a:gd name="T35" fmla="*/ 52 h 60"/>
                      <a:gd name="T36" fmla="*/ 21 w 23"/>
                      <a:gd name="T37" fmla="*/ 52 h 60"/>
                      <a:gd name="T38" fmla="*/ 21 w 23"/>
                      <a:gd name="T39" fmla="*/ 52 h 60"/>
                      <a:gd name="T40" fmla="*/ 23 w 23"/>
                      <a:gd name="T41" fmla="*/ 60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3" h="60">
                        <a:moveTo>
                          <a:pt x="23" y="60"/>
                        </a:move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19" y="50"/>
                        </a:lnTo>
                        <a:lnTo>
                          <a:pt x="14" y="39"/>
                        </a:lnTo>
                        <a:lnTo>
                          <a:pt x="10" y="21"/>
                        </a:lnTo>
                        <a:lnTo>
                          <a:pt x="8" y="0"/>
                        </a:lnTo>
                        <a:lnTo>
                          <a:pt x="0" y="0"/>
                        </a:lnTo>
                        <a:lnTo>
                          <a:pt x="2" y="23"/>
                        </a:lnTo>
                        <a:lnTo>
                          <a:pt x="6" y="41"/>
                        </a:lnTo>
                        <a:lnTo>
                          <a:pt x="8" y="42"/>
                        </a:lnTo>
                        <a:lnTo>
                          <a:pt x="14" y="56"/>
                        </a:lnTo>
                        <a:lnTo>
                          <a:pt x="18" y="58"/>
                        </a:lnTo>
                        <a:lnTo>
                          <a:pt x="19" y="60"/>
                        </a:lnTo>
                        <a:lnTo>
                          <a:pt x="21" y="60"/>
                        </a:lnTo>
                        <a:lnTo>
                          <a:pt x="23" y="60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3" y="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9" name="Group 1043">
                  <a:extLst>
                    <a:ext uri="{FF2B5EF4-FFF2-40B4-BE49-F238E27FC236}">
                      <a16:creationId xmlns:a16="http://schemas.microsoft.com/office/drawing/2014/main" id="{BC347B5B-33A6-4742-B840-452074FCC3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841" y="2775"/>
                  <a:ext cx="48" cy="59"/>
                  <a:chOff x="2654" y="2039"/>
                  <a:chExt cx="48" cy="59"/>
                </a:xfrm>
              </p:grpSpPr>
              <p:sp>
                <p:nvSpPr>
                  <p:cNvPr id="172" name="Freeform 1044">
                    <a:extLst>
                      <a:ext uri="{FF2B5EF4-FFF2-40B4-BE49-F238E27FC236}">
                        <a16:creationId xmlns:a16="http://schemas.microsoft.com/office/drawing/2014/main" id="{C6FDBD0A-8DB3-F140-B7C4-26225525EC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9" y="2039"/>
                    <a:ext cx="23" cy="59"/>
                  </a:xfrm>
                  <a:custGeom>
                    <a:avLst/>
                    <a:gdLst>
                      <a:gd name="T0" fmla="*/ 23 w 23"/>
                      <a:gd name="T1" fmla="*/ 0 h 59"/>
                      <a:gd name="T2" fmla="*/ 16 w 23"/>
                      <a:gd name="T3" fmla="*/ 0 h 59"/>
                      <a:gd name="T4" fmla="*/ 16 w 23"/>
                      <a:gd name="T5" fmla="*/ 21 h 59"/>
                      <a:gd name="T6" fmla="*/ 12 w 23"/>
                      <a:gd name="T7" fmla="*/ 38 h 59"/>
                      <a:gd name="T8" fmla="*/ 6 w 23"/>
                      <a:gd name="T9" fmla="*/ 50 h 59"/>
                      <a:gd name="T10" fmla="*/ 2 w 23"/>
                      <a:gd name="T11" fmla="*/ 52 h 59"/>
                      <a:gd name="T12" fmla="*/ 0 w 23"/>
                      <a:gd name="T13" fmla="*/ 52 h 59"/>
                      <a:gd name="T14" fmla="*/ 0 w 23"/>
                      <a:gd name="T15" fmla="*/ 59 h 59"/>
                      <a:gd name="T16" fmla="*/ 6 w 23"/>
                      <a:gd name="T17" fmla="*/ 59 h 59"/>
                      <a:gd name="T18" fmla="*/ 8 w 23"/>
                      <a:gd name="T19" fmla="*/ 58 h 59"/>
                      <a:gd name="T20" fmla="*/ 12 w 23"/>
                      <a:gd name="T21" fmla="*/ 56 h 59"/>
                      <a:gd name="T22" fmla="*/ 12 w 23"/>
                      <a:gd name="T23" fmla="*/ 54 h 59"/>
                      <a:gd name="T24" fmla="*/ 19 w 23"/>
                      <a:gd name="T25" fmla="*/ 40 h 59"/>
                      <a:gd name="T26" fmla="*/ 23 w 23"/>
                      <a:gd name="T27" fmla="*/ 23 h 59"/>
                      <a:gd name="T28" fmla="*/ 23 w 23"/>
                      <a:gd name="T29" fmla="*/ 0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3" h="59">
                        <a:moveTo>
                          <a:pt x="23" y="0"/>
                        </a:moveTo>
                        <a:lnTo>
                          <a:pt x="16" y="0"/>
                        </a:lnTo>
                        <a:lnTo>
                          <a:pt x="16" y="21"/>
                        </a:lnTo>
                        <a:lnTo>
                          <a:pt x="12" y="38"/>
                        </a:lnTo>
                        <a:lnTo>
                          <a:pt x="6" y="50"/>
                        </a:lnTo>
                        <a:lnTo>
                          <a:pt x="2" y="52"/>
                        </a:lnTo>
                        <a:lnTo>
                          <a:pt x="0" y="52"/>
                        </a:lnTo>
                        <a:lnTo>
                          <a:pt x="0" y="59"/>
                        </a:lnTo>
                        <a:lnTo>
                          <a:pt x="6" y="59"/>
                        </a:lnTo>
                        <a:lnTo>
                          <a:pt x="8" y="58"/>
                        </a:lnTo>
                        <a:lnTo>
                          <a:pt x="12" y="56"/>
                        </a:lnTo>
                        <a:lnTo>
                          <a:pt x="12" y="54"/>
                        </a:lnTo>
                        <a:lnTo>
                          <a:pt x="19" y="40"/>
                        </a:lnTo>
                        <a:lnTo>
                          <a:pt x="23" y="23"/>
                        </a:lnTo>
                        <a:lnTo>
                          <a:pt x="2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3" name="Freeform 1045">
                    <a:extLst>
                      <a:ext uri="{FF2B5EF4-FFF2-40B4-BE49-F238E27FC236}">
                        <a16:creationId xmlns:a16="http://schemas.microsoft.com/office/drawing/2014/main" id="{13B99BE6-6A76-FF4F-B0AF-7DDC2D0C20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2039"/>
                    <a:ext cx="25" cy="59"/>
                  </a:xfrm>
                  <a:custGeom>
                    <a:avLst/>
                    <a:gdLst>
                      <a:gd name="T0" fmla="*/ 25 w 25"/>
                      <a:gd name="T1" fmla="*/ 59 h 59"/>
                      <a:gd name="T2" fmla="*/ 25 w 25"/>
                      <a:gd name="T3" fmla="*/ 52 h 59"/>
                      <a:gd name="T4" fmla="*/ 23 w 25"/>
                      <a:gd name="T5" fmla="*/ 52 h 59"/>
                      <a:gd name="T6" fmla="*/ 21 w 25"/>
                      <a:gd name="T7" fmla="*/ 50 h 59"/>
                      <a:gd name="T8" fmla="*/ 14 w 25"/>
                      <a:gd name="T9" fmla="*/ 38 h 59"/>
                      <a:gd name="T10" fmla="*/ 10 w 25"/>
                      <a:gd name="T11" fmla="*/ 21 h 59"/>
                      <a:gd name="T12" fmla="*/ 8 w 25"/>
                      <a:gd name="T13" fmla="*/ 0 h 59"/>
                      <a:gd name="T14" fmla="*/ 0 w 25"/>
                      <a:gd name="T15" fmla="*/ 0 h 59"/>
                      <a:gd name="T16" fmla="*/ 2 w 25"/>
                      <a:gd name="T17" fmla="*/ 23 h 59"/>
                      <a:gd name="T18" fmla="*/ 8 w 25"/>
                      <a:gd name="T19" fmla="*/ 40 h 59"/>
                      <a:gd name="T20" fmla="*/ 8 w 25"/>
                      <a:gd name="T21" fmla="*/ 42 h 59"/>
                      <a:gd name="T22" fmla="*/ 16 w 25"/>
                      <a:gd name="T23" fmla="*/ 56 h 59"/>
                      <a:gd name="T24" fmla="*/ 19 w 25"/>
                      <a:gd name="T25" fmla="*/ 58 h 59"/>
                      <a:gd name="T26" fmla="*/ 21 w 25"/>
                      <a:gd name="T27" fmla="*/ 59 h 59"/>
                      <a:gd name="T28" fmla="*/ 23 w 25"/>
                      <a:gd name="T29" fmla="*/ 59 h 59"/>
                      <a:gd name="T30" fmla="*/ 25 w 25"/>
                      <a:gd name="T31" fmla="*/ 59 h 59"/>
                      <a:gd name="T32" fmla="*/ 23 w 25"/>
                      <a:gd name="T33" fmla="*/ 52 h 59"/>
                      <a:gd name="T34" fmla="*/ 23 w 25"/>
                      <a:gd name="T35" fmla="*/ 52 h 59"/>
                      <a:gd name="T36" fmla="*/ 23 w 25"/>
                      <a:gd name="T37" fmla="*/ 52 h 59"/>
                      <a:gd name="T38" fmla="*/ 23 w 25"/>
                      <a:gd name="T39" fmla="*/ 52 h 59"/>
                      <a:gd name="T40" fmla="*/ 25 w 25"/>
                      <a:gd name="T41" fmla="*/ 59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5" h="59">
                        <a:moveTo>
                          <a:pt x="25" y="59"/>
                        </a:moveTo>
                        <a:lnTo>
                          <a:pt x="25" y="52"/>
                        </a:lnTo>
                        <a:lnTo>
                          <a:pt x="23" y="52"/>
                        </a:lnTo>
                        <a:lnTo>
                          <a:pt x="21" y="50"/>
                        </a:lnTo>
                        <a:lnTo>
                          <a:pt x="14" y="38"/>
                        </a:lnTo>
                        <a:lnTo>
                          <a:pt x="10" y="21"/>
                        </a:lnTo>
                        <a:lnTo>
                          <a:pt x="8" y="0"/>
                        </a:lnTo>
                        <a:lnTo>
                          <a:pt x="0" y="0"/>
                        </a:lnTo>
                        <a:lnTo>
                          <a:pt x="2" y="23"/>
                        </a:lnTo>
                        <a:lnTo>
                          <a:pt x="8" y="40"/>
                        </a:lnTo>
                        <a:lnTo>
                          <a:pt x="8" y="42"/>
                        </a:lnTo>
                        <a:lnTo>
                          <a:pt x="16" y="56"/>
                        </a:lnTo>
                        <a:lnTo>
                          <a:pt x="19" y="58"/>
                        </a:lnTo>
                        <a:lnTo>
                          <a:pt x="21" y="59"/>
                        </a:lnTo>
                        <a:lnTo>
                          <a:pt x="23" y="59"/>
                        </a:lnTo>
                        <a:lnTo>
                          <a:pt x="25" y="59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5" y="5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0" name="Line 1046">
                  <a:extLst>
                    <a:ext uri="{FF2B5EF4-FFF2-40B4-BE49-F238E27FC236}">
                      <a16:creationId xmlns:a16="http://schemas.microsoft.com/office/drawing/2014/main" id="{745B7BDA-6940-E047-9301-4501025C74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2794" y="2505"/>
                  <a:ext cx="8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1" name="Line 1047">
                  <a:extLst>
                    <a:ext uri="{FF2B5EF4-FFF2-40B4-BE49-F238E27FC236}">
                      <a16:creationId xmlns:a16="http://schemas.microsoft.com/office/drawing/2014/main" id="{BDBC790B-DBB2-464D-B227-8144C7375C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5400000">
                  <a:off x="2783" y="2990"/>
                  <a:ext cx="10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2" name="Group 1048">
                <a:extLst>
                  <a:ext uri="{FF2B5EF4-FFF2-40B4-BE49-F238E27FC236}">
                    <a16:creationId xmlns:a16="http://schemas.microsoft.com/office/drawing/2014/main" id="{40D6B231-3006-1141-90E2-11405E65E4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8111569" y="4225103"/>
                <a:ext cx="293585" cy="1260778"/>
                <a:chOff x="3984" y="1344"/>
                <a:chExt cx="192" cy="576"/>
              </a:xfrm>
            </p:grpSpPr>
            <p:sp>
              <p:nvSpPr>
                <p:cNvPr id="159" name="Line 1049">
                  <a:extLst>
                    <a:ext uri="{FF2B5EF4-FFF2-40B4-BE49-F238E27FC236}">
                      <a16:creationId xmlns:a16="http://schemas.microsoft.com/office/drawing/2014/main" id="{FF276BE2-2CC2-344F-8926-BCE36FA425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344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Line 1050">
                  <a:extLst>
                    <a:ext uri="{FF2B5EF4-FFF2-40B4-BE49-F238E27FC236}">
                      <a16:creationId xmlns:a16="http://schemas.microsoft.com/office/drawing/2014/main" id="{7A9B9301-1B30-1D4C-84CE-FB159D3CDF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48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1051">
                  <a:extLst>
                    <a:ext uri="{FF2B5EF4-FFF2-40B4-BE49-F238E27FC236}">
                      <a16:creationId xmlns:a16="http://schemas.microsoft.com/office/drawing/2014/main" id="{3A6E617D-1797-A94B-9D0F-A879AE6644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536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2" name="Line 1052">
                  <a:extLst>
                    <a:ext uri="{FF2B5EF4-FFF2-40B4-BE49-F238E27FC236}">
                      <a16:creationId xmlns:a16="http://schemas.microsoft.com/office/drawing/2014/main" id="{86EA562B-4344-9B4F-A6DE-B122510CFD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584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3" name="Line 1053">
                  <a:extLst>
                    <a:ext uri="{FF2B5EF4-FFF2-40B4-BE49-F238E27FC236}">
                      <a16:creationId xmlns:a16="http://schemas.microsoft.com/office/drawing/2014/main" id="{79E28868-C566-A448-BB2B-75B6156CA1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632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Line 1054">
                  <a:extLst>
                    <a:ext uri="{FF2B5EF4-FFF2-40B4-BE49-F238E27FC236}">
                      <a16:creationId xmlns:a16="http://schemas.microsoft.com/office/drawing/2014/main" id="{94097958-7703-CC4B-BEF9-1357573245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0" y="172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Line 1055">
                  <a:extLst>
                    <a:ext uri="{FF2B5EF4-FFF2-40B4-BE49-F238E27FC236}">
                      <a16:creationId xmlns:a16="http://schemas.microsoft.com/office/drawing/2014/main" id="{2D08DF04-AEDF-6540-9C40-9AD5A2557F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77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" name="Line 1056">
                  <a:extLst>
                    <a:ext uri="{FF2B5EF4-FFF2-40B4-BE49-F238E27FC236}">
                      <a16:creationId xmlns:a16="http://schemas.microsoft.com/office/drawing/2014/main" id="{61A2C7A7-39EE-E044-91A1-425E8C3D4E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680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85" name="Group 1029">
              <a:extLst>
                <a:ext uri="{FF2B5EF4-FFF2-40B4-BE49-F238E27FC236}">
                  <a16:creationId xmlns:a16="http://schemas.microsoft.com/office/drawing/2014/main" id="{63942645-7B76-1943-94C9-75BA053D044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1725964" y="4565189"/>
              <a:ext cx="215798" cy="1260778"/>
              <a:chOff x="2721" y="2462"/>
              <a:chExt cx="173" cy="579"/>
            </a:xfrm>
          </p:grpSpPr>
          <p:grpSp>
            <p:nvGrpSpPr>
              <p:cNvPr id="186" name="Group 1030">
                <a:extLst>
                  <a:ext uri="{FF2B5EF4-FFF2-40B4-BE49-F238E27FC236}">
                    <a16:creationId xmlns:a16="http://schemas.microsoft.com/office/drawing/2014/main" id="{9FB7BB5B-070D-C746-8209-8134CE7C02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1" y="2547"/>
                <a:ext cx="117" cy="391"/>
                <a:chOff x="2721" y="2547"/>
                <a:chExt cx="117" cy="391"/>
              </a:xfrm>
            </p:grpSpPr>
            <p:grpSp>
              <p:nvGrpSpPr>
                <p:cNvPr id="195" name="Group 1031">
                  <a:extLst>
                    <a:ext uri="{FF2B5EF4-FFF2-40B4-BE49-F238E27FC236}">
                      <a16:creationId xmlns:a16="http://schemas.microsoft.com/office/drawing/2014/main" id="{7919EF35-2994-9847-936A-6F83FE1807A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700" y="2800"/>
                  <a:ext cx="159" cy="117"/>
                  <a:chOff x="2543" y="1926"/>
                  <a:chExt cx="159" cy="117"/>
                </a:xfrm>
              </p:grpSpPr>
              <p:sp>
                <p:nvSpPr>
                  <p:cNvPr id="202" name="Freeform 1032">
                    <a:extLst>
                      <a:ext uri="{FF2B5EF4-FFF2-40B4-BE49-F238E27FC236}">
                        <a16:creationId xmlns:a16="http://schemas.microsoft.com/office/drawing/2014/main" id="{52E13B17-6F3E-0B4A-8374-4D52E8690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3" name="Freeform 1033">
                    <a:extLst>
                      <a:ext uri="{FF2B5EF4-FFF2-40B4-BE49-F238E27FC236}">
                        <a16:creationId xmlns:a16="http://schemas.microsoft.com/office/drawing/2014/main" id="{C2C9F389-4622-FF47-A075-F7CFA07FD9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6" name="Group 1034">
                  <a:extLst>
                    <a:ext uri="{FF2B5EF4-FFF2-40B4-BE49-F238E27FC236}">
                      <a16:creationId xmlns:a16="http://schemas.microsoft.com/office/drawing/2014/main" id="{3EC785A8-B4D6-354A-8514-3B8F0E9625D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699" y="2688"/>
                  <a:ext cx="162" cy="117"/>
                  <a:chOff x="2654" y="1926"/>
                  <a:chExt cx="162" cy="117"/>
                </a:xfrm>
              </p:grpSpPr>
              <p:sp>
                <p:nvSpPr>
                  <p:cNvPr id="200" name="Freeform 1035">
                    <a:extLst>
                      <a:ext uri="{FF2B5EF4-FFF2-40B4-BE49-F238E27FC236}">
                        <a16:creationId xmlns:a16="http://schemas.microsoft.com/office/drawing/2014/main" id="{7A931261-7356-1041-888D-E7BAE14BB8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1" name="Freeform 1036">
                    <a:extLst>
                      <a:ext uri="{FF2B5EF4-FFF2-40B4-BE49-F238E27FC236}">
                        <a16:creationId xmlns:a16="http://schemas.microsoft.com/office/drawing/2014/main" id="{0830EEE1-5515-684C-AD93-CDF37548A9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7" name="Group 1037">
                  <a:extLst>
                    <a:ext uri="{FF2B5EF4-FFF2-40B4-BE49-F238E27FC236}">
                      <a16:creationId xmlns:a16="http://schemas.microsoft.com/office/drawing/2014/main" id="{C2A8D737-FE21-124A-90C0-5C0F50F38B0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700" y="2568"/>
                  <a:ext cx="160" cy="117"/>
                  <a:chOff x="2775" y="1926"/>
                  <a:chExt cx="160" cy="117"/>
                </a:xfrm>
              </p:grpSpPr>
              <p:sp>
                <p:nvSpPr>
                  <p:cNvPr id="198" name="Freeform 1038">
                    <a:extLst>
                      <a:ext uri="{FF2B5EF4-FFF2-40B4-BE49-F238E27FC236}">
                        <a16:creationId xmlns:a16="http://schemas.microsoft.com/office/drawing/2014/main" id="{4734EB57-E414-8046-81EE-BF11A7BDB9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" name="Freeform 1039">
                    <a:extLst>
                      <a:ext uri="{FF2B5EF4-FFF2-40B4-BE49-F238E27FC236}">
                        <a16:creationId xmlns:a16="http://schemas.microsoft.com/office/drawing/2014/main" id="{3031330E-8CBB-6742-800A-58134BCE4C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87" name="Group 1040">
                <a:extLst>
                  <a:ext uri="{FF2B5EF4-FFF2-40B4-BE49-F238E27FC236}">
                    <a16:creationId xmlns:a16="http://schemas.microsoft.com/office/drawing/2014/main" id="{4C32503F-EC7A-EA47-BEA1-476C938A3F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833" y="2654"/>
                <a:ext cx="48" cy="60"/>
                <a:chOff x="2775" y="2031"/>
                <a:chExt cx="48" cy="60"/>
              </a:xfrm>
            </p:grpSpPr>
            <p:sp>
              <p:nvSpPr>
                <p:cNvPr id="193" name="Freeform 1041">
                  <a:extLst>
                    <a:ext uri="{FF2B5EF4-FFF2-40B4-BE49-F238E27FC236}">
                      <a16:creationId xmlns:a16="http://schemas.microsoft.com/office/drawing/2014/main" id="{68A54E4B-4695-CD43-99C2-5111A6BEA5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4" y="2031"/>
                  <a:ext cx="29" cy="60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4" name="Freeform 1042">
                  <a:extLst>
                    <a:ext uri="{FF2B5EF4-FFF2-40B4-BE49-F238E27FC236}">
                      <a16:creationId xmlns:a16="http://schemas.microsoft.com/office/drawing/2014/main" id="{130924C3-3165-964C-ADC6-D2823BAB09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2031"/>
                  <a:ext cx="23" cy="60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8" name="Group 1043">
                <a:extLst>
                  <a:ext uri="{FF2B5EF4-FFF2-40B4-BE49-F238E27FC236}">
                    <a16:creationId xmlns:a16="http://schemas.microsoft.com/office/drawing/2014/main" id="{418E97B0-B695-F44A-A8D1-FBD8E5B151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841" y="2775"/>
                <a:ext cx="48" cy="59"/>
                <a:chOff x="2654" y="2039"/>
                <a:chExt cx="48" cy="59"/>
              </a:xfrm>
            </p:grpSpPr>
            <p:sp>
              <p:nvSpPr>
                <p:cNvPr id="191" name="Freeform 1044">
                  <a:extLst>
                    <a:ext uri="{FF2B5EF4-FFF2-40B4-BE49-F238E27FC236}">
                      <a16:creationId xmlns:a16="http://schemas.microsoft.com/office/drawing/2014/main" id="{08944266-1F5D-8145-9C13-F658F044AB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9" y="2039"/>
                  <a:ext cx="23" cy="59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2" name="Freeform 1045">
                  <a:extLst>
                    <a:ext uri="{FF2B5EF4-FFF2-40B4-BE49-F238E27FC236}">
                      <a16:creationId xmlns:a16="http://schemas.microsoft.com/office/drawing/2014/main" id="{FEDA6101-7458-1D44-BE36-BE1A867733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2039"/>
                  <a:ext cx="25" cy="59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89" name="Line 1046">
                <a:extLst>
                  <a:ext uri="{FF2B5EF4-FFF2-40B4-BE49-F238E27FC236}">
                    <a16:creationId xmlns:a16="http://schemas.microsoft.com/office/drawing/2014/main" id="{07D60A93-476D-2A4D-986B-1499496602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2794" y="2505"/>
                <a:ext cx="8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Line 1047">
                <a:extLst>
                  <a:ext uri="{FF2B5EF4-FFF2-40B4-BE49-F238E27FC236}">
                    <a16:creationId xmlns:a16="http://schemas.microsoft.com/office/drawing/2014/main" id="{27047F0A-553E-8B40-97D9-D1BB7ADB86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2783" y="2990"/>
                <a:ext cx="10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4" name="Group 1057">
              <a:extLst>
                <a:ext uri="{FF2B5EF4-FFF2-40B4-BE49-F238E27FC236}">
                  <a16:creationId xmlns:a16="http://schemas.microsoft.com/office/drawing/2014/main" id="{3EBD3122-8ADD-E745-B6FE-788450EB4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65686" y="4630151"/>
              <a:ext cx="471060" cy="1045113"/>
              <a:chOff x="3600" y="1121"/>
              <a:chExt cx="340" cy="833"/>
            </a:xfrm>
          </p:grpSpPr>
          <p:sp>
            <p:nvSpPr>
              <p:cNvPr id="205" name="Line 1058">
                <a:extLst>
                  <a:ext uri="{FF2B5EF4-FFF2-40B4-BE49-F238E27FC236}">
                    <a16:creationId xmlns:a16="http://schemas.microsoft.com/office/drawing/2014/main" id="{D267F7C3-0F3E-F64F-AC79-0977A5259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7" y="1121"/>
                <a:ext cx="0" cy="36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Line 1059">
                <a:extLst>
                  <a:ext uri="{FF2B5EF4-FFF2-40B4-BE49-F238E27FC236}">
                    <a16:creationId xmlns:a16="http://schemas.microsoft.com/office/drawing/2014/main" id="{AF3C6F9E-6BB2-2B44-9772-FBC85DD751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484"/>
                <a:ext cx="33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07" name="Group 1060">
                <a:extLst>
                  <a:ext uri="{FF2B5EF4-FFF2-40B4-BE49-F238E27FC236}">
                    <a16:creationId xmlns:a16="http://schemas.microsoft.com/office/drawing/2014/main" id="{28B7262D-DDB1-3B4D-94CE-95D991A067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03" y="1619"/>
                <a:ext cx="337" cy="335"/>
                <a:chOff x="3603" y="1696"/>
                <a:chExt cx="337" cy="335"/>
              </a:xfrm>
            </p:grpSpPr>
            <p:sp>
              <p:nvSpPr>
                <p:cNvPr id="208" name="Line 1061">
                  <a:extLst>
                    <a:ext uri="{FF2B5EF4-FFF2-40B4-BE49-F238E27FC236}">
                      <a16:creationId xmlns:a16="http://schemas.microsoft.com/office/drawing/2014/main" id="{BAD7DD7D-D616-5D4A-BF21-1202B88D50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77" y="1709"/>
                  <a:ext cx="0" cy="32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9" name="Line 1062">
                  <a:extLst>
                    <a:ext uri="{FF2B5EF4-FFF2-40B4-BE49-F238E27FC236}">
                      <a16:creationId xmlns:a16="http://schemas.microsoft.com/office/drawing/2014/main" id="{7C38083B-E410-6F49-BDA2-08CE83C815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3" y="1696"/>
                  <a:ext cx="337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90" name="Oval 16">
              <a:extLst>
                <a:ext uri="{FF2B5EF4-FFF2-40B4-BE49-F238E27FC236}">
                  <a16:creationId xmlns:a16="http://schemas.microsoft.com/office/drawing/2014/main" id="{089C0F29-BBBC-9742-AB4F-3B5FA12E3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533" y="5182302"/>
              <a:ext cx="652462" cy="65246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 dirty="0"/>
            </a:p>
            <a:p>
              <a:pPr algn="ctr"/>
              <a:endParaRPr lang="en-US" sz="2800" dirty="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A76FAF6-2F90-724E-9544-7137F8060351}"/>
                </a:ext>
              </a:extLst>
            </p:cNvPr>
            <p:cNvGrpSpPr/>
            <p:nvPr/>
          </p:nvGrpSpPr>
          <p:grpSpPr>
            <a:xfrm>
              <a:off x="826307" y="5846866"/>
              <a:ext cx="482144" cy="646139"/>
              <a:chOff x="7415996" y="5516686"/>
              <a:chExt cx="482144" cy="646139"/>
            </a:xfrm>
          </p:grpSpPr>
          <p:sp>
            <p:nvSpPr>
              <p:cNvPr id="92" name="Line 1067">
                <a:extLst>
                  <a:ext uri="{FF2B5EF4-FFF2-40B4-BE49-F238E27FC236}">
                    <a16:creationId xmlns:a16="http://schemas.microsoft.com/office/drawing/2014/main" id="{281CC876-2660-3640-9B6F-35DC414E4E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Line 1072">
                <a:extLst>
                  <a:ext uri="{FF2B5EF4-FFF2-40B4-BE49-F238E27FC236}">
                    <a16:creationId xmlns:a16="http://schemas.microsoft.com/office/drawing/2014/main" id="{AEDEFC91-B114-074A-8A28-5CA8986B9A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Line 1073">
                <a:extLst>
                  <a:ext uri="{FF2B5EF4-FFF2-40B4-BE49-F238E27FC236}">
                    <a16:creationId xmlns:a16="http://schemas.microsoft.com/office/drawing/2014/main" id="{43FE4577-DD55-374A-960C-2419EBF3BE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Line 1074">
                <a:extLst>
                  <a:ext uri="{FF2B5EF4-FFF2-40B4-BE49-F238E27FC236}">
                    <a16:creationId xmlns:a16="http://schemas.microsoft.com/office/drawing/2014/main" id="{C158DFD2-99EF-B643-A0A0-9D0E735F2E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6" name="Line 1055">
              <a:extLst>
                <a:ext uri="{FF2B5EF4-FFF2-40B4-BE49-F238E27FC236}">
                  <a16:creationId xmlns:a16="http://schemas.microsoft.com/office/drawing/2014/main" id="{43EF3A5C-0322-244F-92FB-0499106FC7E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1115199" y="4261660"/>
              <a:ext cx="5987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Line 1055">
              <a:extLst>
                <a:ext uri="{FF2B5EF4-FFF2-40B4-BE49-F238E27FC236}">
                  <a16:creationId xmlns:a16="http://schemas.microsoft.com/office/drawing/2014/main" id="{B21D96EA-56E2-2C43-9552-02729BCE0C7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434315" y="4190301"/>
              <a:ext cx="5859" cy="74977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Line 1055">
              <a:extLst>
                <a:ext uri="{FF2B5EF4-FFF2-40B4-BE49-F238E27FC236}">
                  <a16:creationId xmlns:a16="http://schemas.microsoft.com/office/drawing/2014/main" id="{C792ED3D-56E4-884E-AC7F-5688F3DCF0F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775931" y="4871751"/>
              <a:ext cx="5987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6FE9C347-5613-BA45-B40B-CF4D2792309C}"/>
                </a:ext>
              </a:extLst>
            </p:cNvPr>
            <p:cNvGrpSpPr/>
            <p:nvPr/>
          </p:nvGrpSpPr>
          <p:grpSpPr>
            <a:xfrm>
              <a:off x="1556788" y="5824379"/>
              <a:ext cx="482144" cy="646139"/>
              <a:chOff x="7415996" y="5516686"/>
              <a:chExt cx="482144" cy="646139"/>
            </a:xfrm>
          </p:grpSpPr>
          <p:sp>
            <p:nvSpPr>
              <p:cNvPr id="101" name="Line 1067">
                <a:extLst>
                  <a:ext uri="{FF2B5EF4-FFF2-40B4-BE49-F238E27FC236}">
                    <a16:creationId xmlns:a16="http://schemas.microsoft.com/office/drawing/2014/main" id="{11E10D2A-BD03-CF4B-8330-2069FA35C1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1072">
                <a:extLst>
                  <a:ext uri="{FF2B5EF4-FFF2-40B4-BE49-F238E27FC236}">
                    <a16:creationId xmlns:a16="http://schemas.microsoft.com/office/drawing/2014/main" id="{C56659EB-34D1-474E-8D89-FFD491833B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Line 1073">
                <a:extLst>
                  <a:ext uri="{FF2B5EF4-FFF2-40B4-BE49-F238E27FC236}">
                    <a16:creationId xmlns:a16="http://schemas.microsoft.com/office/drawing/2014/main" id="{DC5CBDE0-0607-6748-B376-6E16DDA1C4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1074">
                <a:extLst>
                  <a:ext uri="{FF2B5EF4-FFF2-40B4-BE49-F238E27FC236}">
                    <a16:creationId xmlns:a16="http://schemas.microsoft.com/office/drawing/2014/main" id="{9F10A4FF-EF92-4C4B-A0F6-B792A8E84B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BB756367-CE70-EA4D-AA97-4CE206AAEDC4}"/>
                  </a:ext>
                </a:extLst>
              </p:cNvPr>
              <p:cNvSpPr txBox="1"/>
              <p:nvPr/>
            </p:nvSpPr>
            <p:spPr>
              <a:xfrm>
                <a:off x="5609108" y="6048328"/>
                <a:ext cx="6582892" cy="7001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.882−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0.647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0.882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0.147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0.882+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0.147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0.882+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0.019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BB756367-CE70-EA4D-AA97-4CE206AAE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108" y="6048328"/>
                <a:ext cx="6582892" cy="700192"/>
              </a:xfrm>
              <a:prstGeom prst="rect">
                <a:avLst/>
              </a:prstGeom>
              <a:blipFill>
                <a:blip r:embed="rId7"/>
                <a:stretch>
                  <a:fillRect t="-3571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CF17-D527-F14C-95B8-613A1DDFBE27}"/>
                  </a:ext>
                </a:extLst>
              </p:cNvPr>
              <p:cNvSpPr txBox="1"/>
              <p:nvPr/>
            </p:nvSpPr>
            <p:spPr>
              <a:xfrm>
                <a:off x="1014731" y="2308771"/>
                <a:ext cx="6853543" cy="579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5  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=0.882−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0.147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CF17-D527-F14C-95B8-613A1DDFB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31" y="2308771"/>
                <a:ext cx="6853543" cy="579133"/>
              </a:xfrm>
              <a:prstGeom prst="rect">
                <a:avLst/>
              </a:prstGeom>
              <a:blipFill>
                <a:blip r:embed="rId8"/>
                <a:stretch>
                  <a:fillRect l="-924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6FD37FA-D89A-F926-8953-B69DC991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870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22037F1-2A12-0991-FFEB-E9EF89F6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8.4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9723D-DB74-F842-B5E8-A0CA22FB30B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484313" y="1579563"/>
            <a:ext cx="10707687" cy="45878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Build the nodal equations of the AC network shown below.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D9EE54E-C8AC-CB4E-BBF3-0D997ACAF9AF}"/>
              </a:ext>
            </a:extLst>
          </p:cNvPr>
          <p:cNvSpPr/>
          <p:nvPr/>
        </p:nvSpPr>
        <p:spPr>
          <a:xfrm rot="5400000">
            <a:off x="6058928" y="4487860"/>
            <a:ext cx="516834" cy="3432313"/>
          </a:xfrm>
          <a:prstGeom prst="rightBrace">
            <a:avLst>
              <a:gd name="adj1" fmla="val 3910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22659F-8BBA-EA45-B378-C419E23B4357}"/>
                  </a:ext>
                </a:extLst>
              </p:cNvPr>
              <p:cNvSpPr txBox="1"/>
              <p:nvPr/>
            </p:nvSpPr>
            <p:spPr>
              <a:xfrm>
                <a:off x="5436238" y="6414041"/>
                <a:ext cx="17622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line model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22659F-8BBA-EA45-B378-C419E23B4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238" y="6414041"/>
                <a:ext cx="1762214" cy="461665"/>
              </a:xfrm>
              <a:prstGeom prst="rect">
                <a:avLst/>
              </a:prstGeom>
              <a:blipFill>
                <a:blip r:embed="rId6"/>
                <a:stretch>
                  <a:fillRect t="-5263" r="-503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70661BB-6EBC-7341-9E23-E44F86D00305}"/>
              </a:ext>
            </a:extLst>
          </p:cNvPr>
          <p:cNvGrpSpPr/>
          <p:nvPr/>
        </p:nvGrpSpPr>
        <p:grpSpPr>
          <a:xfrm>
            <a:off x="1803099" y="2840808"/>
            <a:ext cx="9107023" cy="3136572"/>
            <a:chOff x="1803099" y="2840808"/>
            <a:chExt cx="9107023" cy="3136572"/>
          </a:xfrm>
        </p:grpSpPr>
        <p:sp>
          <p:nvSpPr>
            <p:cNvPr id="15" name="Oval 38">
              <a:extLst>
                <a:ext uri="{FF2B5EF4-FFF2-40B4-BE49-F238E27FC236}">
                  <a16:creationId xmlns:a16="http://schemas.microsoft.com/office/drawing/2014/main" id="{0156094B-F62D-6B48-8401-2650D7069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8436" y="3341772"/>
              <a:ext cx="127000" cy="1365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690519-A2B6-BC4A-9325-ADE54C4CA7F6}"/>
                    </a:ext>
                  </a:extLst>
                </p:cNvPr>
                <p:cNvSpPr txBox="1"/>
                <p:nvPr/>
              </p:nvSpPr>
              <p:spPr>
                <a:xfrm>
                  <a:off x="1803099" y="4820506"/>
                  <a:ext cx="109818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∠0°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690519-A2B6-BC4A-9325-ADE54C4CA7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3099" y="4820506"/>
                  <a:ext cx="109818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6897" r="-459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Line 1055">
              <a:extLst>
                <a:ext uri="{FF2B5EF4-FFF2-40B4-BE49-F238E27FC236}">
                  <a16:creationId xmlns:a16="http://schemas.microsoft.com/office/drawing/2014/main" id="{9BDDBCE3-5425-AA4C-B627-2C0F2A2549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121475" y="2689827"/>
              <a:ext cx="705" cy="14406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1055">
              <a:extLst>
                <a:ext uri="{FF2B5EF4-FFF2-40B4-BE49-F238E27FC236}">
                  <a16:creationId xmlns:a16="http://schemas.microsoft.com/office/drawing/2014/main" id="{8FCA0FA9-A639-B14E-9E74-0CFF6D5AAE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8164305" y="2580513"/>
              <a:ext cx="507" cy="16436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67ED35C-7E43-D447-9E9F-41E39027E7FB}"/>
                </a:ext>
              </a:extLst>
            </p:cNvPr>
            <p:cNvGrpSpPr/>
            <p:nvPr/>
          </p:nvGrpSpPr>
          <p:grpSpPr>
            <a:xfrm>
              <a:off x="3160864" y="5331241"/>
              <a:ext cx="482144" cy="646139"/>
              <a:chOff x="7415996" y="5516686"/>
              <a:chExt cx="482144" cy="646139"/>
            </a:xfrm>
          </p:grpSpPr>
          <p:sp>
            <p:nvSpPr>
              <p:cNvPr id="105" name="Line 1067">
                <a:extLst>
                  <a:ext uri="{FF2B5EF4-FFF2-40B4-BE49-F238E27FC236}">
                    <a16:creationId xmlns:a16="http://schemas.microsoft.com/office/drawing/2014/main" id="{07B41D80-A204-BA46-B18E-4A30C55DD5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Line 1072">
                <a:extLst>
                  <a:ext uri="{FF2B5EF4-FFF2-40B4-BE49-F238E27FC236}">
                    <a16:creationId xmlns:a16="http://schemas.microsoft.com/office/drawing/2014/main" id="{4E07F506-80D3-CC41-926F-E6BDCACB6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Line 1073">
                <a:extLst>
                  <a:ext uri="{FF2B5EF4-FFF2-40B4-BE49-F238E27FC236}">
                    <a16:creationId xmlns:a16="http://schemas.microsoft.com/office/drawing/2014/main" id="{A7291CE9-972C-7640-8A40-858F7D656E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Line 1074">
                <a:extLst>
                  <a:ext uri="{FF2B5EF4-FFF2-40B4-BE49-F238E27FC236}">
                    <a16:creationId xmlns:a16="http://schemas.microsoft.com/office/drawing/2014/main" id="{FB25F491-C6DB-6B47-89C8-BA51D8C904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1335A4E-361D-404C-91C2-4CE444589408}"/>
                    </a:ext>
                  </a:extLst>
                </p:cNvPr>
                <p:cNvSpPr txBox="1"/>
                <p:nvPr/>
              </p:nvSpPr>
              <p:spPr>
                <a:xfrm>
                  <a:off x="2648325" y="3886890"/>
                  <a:ext cx="62517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1335A4E-361D-404C-91C2-4CE4445894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8325" y="3886890"/>
                  <a:ext cx="625171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6000" t="-6667" r="-12000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6C709CF-B203-874F-8482-CBAEBDB48643}"/>
                </a:ext>
              </a:extLst>
            </p:cNvPr>
            <p:cNvSpPr txBox="1"/>
            <p:nvPr/>
          </p:nvSpPr>
          <p:spPr>
            <a:xfrm>
              <a:off x="3223806" y="295921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E80E5FC-C831-AB4A-A580-8E9C809D6208}"/>
                </a:ext>
              </a:extLst>
            </p:cNvPr>
            <p:cNvSpPr txBox="1"/>
            <p:nvPr/>
          </p:nvSpPr>
          <p:spPr>
            <a:xfrm>
              <a:off x="8858481" y="294612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  <p:sp>
          <p:nvSpPr>
            <p:cNvPr id="121" name="Oval 16">
              <a:extLst>
                <a:ext uri="{FF2B5EF4-FFF2-40B4-BE49-F238E27FC236}">
                  <a16:creationId xmlns:a16="http://schemas.microsoft.com/office/drawing/2014/main" id="{C7692E53-3CA1-0547-AE8F-11F6ACFA4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9215" y="4689432"/>
              <a:ext cx="652462" cy="65246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122" name="Line 23">
              <a:extLst>
                <a:ext uri="{FF2B5EF4-FFF2-40B4-BE49-F238E27FC236}">
                  <a16:creationId xmlns:a16="http://schemas.microsoft.com/office/drawing/2014/main" id="{F4188F6E-B69C-2741-BF96-B381457669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69203" y="4560844"/>
              <a:ext cx="0" cy="9207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grpSp>
          <p:nvGrpSpPr>
            <p:cNvPr id="123" name="Group 25">
              <a:extLst>
                <a:ext uri="{FF2B5EF4-FFF2-40B4-BE49-F238E27FC236}">
                  <a16:creationId xmlns:a16="http://schemas.microsoft.com/office/drawing/2014/main" id="{E58BEC6D-D30F-1F49-A0CE-BB9F6BA7339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131648" y="4867231"/>
              <a:ext cx="539750" cy="296863"/>
              <a:chOff x="3846" y="3460"/>
              <a:chExt cx="600" cy="235"/>
            </a:xfrm>
          </p:grpSpPr>
          <p:grpSp>
            <p:nvGrpSpPr>
              <p:cNvPr id="124" name="Group 26">
                <a:extLst>
                  <a:ext uri="{FF2B5EF4-FFF2-40B4-BE49-F238E27FC236}">
                    <a16:creationId xmlns:a16="http://schemas.microsoft.com/office/drawing/2014/main" id="{CFD01B9D-3D3A-CC4C-BE7F-952FBCA741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46" y="3572"/>
                <a:ext cx="302" cy="123"/>
                <a:chOff x="3846" y="3572"/>
                <a:chExt cx="302" cy="123"/>
              </a:xfrm>
            </p:grpSpPr>
            <p:sp>
              <p:nvSpPr>
                <p:cNvPr id="128" name="Arc 27">
                  <a:extLst>
                    <a:ext uri="{FF2B5EF4-FFF2-40B4-BE49-F238E27FC236}">
                      <a16:creationId xmlns:a16="http://schemas.microsoft.com/office/drawing/2014/main" id="{1636BFA0-4827-7040-9AB8-1AA98A5D23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997" y="3572"/>
                  <a:ext cx="151" cy="12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129" name="Arc 28">
                  <a:extLst>
                    <a:ext uri="{FF2B5EF4-FFF2-40B4-BE49-F238E27FC236}">
                      <a16:creationId xmlns:a16="http://schemas.microsoft.com/office/drawing/2014/main" id="{C4BDDEF2-F827-9A40-8226-F5283D6D6B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846" y="3572"/>
                  <a:ext cx="151" cy="12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</p:grpSp>
          <p:grpSp>
            <p:nvGrpSpPr>
              <p:cNvPr id="125" name="Group 29">
                <a:extLst>
                  <a:ext uri="{FF2B5EF4-FFF2-40B4-BE49-F238E27FC236}">
                    <a16:creationId xmlns:a16="http://schemas.microsoft.com/office/drawing/2014/main" id="{5B5049F8-9ABB-1A49-91BB-293BBA94A0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44" y="3460"/>
                <a:ext cx="302" cy="123"/>
                <a:chOff x="3846" y="3572"/>
                <a:chExt cx="302" cy="123"/>
              </a:xfrm>
            </p:grpSpPr>
            <p:sp>
              <p:nvSpPr>
                <p:cNvPr id="126" name="Arc 30">
                  <a:extLst>
                    <a:ext uri="{FF2B5EF4-FFF2-40B4-BE49-F238E27FC236}">
                      <a16:creationId xmlns:a16="http://schemas.microsoft.com/office/drawing/2014/main" id="{011A9B0C-C9E7-EE4D-B647-9930BE79DF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997" y="3572"/>
                  <a:ext cx="151" cy="12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127" name="Arc 31">
                  <a:extLst>
                    <a:ext uri="{FF2B5EF4-FFF2-40B4-BE49-F238E27FC236}">
                      <a16:creationId xmlns:a16="http://schemas.microsoft.com/office/drawing/2014/main" id="{F19C9DEB-B73B-E545-9254-C1766B185E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846" y="3572"/>
                  <a:ext cx="151" cy="12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38CF4CB-0C77-7F41-A450-6B9D5F79971C}"/>
                </a:ext>
              </a:extLst>
            </p:cNvPr>
            <p:cNvGrpSpPr/>
            <p:nvPr/>
          </p:nvGrpSpPr>
          <p:grpSpPr>
            <a:xfrm>
              <a:off x="4835295" y="3265425"/>
              <a:ext cx="2517399" cy="293585"/>
              <a:chOff x="7627973" y="4708699"/>
              <a:chExt cx="2517399" cy="293585"/>
            </a:xfrm>
          </p:grpSpPr>
          <p:grpSp>
            <p:nvGrpSpPr>
              <p:cNvPr id="131" name="Group 1029">
                <a:extLst>
                  <a:ext uri="{FF2B5EF4-FFF2-40B4-BE49-F238E27FC236}">
                    <a16:creationId xmlns:a16="http://schemas.microsoft.com/office/drawing/2014/main" id="{C9F01C14-586F-D64A-8A29-9F7036ABD2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 flipV="1">
                <a:off x="9407084" y="4187464"/>
                <a:ext cx="215798" cy="1260778"/>
                <a:chOff x="2721" y="2462"/>
                <a:chExt cx="173" cy="579"/>
              </a:xfrm>
            </p:grpSpPr>
            <p:grpSp>
              <p:nvGrpSpPr>
                <p:cNvPr id="167" name="Group 1030">
                  <a:extLst>
                    <a:ext uri="{FF2B5EF4-FFF2-40B4-BE49-F238E27FC236}">
                      <a16:creationId xmlns:a16="http://schemas.microsoft.com/office/drawing/2014/main" id="{A4C3097A-1296-4D4E-B366-BAE7B3A55E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21" y="2547"/>
                  <a:ext cx="117" cy="391"/>
                  <a:chOff x="2721" y="2547"/>
                  <a:chExt cx="117" cy="391"/>
                </a:xfrm>
              </p:grpSpPr>
              <p:grpSp>
                <p:nvGrpSpPr>
                  <p:cNvPr id="176" name="Group 1031">
                    <a:extLst>
                      <a:ext uri="{FF2B5EF4-FFF2-40B4-BE49-F238E27FC236}">
                        <a16:creationId xmlns:a16="http://schemas.microsoft.com/office/drawing/2014/main" id="{86D71CC7-C920-1C41-9DEE-B48EC83919F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2700" y="2800"/>
                    <a:ext cx="159" cy="117"/>
                    <a:chOff x="2543" y="1926"/>
                    <a:chExt cx="159" cy="117"/>
                  </a:xfrm>
                </p:grpSpPr>
                <p:sp>
                  <p:nvSpPr>
                    <p:cNvPr id="183" name="Freeform 1032">
                      <a:extLst>
                        <a:ext uri="{FF2B5EF4-FFF2-40B4-BE49-F238E27FC236}">
                          <a16:creationId xmlns:a16="http://schemas.microsoft.com/office/drawing/2014/main" id="{BC7DDD4D-38B2-C541-BF7F-312F715E946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4" y="1926"/>
                      <a:ext cx="78" cy="117"/>
                    </a:xfrm>
                    <a:custGeom>
                      <a:avLst/>
                      <a:gdLst>
                        <a:gd name="T0" fmla="*/ 0 w 78"/>
                        <a:gd name="T1" fmla="*/ 0 h 117"/>
                        <a:gd name="T2" fmla="*/ 0 w 78"/>
                        <a:gd name="T3" fmla="*/ 7 h 117"/>
                        <a:gd name="T4" fmla="*/ 15 w 78"/>
                        <a:gd name="T5" fmla="*/ 9 h 117"/>
                        <a:gd name="T6" fmla="*/ 26 w 78"/>
                        <a:gd name="T7" fmla="*/ 15 h 117"/>
                        <a:gd name="T8" fmla="*/ 40 w 78"/>
                        <a:gd name="T9" fmla="*/ 26 h 117"/>
                        <a:gd name="T10" fmla="*/ 51 w 78"/>
                        <a:gd name="T11" fmla="*/ 40 h 117"/>
                        <a:gd name="T12" fmla="*/ 59 w 78"/>
                        <a:gd name="T13" fmla="*/ 55 h 117"/>
                        <a:gd name="T14" fmla="*/ 65 w 78"/>
                        <a:gd name="T15" fmla="*/ 75 h 117"/>
                        <a:gd name="T16" fmla="*/ 71 w 78"/>
                        <a:gd name="T17" fmla="*/ 96 h 117"/>
                        <a:gd name="T18" fmla="*/ 71 w 78"/>
                        <a:gd name="T19" fmla="*/ 96 h 117"/>
                        <a:gd name="T20" fmla="*/ 71 w 78"/>
                        <a:gd name="T21" fmla="*/ 117 h 117"/>
                        <a:gd name="T22" fmla="*/ 78 w 78"/>
                        <a:gd name="T23" fmla="*/ 117 h 117"/>
                        <a:gd name="T24" fmla="*/ 78 w 78"/>
                        <a:gd name="T25" fmla="*/ 96 h 117"/>
                        <a:gd name="T26" fmla="*/ 78 w 78"/>
                        <a:gd name="T27" fmla="*/ 94 h 117"/>
                        <a:gd name="T28" fmla="*/ 73 w 78"/>
                        <a:gd name="T29" fmla="*/ 73 h 117"/>
                        <a:gd name="T30" fmla="*/ 67 w 78"/>
                        <a:gd name="T31" fmla="*/ 53 h 117"/>
                        <a:gd name="T32" fmla="*/ 65 w 78"/>
                        <a:gd name="T33" fmla="*/ 51 h 117"/>
                        <a:gd name="T34" fmla="*/ 57 w 78"/>
                        <a:gd name="T35" fmla="*/ 34 h 117"/>
                        <a:gd name="T36" fmla="*/ 46 w 78"/>
                        <a:gd name="T37" fmla="*/ 21 h 117"/>
                        <a:gd name="T38" fmla="*/ 32 w 78"/>
                        <a:gd name="T39" fmla="*/ 9 h 117"/>
                        <a:gd name="T40" fmla="*/ 30 w 78"/>
                        <a:gd name="T41" fmla="*/ 9 h 117"/>
                        <a:gd name="T42" fmla="*/ 17 w 78"/>
                        <a:gd name="T43" fmla="*/ 2 h 117"/>
                        <a:gd name="T44" fmla="*/ 0 w 78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78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6" y="15"/>
                          </a:lnTo>
                          <a:lnTo>
                            <a:pt x="40" y="26"/>
                          </a:lnTo>
                          <a:lnTo>
                            <a:pt x="51" y="40"/>
                          </a:lnTo>
                          <a:lnTo>
                            <a:pt x="59" y="55"/>
                          </a:lnTo>
                          <a:lnTo>
                            <a:pt x="65" y="75"/>
                          </a:lnTo>
                          <a:lnTo>
                            <a:pt x="71" y="96"/>
                          </a:lnTo>
                          <a:lnTo>
                            <a:pt x="71" y="96"/>
                          </a:lnTo>
                          <a:lnTo>
                            <a:pt x="71" y="117"/>
                          </a:lnTo>
                          <a:lnTo>
                            <a:pt x="78" y="117"/>
                          </a:lnTo>
                          <a:lnTo>
                            <a:pt x="78" y="96"/>
                          </a:lnTo>
                          <a:lnTo>
                            <a:pt x="78" y="94"/>
                          </a:lnTo>
                          <a:lnTo>
                            <a:pt x="73" y="73"/>
                          </a:lnTo>
                          <a:lnTo>
                            <a:pt x="67" y="53"/>
                          </a:lnTo>
                          <a:lnTo>
                            <a:pt x="65" y="51"/>
                          </a:lnTo>
                          <a:lnTo>
                            <a:pt x="57" y="34"/>
                          </a:lnTo>
                          <a:lnTo>
                            <a:pt x="46" y="21"/>
                          </a:lnTo>
                          <a:lnTo>
                            <a:pt x="32" y="9"/>
                          </a:lnTo>
                          <a:lnTo>
                            <a:pt x="30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" name="Freeform 1033">
                      <a:extLst>
                        <a:ext uri="{FF2B5EF4-FFF2-40B4-BE49-F238E27FC236}">
                          <a16:creationId xmlns:a16="http://schemas.microsoft.com/office/drawing/2014/main" id="{3878CE8F-D420-9B4B-B8A8-B0ADEA6645A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543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117 h 117"/>
                        <a:gd name="T2" fmla="*/ 8 w 81"/>
                        <a:gd name="T3" fmla="*/ 117 h 117"/>
                        <a:gd name="T4" fmla="*/ 9 w 81"/>
                        <a:gd name="T5" fmla="*/ 96 h 117"/>
                        <a:gd name="T6" fmla="*/ 9 w 81"/>
                        <a:gd name="T7" fmla="*/ 96 h 117"/>
                        <a:gd name="T8" fmla="*/ 13 w 81"/>
                        <a:gd name="T9" fmla="*/ 75 h 117"/>
                        <a:gd name="T10" fmla="*/ 21 w 81"/>
                        <a:gd name="T11" fmla="*/ 55 h 117"/>
                        <a:gd name="T12" fmla="*/ 31 w 81"/>
                        <a:gd name="T13" fmla="*/ 40 h 117"/>
                        <a:gd name="T14" fmla="*/ 40 w 81"/>
                        <a:gd name="T15" fmla="*/ 26 h 117"/>
                        <a:gd name="T16" fmla="*/ 54 w 81"/>
                        <a:gd name="T17" fmla="*/ 15 h 117"/>
                        <a:gd name="T18" fmla="*/ 67 w 81"/>
                        <a:gd name="T19" fmla="*/ 9 h 117"/>
                        <a:gd name="T20" fmla="*/ 67 w 81"/>
                        <a:gd name="T21" fmla="*/ 9 h 117"/>
                        <a:gd name="T22" fmla="*/ 81 w 81"/>
                        <a:gd name="T23" fmla="*/ 7 h 117"/>
                        <a:gd name="T24" fmla="*/ 81 w 81"/>
                        <a:gd name="T25" fmla="*/ 0 h 117"/>
                        <a:gd name="T26" fmla="*/ 67 w 81"/>
                        <a:gd name="T27" fmla="*/ 2 h 117"/>
                        <a:gd name="T28" fmla="*/ 65 w 81"/>
                        <a:gd name="T29" fmla="*/ 2 h 117"/>
                        <a:gd name="T30" fmla="*/ 50 w 81"/>
                        <a:gd name="T31" fmla="*/ 9 h 117"/>
                        <a:gd name="T32" fmla="*/ 48 w 81"/>
                        <a:gd name="T33" fmla="*/ 9 h 117"/>
                        <a:gd name="T34" fmla="*/ 34 w 81"/>
                        <a:gd name="T35" fmla="*/ 21 h 117"/>
                        <a:gd name="T36" fmla="*/ 25 w 81"/>
                        <a:gd name="T37" fmla="*/ 34 h 117"/>
                        <a:gd name="T38" fmla="*/ 15 w 81"/>
                        <a:gd name="T39" fmla="*/ 51 h 117"/>
                        <a:gd name="T40" fmla="*/ 13 w 81"/>
                        <a:gd name="T41" fmla="*/ 53 h 117"/>
                        <a:gd name="T42" fmla="*/ 6 w 81"/>
                        <a:gd name="T43" fmla="*/ 73 h 117"/>
                        <a:gd name="T44" fmla="*/ 2 w 81"/>
                        <a:gd name="T45" fmla="*/ 94 h 117"/>
                        <a:gd name="T46" fmla="*/ 2 w 81"/>
                        <a:gd name="T47" fmla="*/ 96 h 117"/>
                        <a:gd name="T48" fmla="*/ 0 w 81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9" y="96"/>
                          </a:lnTo>
                          <a:lnTo>
                            <a:pt x="9" y="96"/>
                          </a:lnTo>
                          <a:lnTo>
                            <a:pt x="13" y="75"/>
                          </a:lnTo>
                          <a:lnTo>
                            <a:pt x="21" y="55"/>
                          </a:lnTo>
                          <a:lnTo>
                            <a:pt x="31" y="40"/>
                          </a:lnTo>
                          <a:lnTo>
                            <a:pt x="40" y="26"/>
                          </a:lnTo>
                          <a:lnTo>
                            <a:pt x="54" y="15"/>
                          </a:lnTo>
                          <a:lnTo>
                            <a:pt x="67" y="9"/>
                          </a:lnTo>
                          <a:lnTo>
                            <a:pt x="67" y="9"/>
                          </a:lnTo>
                          <a:lnTo>
                            <a:pt x="81" y="7"/>
                          </a:lnTo>
                          <a:lnTo>
                            <a:pt x="81" y="0"/>
                          </a:lnTo>
                          <a:lnTo>
                            <a:pt x="67" y="2"/>
                          </a:lnTo>
                          <a:lnTo>
                            <a:pt x="65" y="2"/>
                          </a:lnTo>
                          <a:lnTo>
                            <a:pt x="50" y="9"/>
                          </a:lnTo>
                          <a:lnTo>
                            <a:pt x="48" y="9"/>
                          </a:lnTo>
                          <a:lnTo>
                            <a:pt x="34" y="21"/>
                          </a:lnTo>
                          <a:lnTo>
                            <a:pt x="25" y="34"/>
                          </a:lnTo>
                          <a:lnTo>
                            <a:pt x="15" y="51"/>
                          </a:lnTo>
                          <a:lnTo>
                            <a:pt x="13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77" name="Group 1034">
                    <a:extLst>
                      <a:ext uri="{FF2B5EF4-FFF2-40B4-BE49-F238E27FC236}">
                        <a16:creationId xmlns:a16="http://schemas.microsoft.com/office/drawing/2014/main" id="{5CDC7B09-9830-894E-B875-D127E7DEA21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2699" y="2688"/>
                    <a:ext cx="162" cy="117"/>
                    <a:chOff x="2654" y="1926"/>
                    <a:chExt cx="162" cy="117"/>
                  </a:xfrm>
                </p:grpSpPr>
                <p:sp>
                  <p:nvSpPr>
                    <p:cNvPr id="181" name="Freeform 1035">
                      <a:extLst>
                        <a:ext uri="{FF2B5EF4-FFF2-40B4-BE49-F238E27FC236}">
                          <a16:creationId xmlns:a16="http://schemas.microsoft.com/office/drawing/2014/main" id="{031052B4-C7C4-D442-B4FE-2FB34CFF1A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54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117 h 117"/>
                        <a:gd name="T2" fmla="*/ 8 w 81"/>
                        <a:gd name="T3" fmla="*/ 117 h 117"/>
                        <a:gd name="T4" fmla="*/ 10 w 81"/>
                        <a:gd name="T5" fmla="*/ 96 h 117"/>
                        <a:gd name="T6" fmla="*/ 10 w 81"/>
                        <a:gd name="T7" fmla="*/ 96 h 117"/>
                        <a:gd name="T8" fmla="*/ 14 w 81"/>
                        <a:gd name="T9" fmla="*/ 75 h 117"/>
                        <a:gd name="T10" fmla="*/ 21 w 81"/>
                        <a:gd name="T11" fmla="*/ 55 h 117"/>
                        <a:gd name="T12" fmla="*/ 31 w 81"/>
                        <a:gd name="T13" fmla="*/ 40 h 117"/>
                        <a:gd name="T14" fmla="*/ 41 w 81"/>
                        <a:gd name="T15" fmla="*/ 26 h 117"/>
                        <a:gd name="T16" fmla="*/ 54 w 81"/>
                        <a:gd name="T17" fmla="*/ 15 h 117"/>
                        <a:gd name="T18" fmla="*/ 67 w 81"/>
                        <a:gd name="T19" fmla="*/ 9 h 117"/>
                        <a:gd name="T20" fmla="*/ 67 w 81"/>
                        <a:gd name="T21" fmla="*/ 9 h 117"/>
                        <a:gd name="T22" fmla="*/ 81 w 81"/>
                        <a:gd name="T23" fmla="*/ 7 h 117"/>
                        <a:gd name="T24" fmla="*/ 81 w 81"/>
                        <a:gd name="T25" fmla="*/ 0 h 117"/>
                        <a:gd name="T26" fmla="*/ 67 w 81"/>
                        <a:gd name="T27" fmla="*/ 2 h 117"/>
                        <a:gd name="T28" fmla="*/ 66 w 81"/>
                        <a:gd name="T29" fmla="*/ 2 h 117"/>
                        <a:gd name="T30" fmla="*/ 50 w 81"/>
                        <a:gd name="T31" fmla="*/ 9 h 117"/>
                        <a:gd name="T32" fmla="*/ 48 w 81"/>
                        <a:gd name="T33" fmla="*/ 9 h 117"/>
                        <a:gd name="T34" fmla="*/ 35 w 81"/>
                        <a:gd name="T35" fmla="*/ 21 h 117"/>
                        <a:gd name="T36" fmla="*/ 25 w 81"/>
                        <a:gd name="T37" fmla="*/ 34 h 117"/>
                        <a:gd name="T38" fmla="*/ 16 w 81"/>
                        <a:gd name="T39" fmla="*/ 51 h 117"/>
                        <a:gd name="T40" fmla="*/ 14 w 81"/>
                        <a:gd name="T41" fmla="*/ 53 h 117"/>
                        <a:gd name="T42" fmla="*/ 6 w 81"/>
                        <a:gd name="T43" fmla="*/ 73 h 117"/>
                        <a:gd name="T44" fmla="*/ 2 w 81"/>
                        <a:gd name="T45" fmla="*/ 94 h 117"/>
                        <a:gd name="T46" fmla="*/ 2 w 81"/>
                        <a:gd name="T47" fmla="*/ 96 h 117"/>
                        <a:gd name="T48" fmla="*/ 0 w 81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10" y="96"/>
                          </a:lnTo>
                          <a:lnTo>
                            <a:pt x="10" y="96"/>
                          </a:lnTo>
                          <a:lnTo>
                            <a:pt x="14" y="75"/>
                          </a:lnTo>
                          <a:lnTo>
                            <a:pt x="21" y="55"/>
                          </a:lnTo>
                          <a:lnTo>
                            <a:pt x="31" y="40"/>
                          </a:lnTo>
                          <a:lnTo>
                            <a:pt x="41" y="26"/>
                          </a:lnTo>
                          <a:lnTo>
                            <a:pt x="54" y="15"/>
                          </a:lnTo>
                          <a:lnTo>
                            <a:pt x="67" y="9"/>
                          </a:lnTo>
                          <a:lnTo>
                            <a:pt x="67" y="9"/>
                          </a:lnTo>
                          <a:lnTo>
                            <a:pt x="81" y="7"/>
                          </a:lnTo>
                          <a:lnTo>
                            <a:pt x="81" y="0"/>
                          </a:lnTo>
                          <a:lnTo>
                            <a:pt x="67" y="2"/>
                          </a:lnTo>
                          <a:lnTo>
                            <a:pt x="66" y="2"/>
                          </a:lnTo>
                          <a:lnTo>
                            <a:pt x="50" y="9"/>
                          </a:lnTo>
                          <a:lnTo>
                            <a:pt x="48" y="9"/>
                          </a:lnTo>
                          <a:lnTo>
                            <a:pt x="35" y="21"/>
                          </a:lnTo>
                          <a:lnTo>
                            <a:pt x="25" y="34"/>
                          </a:lnTo>
                          <a:lnTo>
                            <a:pt x="16" y="51"/>
                          </a:lnTo>
                          <a:lnTo>
                            <a:pt x="14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" name="Freeform 1036">
                      <a:extLst>
                        <a:ext uri="{FF2B5EF4-FFF2-40B4-BE49-F238E27FC236}">
                          <a16:creationId xmlns:a16="http://schemas.microsoft.com/office/drawing/2014/main" id="{2E20C6CA-77C8-6F40-87A1-432C0258E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35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0 h 117"/>
                        <a:gd name="T2" fmla="*/ 0 w 81"/>
                        <a:gd name="T3" fmla="*/ 7 h 117"/>
                        <a:gd name="T4" fmla="*/ 15 w 81"/>
                        <a:gd name="T5" fmla="*/ 9 h 117"/>
                        <a:gd name="T6" fmla="*/ 27 w 81"/>
                        <a:gd name="T7" fmla="*/ 15 h 117"/>
                        <a:gd name="T8" fmla="*/ 40 w 81"/>
                        <a:gd name="T9" fmla="*/ 26 h 117"/>
                        <a:gd name="T10" fmla="*/ 52 w 81"/>
                        <a:gd name="T11" fmla="*/ 40 h 117"/>
                        <a:gd name="T12" fmla="*/ 59 w 81"/>
                        <a:gd name="T13" fmla="*/ 55 h 117"/>
                        <a:gd name="T14" fmla="*/ 67 w 81"/>
                        <a:gd name="T15" fmla="*/ 75 h 117"/>
                        <a:gd name="T16" fmla="*/ 71 w 81"/>
                        <a:gd name="T17" fmla="*/ 96 h 117"/>
                        <a:gd name="T18" fmla="*/ 73 w 81"/>
                        <a:gd name="T19" fmla="*/ 96 h 117"/>
                        <a:gd name="T20" fmla="*/ 73 w 81"/>
                        <a:gd name="T21" fmla="*/ 117 h 117"/>
                        <a:gd name="T22" fmla="*/ 81 w 81"/>
                        <a:gd name="T23" fmla="*/ 117 h 117"/>
                        <a:gd name="T24" fmla="*/ 79 w 81"/>
                        <a:gd name="T25" fmla="*/ 96 h 117"/>
                        <a:gd name="T26" fmla="*/ 79 w 81"/>
                        <a:gd name="T27" fmla="*/ 94 h 117"/>
                        <a:gd name="T28" fmla="*/ 75 w 81"/>
                        <a:gd name="T29" fmla="*/ 73 h 117"/>
                        <a:gd name="T30" fmla="*/ 67 w 81"/>
                        <a:gd name="T31" fmla="*/ 53 h 117"/>
                        <a:gd name="T32" fmla="*/ 67 w 81"/>
                        <a:gd name="T33" fmla="*/ 51 h 117"/>
                        <a:gd name="T34" fmla="*/ 58 w 81"/>
                        <a:gd name="T35" fmla="*/ 34 h 117"/>
                        <a:gd name="T36" fmla="*/ 46 w 81"/>
                        <a:gd name="T37" fmla="*/ 21 h 117"/>
                        <a:gd name="T38" fmla="*/ 33 w 81"/>
                        <a:gd name="T39" fmla="*/ 9 h 117"/>
                        <a:gd name="T40" fmla="*/ 31 w 81"/>
                        <a:gd name="T41" fmla="*/ 9 h 117"/>
                        <a:gd name="T42" fmla="*/ 17 w 81"/>
                        <a:gd name="T43" fmla="*/ 2 h 117"/>
                        <a:gd name="T44" fmla="*/ 0 w 81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7" y="15"/>
                          </a:lnTo>
                          <a:lnTo>
                            <a:pt x="40" y="26"/>
                          </a:lnTo>
                          <a:lnTo>
                            <a:pt x="52" y="40"/>
                          </a:lnTo>
                          <a:lnTo>
                            <a:pt x="59" y="55"/>
                          </a:lnTo>
                          <a:lnTo>
                            <a:pt x="67" y="75"/>
                          </a:lnTo>
                          <a:lnTo>
                            <a:pt x="71" y="96"/>
                          </a:lnTo>
                          <a:lnTo>
                            <a:pt x="73" y="96"/>
                          </a:lnTo>
                          <a:lnTo>
                            <a:pt x="73" y="117"/>
                          </a:lnTo>
                          <a:lnTo>
                            <a:pt x="81" y="117"/>
                          </a:lnTo>
                          <a:lnTo>
                            <a:pt x="79" y="96"/>
                          </a:lnTo>
                          <a:lnTo>
                            <a:pt x="79" y="94"/>
                          </a:lnTo>
                          <a:lnTo>
                            <a:pt x="75" y="73"/>
                          </a:lnTo>
                          <a:lnTo>
                            <a:pt x="67" y="53"/>
                          </a:lnTo>
                          <a:lnTo>
                            <a:pt x="67" y="51"/>
                          </a:lnTo>
                          <a:lnTo>
                            <a:pt x="58" y="34"/>
                          </a:lnTo>
                          <a:lnTo>
                            <a:pt x="46" y="21"/>
                          </a:lnTo>
                          <a:lnTo>
                            <a:pt x="33" y="9"/>
                          </a:lnTo>
                          <a:lnTo>
                            <a:pt x="31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78" name="Group 1037">
                    <a:extLst>
                      <a:ext uri="{FF2B5EF4-FFF2-40B4-BE49-F238E27FC236}">
                        <a16:creationId xmlns:a16="http://schemas.microsoft.com/office/drawing/2014/main" id="{313B8C8E-94F4-5C49-8EF5-5E3310F1D0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2700" y="2568"/>
                    <a:ext cx="160" cy="117"/>
                    <a:chOff x="2775" y="1926"/>
                    <a:chExt cx="160" cy="117"/>
                  </a:xfrm>
                </p:grpSpPr>
                <p:sp>
                  <p:nvSpPr>
                    <p:cNvPr id="179" name="Freeform 1038">
                      <a:extLst>
                        <a:ext uri="{FF2B5EF4-FFF2-40B4-BE49-F238E27FC236}">
                          <a16:creationId xmlns:a16="http://schemas.microsoft.com/office/drawing/2014/main" id="{FF0A34C5-E548-1947-851B-1C34FF1FBC6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75" y="1926"/>
                      <a:ext cx="79" cy="117"/>
                    </a:xfrm>
                    <a:custGeom>
                      <a:avLst/>
                      <a:gdLst>
                        <a:gd name="T0" fmla="*/ 0 w 79"/>
                        <a:gd name="T1" fmla="*/ 117 h 117"/>
                        <a:gd name="T2" fmla="*/ 8 w 79"/>
                        <a:gd name="T3" fmla="*/ 117 h 117"/>
                        <a:gd name="T4" fmla="*/ 10 w 79"/>
                        <a:gd name="T5" fmla="*/ 96 h 117"/>
                        <a:gd name="T6" fmla="*/ 10 w 79"/>
                        <a:gd name="T7" fmla="*/ 96 h 117"/>
                        <a:gd name="T8" fmla="*/ 14 w 79"/>
                        <a:gd name="T9" fmla="*/ 75 h 117"/>
                        <a:gd name="T10" fmla="*/ 21 w 79"/>
                        <a:gd name="T11" fmla="*/ 55 h 117"/>
                        <a:gd name="T12" fmla="*/ 29 w 79"/>
                        <a:gd name="T13" fmla="*/ 40 h 117"/>
                        <a:gd name="T14" fmla="*/ 41 w 79"/>
                        <a:gd name="T15" fmla="*/ 26 h 117"/>
                        <a:gd name="T16" fmla="*/ 52 w 79"/>
                        <a:gd name="T17" fmla="*/ 15 h 117"/>
                        <a:gd name="T18" fmla="*/ 66 w 79"/>
                        <a:gd name="T19" fmla="*/ 9 h 117"/>
                        <a:gd name="T20" fmla="*/ 66 w 79"/>
                        <a:gd name="T21" fmla="*/ 9 h 117"/>
                        <a:gd name="T22" fmla="*/ 79 w 79"/>
                        <a:gd name="T23" fmla="*/ 7 h 117"/>
                        <a:gd name="T24" fmla="*/ 79 w 79"/>
                        <a:gd name="T25" fmla="*/ 0 h 117"/>
                        <a:gd name="T26" fmla="*/ 66 w 79"/>
                        <a:gd name="T27" fmla="*/ 2 h 117"/>
                        <a:gd name="T28" fmla="*/ 64 w 79"/>
                        <a:gd name="T29" fmla="*/ 2 h 117"/>
                        <a:gd name="T30" fmla="*/ 48 w 79"/>
                        <a:gd name="T31" fmla="*/ 9 h 117"/>
                        <a:gd name="T32" fmla="*/ 46 w 79"/>
                        <a:gd name="T33" fmla="*/ 9 h 117"/>
                        <a:gd name="T34" fmla="*/ 35 w 79"/>
                        <a:gd name="T35" fmla="*/ 21 h 117"/>
                        <a:gd name="T36" fmla="*/ 23 w 79"/>
                        <a:gd name="T37" fmla="*/ 34 h 117"/>
                        <a:gd name="T38" fmla="*/ 14 w 79"/>
                        <a:gd name="T39" fmla="*/ 51 h 117"/>
                        <a:gd name="T40" fmla="*/ 14 w 79"/>
                        <a:gd name="T41" fmla="*/ 53 h 117"/>
                        <a:gd name="T42" fmla="*/ 6 w 79"/>
                        <a:gd name="T43" fmla="*/ 73 h 117"/>
                        <a:gd name="T44" fmla="*/ 2 w 79"/>
                        <a:gd name="T45" fmla="*/ 94 h 117"/>
                        <a:gd name="T46" fmla="*/ 2 w 79"/>
                        <a:gd name="T47" fmla="*/ 96 h 117"/>
                        <a:gd name="T48" fmla="*/ 0 w 79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79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10" y="96"/>
                          </a:lnTo>
                          <a:lnTo>
                            <a:pt x="10" y="96"/>
                          </a:lnTo>
                          <a:lnTo>
                            <a:pt x="14" y="75"/>
                          </a:lnTo>
                          <a:lnTo>
                            <a:pt x="21" y="55"/>
                          </a:lnTo>
                          <a:lnTo>
                            <a:pt x="29" y="40"/>
                          </a:lnTo>
                          <a:lnTo>
                            <a:pt x="41" y="26"/>
                          </a:lnTo>
                          <a:lnTo>
                            <a:pt x="52" y="15"/>
                          </a:lnTo>
                          <a:lnTo>
                            <a:pt x="66" y="9"/>
                          </a:lnTo>
                          <a:lnTo>
                            <a:pt x="66" y="9"/>
                          </a:lnTo>
                          <a:lnTo>
                            <a:pt x="79" y="7"/>
                          </a:lnTo>
                          <a:lnTo>
                            <a:pt x="79" y="0"/>
                          </a:lnTo>
                          <a:lnTo>
                            <a:pt x="66" y="2"/>
                          </a:lnTo>
                          <a:lnTo>
                            <a:pt x="64" y="2"/>
                          </a:lnTo>
                          <a:lnTo>
                            <a:pt x="48" y="9"/>
                          </a:lnTo>
                          <a:lnTo>
                            <a:pt x="46" y="9"/>
                          </a:lnTo>
                          <a:lnTo>
                            <a:pt x="35" y="21"/>
                          </a:lnTo>
                          <a:lnTo>
                            <a:pt x="23" y="34"/>
                          </a:lnTo>
                          <a:lnTo>
                            <a:pt x="14" y="51"/>
                          </a:lnTo>
                          <a:lnTo>
                            <a:pt x="14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0" name="Freeform 1039">
                      <a:extLst>
                        <a:ext uri="{FF2B5EF4-FFF2-40B4-BE49-F238E27FC236}">
                          <a16:creationId xmlns:a16="http://schemas.microsoft.com/office/drawing/2014/main" id="{538803E4-FEA1-6C4D-A224-E622BB83D4A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54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0 h 117"/>
                        <a:gd name="T2" fmla="*/ 0 w 81"/>
                        <a:gd name="T3" fmla="*/ 7 h 117"/>
                        <a:gd name="T4" fmla="*/ 15 w 81"/>
                        <a:gd name="T5" fmla="*/ 9 h 117"/>
                        <a:gd name="T6" fmla="*/ 27 w 81"/>
                        <a:gd name="T7" fmla="*/ 15 h 117"/>
                        <a:gd name="T8" fmla="*/ 40 w 81"/>
                        <a:gd name="T9" fmla="*/ 26 h 117"/>
                        <a:gd name="T10" fmla="*/ 52 w 81"/>
                        <a:gd name="T11" fmla="*/ 40 h 117"/>
                        <a:gd name="T12" fmla="*/ 60 w 81"/>
                        <a:gd name="T13" fmla="*/ 55 h 117"/>
                        <a:gd name="T14" fmla="*/ 67 w 81"/>
                        <a:gd name="T15" fmla="*/ 75 h 117"/>
                        <a:gd name="T16" fmla="*/ 71 w 81"/>
                        <a:gd name="T17" fmla="*/ 96 h 117"/>
                        <a:gd name="T18" fmla="*/ 73 w 81"/>
                        <a:gd name="T19" fmla="*/ 96 h 117"/>
                        <a:gd name="T20" fmla="*/ 73 w 81"/>
                        <a:gd name="T21" fmla="*/ 117 h 117"/>
                        <a:gd name="T22" fmla="*/ 81 w 81"/>
                        <a:gd name="T23" fmla="*/ 117 h 117"/>
                        <a:gd name="T24" fmla="*/ 79 w 81"/>
                        <a:gd name="T25" fmla="*/ 96 h 117"/>
                        <a:gd name="T26" fmla="*/ 79 w 81"/>
                        <a:gd name="T27" fmla="*/ 94 h 117"/>
                        <a:gd name="T28" fmla="*/ 75 w 81"/>
                        <a:gd name="T29" fmla="*/ 73 h 117"/>
                        <a:gd name="T30" fmla="*/ 67 w 81"/>
                        <a:gd name="T31" fmla="*/ 53 h 117"/>
                        <a:gd name="T32" fmla="*/ 67 w 81"/>
                        <a:gd name="T33" fmla="*/ 51 h 117"/>
                        <a:gd name="T34" fmla="*/ 58 w 81"/>
                        <a:gd name="T35" fmla="*/ 34 h 117"/>
                        <a:gd name="T36" fmla="*/ 46 w 81"/>
                        <a:gd name="T37" fmla="*/ 21 h 117"/>
                        <a:gd name="T38" fmla="*/ 33 w 81"/>
                        <a:gd name="T39" fmla="*/ 9 h 117"/>
                        <a:gd name="T40" fmla="*/ 31 w 81"/>
                        <a:gd name="T41" fmla="*/ 9 h 117"/>
                        <a:gd name="T42" fmla="*/ 17 w 81"/>
                        <a:gd name="T43" fmla="*/ 2 h 117"/>
                        <a:gd name="T44" fmla="*/ 0 w 81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7" y="15"/>
                          </a:lnTo>
                          <a:lnTo>
                            <a:pt x="40" y="26"/>
                          </a:lnTo>
                          <a:lnTo>
                            <a:pt x="52" y="40"/>
                          </a:lnTo>
                          <a:lnTo>
                            <a:pt x="60" y="55"/>
                          </a:lnTo>
                          <a:lnTo>
                            <a:pt x="67" y="75"/>
                          </a:lnTo>
                          <a:lnTo>
                            <a:pt x="71" y="96"/>
                          </a:lnTo>
                          <a:lnTo>
                            <a:pt x="73" y="96"/>
                          </a:lnTo>
                          <a:lnTo>
                            <a:pt x="73" y="117"/>
                          </a:lnTo>
                          <a:lnTo>
                            <a:pt x="81" y="117"/>
                          </a:lnTo>
                          <a:lnTo>
                            <a:pt x="79" y="96"/>
                          </a:lnTo>
                          <a:lnTo>
                            <a:pt x="79" y="94"/>
                          </a:lnTo>
                          <a:lnTo>
                            <a:pt x="75" y="73"/>
                          </a:lnTo>
                          <a:lnTo>
                            <a:pt x="67" y="53"/>
                          </a:lnTo>
                          <a:lnTo>
                            <a:pt x="67" y="51"/>
                          </a:lnTo>
                          <a:lnTo>
                            <a:pt x="58" y="34"/>
                          </a:lnTo>
                          <a:lnTo>
                            <a:pt x="46" y="21"/>
                          </a:lnTo>
                          <a:lnTo>
                            <a:pt x="33" y="9"/>
                          </a:lnTo>
                          <a:lnTo>
                            <a:pt x="31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68" name="Group 1040">
                  <a:extLst>
                    <a:ext uri="{FF2B5EF4-FFF2-40B4-BE49-F238E27FC236}">
                      <a16:creationId xmlns:a16="http://schemas.microsoft.com/office/drawing/2014/main" id="{A67BA3BA-3BAB-4C46-BDEE-226E16D327D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833" y="2654"/>
                  <a:ext cx="48" cy="60"/>
                  <a:chOff x="2775" y="2031"/>
                  <a:chExt cx="48" cy="60"/>
                </a:xfrm>
              </p:grpSpPr>
              <p:sp>
                <p:nvSpPr>
                  <p:cNvPr id="174" name="Freeform 1041">
                    <a:extLst>
                      <a:ext uri="{FF2B5EF4-FFF2-40B4-BE49-F238E27FC236}">
                        <a16:creationId xmlns:a16="http://schemas.microsoft.com/office/drawing/2014/main" id="{1A2E29A1-B354-7044-AAC3-829AB87E1B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4" y="2031"/>
                    <a:ext cx="29" cy="60"/>
                  </a:xfrm>
                  <a:custGeom>
                    <a:avLst/>
                    <a:gdLst>
                      <a:gd name="T0" fmla="*/ 29 w 29"/>
                      <a:gd name="T1" fmla="*/ 0 h 60"/>
                      <a:gd name="T2" fmla="*/ 22 w 29"/>
                      <a:gd name="T3" fmla="*/ 0 h 60"/>
                      <a:gd name="T4" fmla="*/ 20 w 29"/>
                      <a:gd name="T5" fmla="*/ 21 h 60"/>
                      <a:gd name="T6" fmla="*/ 16 w 29"/>
                      <a:gd name="T7" fmla="*/ 39 h 60"/>
                      <a:gd name="T8" fmla="*/ 8 w 29"/>
                      <a:gd name="T9" fmla="*/ 50 h 60"/>
                      <a:gd name="T10" fmla="*/ 4 w 29"/>
                      <a:gd name="T11" fmla="*/ 52 h 60"/>
                      <a:gd name="T12" fmla="*/ 0 w 29"/>
                      <a:gd name="T13" fmla="*/ 52 h 60"/>
                      <a:gd name="T14" fmla="*/ 0 w 29"/>
                      <a:gd name="T15" fmla="*/ 60 h 60"/>
                      <a:gd name="T16" fmla="*/ 6 w 29"/>
                      <a:gd name="T17" fmla="*/ 60 h 60"/>
                      <a:gd name="T18" fmla="*/ 8 w 29"/>
                      <a:gd name="T19" fmla="*/ 58 h 60"/>
                      <a:gd name="T20" fmla="*/ 14 w 29"/>
                      <a:gd name="T21" fmla="*/ 56 h 60"/>
                      <a:gd name="T22" fmla="*/ 22 w 29"/>
                      <a:gd name="T23" fmla="*/ 42 h 60"/>
                      <a:gd name="T24" fmla="*/ 22 w 29"/>
                      <a:gd name="T25" fmla="*/ 41 h 60"/>
                      <a:gd name="T26" fmla="*/ 27 w 29"/>
                      <a:gd name="T27" fmla="*/ 23 h 60"/>
                      <a:gd name="T28" fmla="*/ 29 w 29"/>
                      <a:gd name="T29" fmla="*/ 0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9" h="60">
                        <a:moveTo>
                          <a:pt x="29" y="0"/>
                        </a:moveTo>
                        <a:lnTo>
                          <a:pt x="22" y="0"/>
                        </a:lnTo>
                        <a:lnTo>
                          <a:pt x="20" y="21"/>
                        </a:lnTo>
                        <a:lnTo>
                          <a:pt x="16" y="39"/>
                        </a:lnTo>
                        <a:lnTo>
                          <a:pt x="8" y="50"/>
                        </a:lnTo>
                        <a:lnTo>
                          <a:pt x="4" y="52"/>
                        </a:lnTo>
                        <a:lnTo>
                          <a:pt x="0" y="52"/>
                        </a:lnTo>
                        <a:lnTo>
                          <a:pt x="0" y="60"/>
                        </a:lnTo>
                        <a:lnTo>
                          <a:pt x="6" y="60"/>
                        </a:lnTo>
                        <a:lnTo>
                          <a:pt x="8" y="58"/>
                        </a:lnTo>
                        <a:lnTo>
                          <a:pt x="14" y="56"/>
                        </a:lnTo>
                        <a:lnTo>
                          <a:pt x="22" y="42"/>
                        </a:lnTo>
                        <a:lnTo>
                          <a:pt x="22" y="41"/>
                        </a:lnTo>
                        <a:lnTo>
                          <a:pt x="27" y="23"/>
                        </a:lnTo>
                        <a:lnTo>
                          <a:pt x="2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5" name="Freeform 1042">
                    <a:extLst>
                      <a:ext uri="{FF2B5EF4-FFF2-40B4-BE49-F238E27FC236}">
                        <a16:creationId xmlns:a16="http://schemas.microsoft.com/office/drawing/2014/main" id="{86EE8FFB-E32E-964E-B0D4-1295F0FB62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2031"/>
                    <a:ext cx="23" cy="60"/>
                  </a:xfrm>
                  <a:custGeom>
                    <a:avLst/>
                    <a:gdLst>
                      <a:gd name="T0" fmla="*/ 23 w 23"/>
                      <a:gd name="T1" fmla="*/ 60 h 60"/>
                      <a:gd name="T2" fmla="*/ 23 w 23"/>
                      <a:gd name="T3" fmla="*/ 52 h 60"/>
                      <a:gd name="T4" fmla="*/ 23 w 23"/>
                      <a:gd name="T5" fmla="*/ 52 h 60"/>
                      <a:gd name="T6" fmla="*/ 19 w 23"/>
                      <a:gd name="T7" fmla="*/ 50 h 60"/>
                      <a:gd name="T8" fmla="*/ 14 w 23"/>
                      <a:gd name="T9" fmla="*/ 39 h 60"/>
                      <a:gd name="T10" fmla="*/ 10 w 23"/>
                      <a:gd name="T11" fmla="*/ 21 h 60"/>
                      <a:gd name="T12" fmla="*/ 8 w 23"/>
                      <a:gd name="T13" fmla="*/ 0 h 60"/>
                      <a:gd name="T14" fmla="*/ 0 w 23"/>
                      <a:gd name="T15" fmla="*/ 0 h 60"/>
                      <a:gd name="T16" fmla="*/ 2 w 23"/>
                      <a:gd name="T17" fmla="*/ 23 h 60"/>
                      <a:gd name="T18" fmla="*/ 6 w 23"/>
                      <a:gd name="T19" fmla="*/ 41 h 60"/>
                      <a:gd name="T20" fmla="*/ 8 w 23"/>
                      <a:gd name="T21" fmla="*/ 42 h 60"/>
                      <a:gd name="T22" fmla="*/ 14 w 23"/>
                      <a:gd name="T23" fmla="*/ 56 h 60"/>
                      <a:gd name="T24" fmla="*/ 18 w 23"/>
                      <a:gd name="T25" fmla="*/ 58 h 60"/>
                      <a:gd name="T26" fmla="*/ 19 w 23"/>
                      <a:gd name="T27" fmla="*/ 60 h 60"/>
                      <a:gd name="T28" fmla="*/ 21 w 23"/>
                      <a:gd name="T29" fmla="*/ 60 h 60"/>
                      <a:gd name="T30" fmla="*/ 23 w 23"/>
                      <a:gd name="T31" fmla="*/ 60 h 60"/>
                      <a:gd name="T32" fmla="*/ 21 w 23"/>
                      <a:gd name="T33" fmla="*/ 52 h 60"/>
                      <a:gd name="T34" fmla="*/ 21 w 23"/>
                      <a:gd name="T35" fmla="*/ 52 h 60"/>
                      <a:gd name="T36" fmla="*/ 21 w 23"/>
                      <a:gd name="T37" fmla="*/ 52 h 60"/>
                      <a:gd name="T38" fmla="*/ 21 w 23"/>
                      <a:gd name="T39" fmla="*/ 52 h 60"/>
                      <a:gd name="T40" fmla="*/ 23 w 23"/>
                      <a:gd name="T41" fmla="*/ 60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3" h="60">
                        <a:moveTo>
                          <a:pt x="23" y="60"/>
                        </a:move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19" y="50"/>
                        </a:lnTo>
                        <a:lnTo>
                          <a:pt x="14" y="39"/>
                        </a:lnTo>
                        <a:lnTo>
                          <a:pt x="10" y="21"/>
                        </a:lnTo>
                        <a:lnTo>
                          <a:pt x="8" y="0"/>
                        </a:lnTo>
                        <a:lnTo>
                          <a:pt x="0" y="0"/>
                        </a:lnTo>
                        <a:lnTo>
                          <a:pt x="2" y="23"/>
                        </a:lnTo>
                        <a:lnTo>
                          <a:pt x="6" y="41"/>
                        </a:lnTo>
                        <a:lnTo>
                          <a:pt x="8" y="42"/>
                        </a:lnTo>
                        <a:lnTo>
                          <a:pt x="14" y="56"/>
                        </a:lnTo>
                        <a:lnTo>
                          <a:pt x="18" y="58"/>
                        </a:lnTo>
                        <a:lnTo>
                          <a:pt x="19" y="60"/>
                        </a:lnTo>
                        <a:lnTo>
                          <a:pt x="21" y="60"/>
                        </a:lnTo>
                        <a:lnTo>
                          <a:pt x="23" y="60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3" y="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9" name="Group 1043">
                  <a:extLst>
                    <a:ext uri="{FF2B5EF4-FFF2-40B4-BE49-F238E27FC236}">
                      <a16:creationId xmlns:a16="http://schemas.microsoft.com/office/drawing/2014/main" id="{BC347B5B-33A6-4742-B840-452074FCC3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841" y="2775"/>
                  <a:ext cx="48" cy="59"/>
                  <a:chOff x="2654" y="2039"/>
                  <a:chExt cx="48" cy="59"/>
                </a:xfrm>
              </p:grpSpPr>
              <p:sp>
                <p:nvSpPr>
                  <p:cNvPr id="172" name="Freeform 1044">
                    <a:extLst>
                      <a:ext uri="{FF2B5EF4-FFF2-40B4-BE49-F238E27FC236}">
                        <a16:creationId xmlns:a16="http://schemas.microsoft.com/office/drawing/2014/main" id="{C6FDBD0A-8DB3-F140-B7C4-26225525EC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9" y="2039"/>
                    <a:ext cx="23" cy="59"/>
                  </a:xfrm>
                  <a:custGeom>
                    <a:avLst/>
                    <a:gdLst>
                      <a:gd name="T0" fmla="*/ 23 w 23"/>
                      <a:gd name="T1" fmla="*/ 0 h 59"/>
                      <a:gd name="T2" fmla="*/ 16 w 23"/>
                      <a:gd name="T3" fmla="*/ 0 h 59"/>
                      <a:gd name="T4" fmla="*/ 16 w 23"/>
                      <a:gd name="T5" fmla="*/ 21 h 59"/>
                      <a:gd name="T6" fmla="*/ 12 w 23"/>
                      <a:gd name="T7" fmla="*/ 38 h 59"/>
                      <a:gd name="T8" fmla="*/ 6 w 23"/>
                      <a:gd name="T9" fmla="*/ 50 h 59"/>
                      <a:gd name="T10" fmla="*/ 2 w 23"/>
                      <a:gd name="T11" fmla="*/ 52 h 59"/>
                      <a:gd name="T12" fmla="*/ 0 w 23"/>
                      <a:gd name="T13" fmla="*/ 52 h 59"/>
                      <a:gd name="T14" fmla="*/ 0 w 23"/>
                      <a:gd name="T15" fmla="*/ 59 h 59"/>
                      <a:gd name="T16" fmla="*/ 6 w 23"/>
                      <a:gd name="T17" fmla="*/ 59 h 59"/>
                      <a:gd name="T18" fmla="*/ 8 w 23"/>
                      <a:gd name="T19" fmla="*/ 58 h 59"/>
                      <a:gd name="T20" fmla="*/ 12 w 23"/>
                      <a:gd name="T21" fmla="*/ 56 h 59"/>
                      <a:gd name="T22" fmla="*/ 12 w 23"/>
                      <a:gd name="T23" fmla="*/ 54 h 59"/>
                      <a:gd name="T24" fmla="*/ 19 w 23"/>
                      <a:gd name="T25" fmla="*/ 40 h 59"/>
                      <a:gd name="T26" fmla="*/ 23 w 23"/>
                      <a:gd name="T27" fmla="*/ 23 h 59"/>
                      <a:gd name="T28" fmla="*/ 23 w 23"/>
                      <a:gd name="T29" fmla="*/ 0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3" h="59">
                        <a:moveTo>
                          <a:pt x="23" y="0"/>
                        </a:moveTo>
                        <a:lnTo>
                          <a:pt x="16" y="0"/>
                        </a:lnTo>
                        <a:lnTo>
                          <a:pt x="16" y="21"/>
                        </a:lnTo>
                        <a:lnTo>
                          <a:pt x="12" y="38"/>
                        </a:lnTo>
                        <a:lnTo>
                          <a:pt x="6" y="50"/>
                        </a:lnTo>
                        <a:lnTo>
                          <a:pt x="2" y="52"/>
                        </a:lnTo>
                        <a:lnTo>
                          <a:pt x="0" y="52"/>
                        </a:lnTo>
                        <a:lnTo>
                          <a:pt x="0" y="59"/>
                        </a:lnTo>
                        <a:lnTo>
                          <a:pt x="6" y="59"/>
                        </a:lnTo>
                        <a:lnTo>
                          <a:pt x="8" y="58"/>
                        </a:lnTo>
                        <a:lnTo>
                          <a:pt x="12" y="56"/>
                        </a:lnTo>
                        <a:lnTo>
                          <a:pt x="12" y="54"/>
                        </a:lnTo>
                        <a:lnTo>
                          <a:pt x="19" y="40"/>
                        </a:lnTo>
                        <a:lnTo>
                          <a:pt x="23" y="23"/>
                        </a:lnTo>
                        <a:lnTo>
                          <a:pt x="2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3" name="Freeform 1045">
                    <a:extLst>
                      <a:ext uri="{FF2B5EF4-FFF2-40B4-BE49-F238E27FC236}">
                        <a16:creationId xmlns:a16="http://schemas.microsoft.com/office/drawing/2014/main" id="{13B99BE6-6A76-FF4F-B0AF-7DDC2D0C20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2039"/>
                    <a:ext cx="25" cy="59"/>
                  </a:xfrm>
                  <a:custGeom>
                    <a:avLst/>
                    <a:gdLst>
                      <a:gd name="T0" fmla="*/ 25 w 25"/>
                      <a:gd name="T1" fmla="*/ 59 h 59"/>
                      <a:gd name="T2" fmla="*/ 25 w 25"/>
                      <a:gd name="T3" fmla="*/ 52 h 59"/>
                      <a:gd name="T4" fmla="*/ 23 w 25"/>
                      <a:gd name="T5" fmla="*/ 52 h 59"/>
                      <a:gd name="T6" fmla="*/ 21 w 25"/>
                      <a:gd name="T7" fmla="*/ 50 h 59"/>
                      <a:gd name="T8" fmla="*/ 14 w 25"/>
                      <a:gd name="T9" fmla="*/ 38 h 59"/>
                      <a:gd name="T10" fmla="*/ 10 w 25"/>
                      <a:gd name="T11" fmla="*/ 21 h 59"/>
                      <a:gd name="T12" fmla="*/ 8 w 25"/>
                      <a:gd name="T13" fmla="*/ 0 h 59"/>
                      <a:gd name="T14" fmla="*/ 0 w 25"/>
                      <a:gd name="T15" fmla="*/ 0 h 59"/>
                      <a:gd name="T16" fmla="*/ 2 w 25"/>
                      <a:gd name="T17" fmla="*/ 23 h 59"/>
                      <a:gd name="T18" fmla="*/ 8 w 25"/>
                      <a:gd name="T19" fmla="*/ 40 h 59"/>
                      <a:gd name="T20" fmla="*/ 8 w 25"/>
                      <a:gd name="T21" fmla="*/ 42 h 59"/>
                      <a:gd name="T22" fmla="*/ 16 w 25"/>
                      <a:gd name="T23" fmla="*/ 56 h 59"/>
                      <a:gd name="T24" fmla="*/ 19 w 25"/>
                      <a:gd name="T25" fmla="*/ 58 h 59"/>
                      <a:gd name="T26" fmla="*/ 21 w 25"/>
                      <a:gd name="T27" fmla="*/ 59 h 59"/>
                      <a:gd name="T28" fmla="*/ 23 w 25"/>
                      <a:gd name="T29" fmla="*/ 59 h 59"/>
                      <a:gd name="T30" fmla="*/ 25 w 25"/>
                      <a:gd name="T31" fmla="*/ 59 h 59"/>
                      <a:gd name="T32" fmla="*/ 23 w 25"/>
                      <a:gd name="T33" fmla="*/ 52 h 59"/>
                      <a:gd name="T34" fmla="*/ 23 w 25"/>
                      <a:gd name="T35" fmla="*/ 52 h 59"/>
                      <a:gd name="T36" fmla="*/ 23 w 25"/>
                      <a:gd name="T37" fmla="*/ 52 h 59"/>
                      <a:gd name="T38" fmla="*/ 23 w 25"/>
                      <a:gd name="T39" fmla="*/ 52 h 59"/>
                      <a:gd name="T40" fmla="*/ 25 w 25"/>
                      <a:gd name="T41" fmla="*/ 59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5" h="59">
                        <a:moveTo>
                          <a:pt x="25" y="59"/>
                        </a:moveTo>
                        <a:lnTo>
                          <a:pt x="25" y="52"/>
                        </a:lnTo>
                        <a:lnTo>
                          <a:pt x="23" y="52"/>
                        </a:lnTo>
                        <a:lnTo>
                          <a:pt x="21" y="50"/>
                        </a:lnTo>
                        <a:lnTo>
                          <a:pt x="14" y="38"/>
                        </a:lnTo>
                        <a:lnTo>
                          <a:pt x="10" y="21"/>
                        </a:lnTo>
                        <a:lnTo>
                          <a:pt x="8" y="0"/>
                        </a:lnTo>
                        <a:lnTo>
                          <a:pt x="0" y="0"/>
                        </a:lnTo>
                        <a:lnTo>
                          <a:pt x="2" y="23"/>
                        </a:lnTo>
                        <a:lnTo>
                          <a:pt x="8" y="40"/>
                        </a:lnTo>
                        <a:lnTo>
                          <a:pt x="8" y="42"/>
                        </a:lnTo>
                        <a:lnTo>
                          <a:pt x="16" y="56"/>
                        </a:lnTo>
                        <a:lnTo>
                          <a:pt x="19" y="58"/>
                        </a:lnTo>
                        <a:lnTo>
                          <a:pt x="21" y="59"/>
                        </a:lnTo>
                        <a:lnTo>
                          <a:pt x="23" y="59"/>
                        </a:lnTo>
                        <a:lnTo>
                          <a:pt x="25" y="59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5" y="5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0" name="Line 1046">
                  <a:extLst>
                    <a:ext uri="{FF2B5EF4-FFF2-40B4-BE49-F238E27FC236}">
                      <a16:creationId xmlns:a16="http://schemas.microsoft.com/office/drawing/2014/main" id="{745B7BDA-6940-E047-9301-4501025C74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2794" y="2505"/>
                  <a:ext cx="8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1" name="Line 1047">
                  <a:extLst>
                    <a:ext uri="{FF2B5EF4-FFF2-40B4-BE49-F238E27FC236}">
                      <a16:creationId xmlns:a16="http://schemas.microsoft.com/office/drawing/2014/main" id="{BDBC790B-DBB2-464D-B227-8144C7375C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5400000">
                  <a:off x="2783" y="2990"/>
                  <a:ext cx="10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2" name="Group 1048">
                <a:extLst>
                  <a:ext uri="{FF2B5EF4-FFF2-40B4-BE49-F238E27FC236}">
                    <a16:creationId xmlns:a16="http://schemas.microsoft.com/office/drawing/2014/main" id="{40D6B231-3006-1141-90E2-11405E65E4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8111569" y="4225103"/>
                <a:ext cx="293585" cy="1260778"/>
                <a:chOff x="3984" y="1344"/>
                <a:chExt cx="192" cy="576"/>
              </a:xfrm>
            </p:grpSpPr>
            <p:sp>
              <p:nvSpPr>
                <p:cNvPr id="159" name="Line 1049">
                  <a:extLst>
                    <a:ext uri="{FF2B5EF4-FFF2-40B4-BE49-F238E27FC236}">
                      <a16:creationId xmlns:a16="http://schemas.microsoft.com/office/drawing/2014/main" id="{FF276BE2-2CC2-344F-8926-BCE36FA425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344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Line 1050">
                  <a:extLst>
                    <a:ext uri="{FF2B5EF4-FFF2-40B4-BE49-F238E27FC236}">
                      <a16:creationId xmlns:a16="http://schemas.microsoft.com/office/drawing/2014/main" id="{7A9B9301-1B30-1D4C-84CE-FB159D3CDF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48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1051">
                  <a:extLst>
                    <a:ext uri="{FF2B5EF4-FFF2-40B4-BE49-F238E27FC236}">
                      <a16:creationId xmlns:a16="http://schemas.microsoft.com/office/drawing/2014/main" id="{3A6E617D-1797-A94B-9D0F-A879AE6644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536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2" name="Line 1052">
                  <a:extLst>
                    <a:ext uri="{FF2B5EF4-FFF2-40B4-BE49-F238E27FC236}">
                      <a16:creationId xmlns:a16="http://schemas.microsoft.com/office/drawing/2014/main" id="{86EA562B-4344-9B4F-A6DE-B122510CFD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584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3" name="Line 1053">
                  <a:extLst>
                    <a:ext uri="{FF2B5EF4-FFF2-40B4-BE49-F238E27FC236}">
                      <a16:creationId xmlns:a16="http://schemas.microsoft.com/office/drawing/2014/main" id="{79E28868-C566-A448-BB2B-75B6156CA1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632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Line 1054">
                  <a:extLst>
                    <a:ext uri="{FF2B5EF4-FFF2-40B4-BE49-F238E27FC236}">
                      <a16:creationId xmlns:a16="http://schemas.microsoft.com/office/drawing/2014/main" id="{94097958-7703-CC4B-BEF9-1357573245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0" y="172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Line 1055">
                  <a:extLst>
                    <a:ext uri="{FF2B5EF4-FFF2-40B4-BE49-F238E27FC236}">
                      <a16:creationId xmlns:a16="http://schemas.microsoft.com/office/drawing/2014/main" id="{2D08DF04-AEDF-6540-9C40-9AD5A2557F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77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" name="Line 1056">
                  <a:extLst>
                    <a:ext uri="{FF2B5EF4-FFF2-40B4-BE49-F238E27FC236}">
                      <a16:creationId xmlns:a16="http://schemas.microsoft.com/office/drawing/2014/main" id="{61A2C7A7-39EE-E044-91A1-425E8C3D4E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680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85" name="Group 1029">
              <a:extLst>
                <a:ext uri="{FF2B5EF4-FFF2-40B4-BE49-F238E27FC236}">
                  <a16:creationId xmlns:a16="http://schemas.microsoft.com/office/drawing/2014/main" id="{63942645-7B76-1943-94C9-75BA053D044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3323332" y="3432543"/>
              <a:ext cx="215798" cy="1260778"/>
              <a:chOff x="2721" y="2462"/>
              <a:chExt cx="173" cy="579"/>
            </a:xfrm>
          </p:grpSpPr>
          <p:grpSp>
            <p:nvGrpSpPr>
              <p:cNvPr id="186" name="Group 1030">
                <a:extLst>
                  <a:ext uri="{FF2B5EF4-FFF2-40B4-BE49-F238E27FC236}">
                    <a16:creationId xmlns:a16="http://schemas.microsoft.com/office/drawing/2014/main" id="{9FB7BB5B-070D-C746-8209-8134CE7C02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1" y="2547"/>
                <a:ext cx="117" cy="391"/>
                <a:chOff x="2721" y="2547"/>
                <a:chExt cx="117" cy="391"/>
              </a:xfrm>
            </p:grpSpPr>
            <p:grpSp>
              <p:nvGrpSpPr>
                <p:cNvPr id="195" name="Group 1031">
                  <a:extLst>
                    <a:ext uri="{FF2B5EF4-FFF2-40B4-BE49-F238E27FC236}">
                      <a16:creationId xmlns:a16="http://schemas.microsoft.com/office/drawing/2014/main" id="{7919EF35-2994-9847-936A-6F83FE1807A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700" y="2800"/>
                  <a:ext cx="159" cy="117"/>
                  <a:chOff x="2543" y="1926"/>
                  <a:chExt cx="159" cy="117"/>
                </a:xfrm>
              </p:grpSpPr>
              <p:sp>
                <p:nvSpPr>
                  <p:cNvPr id="202" name="Freeform 1032">
                    <a:extLst>
                      <a:ext uri="{FF2B5EF4-FFF2-40B4-BE49-F238E27FC236}">
                        <a16:creationId xmlns:a16="http://schemas.microsoft.com/office/drawing/2014/main" id="{52E13B17-6F3E-0B4A-8374-4D52E8690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3" name="Freeform 1033">
                    <a:extLst>
                      <a:ext uri="{FF2B5EF4-FFF2-40B4-BE49-F238E27FC236}">
                        <a16:creationId xmlns:a16="http://schemas.microsoft.com/office/drawing/2014/main" id="{C2C9F389-4622-FF47-A075-F7CFA07FD9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6" name="Group 1034">
                  <a:extLst>
                    <a:ext uri="{FF2B5EF4-FFF2-40B4-BE49-F238E27FC236}">
                      <a16:creationId xmlns:a16="http://schemas.microsoft.com/office/drawing/2014/main" id="{3EC785A8-B4D6-354A-8514-3B8F0E9625D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699" y="2688"/>
                  <a:ext cx="162" cy="117"/>
                  <a:chOff x="2654" y="1926"/>
                  <a:chExt cx="162" cy="117"/>
                </a:xfrm>
              </p:grpSpPr>
              <p:sp>
                <p:nvSpPr>
                  <p:cNvPr id="200" name="Freeform 1035">
                    <a:extLst>
                      <a:ext uri="{FF2B5EF4-FFF2-40B4-BE49-F238E27FC236}">
                        <a16:creationId xmlns:a16="http://schemas.microsoft.com/office/drawing/2014/main" id="{7A931261-7356-1041-888D-E7BAE14BB8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1" name="Freeform 1036">
                    <a:extLst>
                      <a:ext uri="{FF2B5EF4-FFF2-40B4-BE49-F238E27FC236}">
                        <a16:creationId xmlns:a16="http://schemas.microsoft.com/office/drawing/2014/main" id="{0830EEE1-5515-684C-AD93-CDF37548A9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7" name="Group 1037">
                  <a:extLst>
                    <a:ext uri="{FF2B5EF4-FFF2-40B4-BE49-F238E27FC236}">
                      <a16:creationId xmlns:a16="http://schemas.microsoft.com/office/drawing/2014/main" id="{C2A8D737-FE21-124A-90C0-5C0F50F38B0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700" y="2568"/>
                  <a:ext cx="160" cy="117"/>
                  <a:chOff x="2775" y="1926"/>
                  <a:chExt cx="160" cy="117"/>
                </a:xfrm>
              </p:grpSpPr>
              <p:sp>
                <p:nvSpPr>
                  <p:cNvPr id="198" name="Freeform 1038">
                    <a:extLst>
                      <a:ext uri="{FF2B5EF4-FFF2-40B4-BE49-F238E27FC236}">
                        <a16:creationId xmlns:a16="http://schemas.microsoft.com/office/drawing/2014/main" id="{4734EB57-E414-8046-81EE-BF11A7BDB9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" name="Freeform 1039">
                    <a:extLst>
                      <a:ext uri="{FF2B5EF4-FFF2-40B4-BE49-F238E27FC236}">
                        <a16:creationId xmlns:a16="http://schemas.microsoft.com/office/drawing/2014/main" id="{3031330E-8CBB-6742-800A-58134BCE4C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87" name="Group 1040">
                <a:extLst>
                  <a:ext uri="{FF2B5EF4-FFF2-40B4-BE49-F238E27FC236}">
                    <a16:creationId xmlns:a16="http://schemas.microsoft.com/office/drawing/2014/main" id="{4C32503F-EC7A-EA47-BEA1-476C938A3F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833" y="2654"/>
                <a:ext cx="48" cy="60"/>
                <a:chOff x="2775" y="2031"/>
                <a:chExt cx="48" cy="60"/>
              </a:xfrm>
            </p:grpSpPr>
            <p:sp>
              <p:nvSpPr>
                <p:cNvPr id="193" name="Freeform 1041">
                  <a:extLst>
                    <a:ext uri="{FF2B5EF4-FFF2-40B4-BE49-F238E27FC236}">
                      <a16:creationId xmlns:a16="http://schemas.microsoft.com/office/drawing/2014/main" id="{68A54E4B-4695-CD43-99C2-5111A6BEA5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4" y="2031"/>
                  <a:ext cx="29" cy="60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4" name="Freeform 1042">
                  <a:extLst>
                    <a:ext uri="{FF2B5EF4-FFF2-40B4-BE49-F238E27FC236}">
                      <a16:creationId xmlns:a16="http://schemas.microsoft.com/office/drawing/2014/main" id="{130924C3-3165-964C-ADC6-D2823BAB09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2031"/>
                  <a:ext cx="23" cy="60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8" name="Group 1043">
                <a:extLst>
                  <a:ext uri="{FF2B5EF4-FFF2-40B4-BE49-F238E27FC236}">
                    <a16:creationId xmlns:a16="http://schemas.microsoft.com/office/drawing/2014/main" id="{418E97B0-B695-F44A-A8D1-FBD8E5B151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841" y="2775"/>
                <a:ext cx="48" cy="59"/>
                <a:chOff x="2654" y="2039"/>
                <a:chExt cx="48" cy="59"/>
              </a:xfrm>
            </p:grpSpPr>
            <p:sp>
              <p:nvSpPr>
                <p:cNvPr id="191" name="Freeform 1044">
                  <a:extLst>
                    <a:ext uri="{FF2B5EF4-FFF2-40B4-BE49-F238E27FC236}">
                      <a16:creationId xmlns:a16="http://schemas.microsoft.com/office/drawing/2014/main" id="{08944266-1F5D-8145-9C13-F658F044AB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9" y="2039"/>
                  <a:ext cx="23" cy="59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2" name="Freeform 1045">
                  <a:extLst>
                    <a:ext uri="{FF2B5EF4-FFF2-40B4-BE49-F238E27FC236}">
                      <a16:creationId xmlns:a16="http://schemas.microsoft.com/office/drawing/2014/main" id="{FEDA6101-7458-1D44-BE36-BE1A867733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2039"/>
                  <a:ext cx="25" cy="59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89" name="Line 1046">
                <a:extLst>
                  <a:ext uri="{FF2B5EF4-FFF2-40B4-BE49-F238E27FC236}">
                    <a16:creationId xmlns:a16="http://schemas.microsoft.com/office/drawing/2014/main" id="{07D60A93-476D-2A4D-986B-1499496602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2794" y="2505"/>
                <a:ext cx="8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Line 1047">
                <a:extLst>
                  <a:ext uri="{FF2B5EF4-FFF2-40B4-BE49-F238E27FC236}">
                    <a16:creationId xmlns:a16="http://schemas.microsoft.com/office/drawing/2014/main" id="{27047F0A-553E-8B40-97D9-D1BB7ADB86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2783" y="2990"/>
                <a:ext cx="10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C1B40FD-B5B2-724B-B530-679D82FA6FB1}"/>
                </a:ext>
              </a:extLst>
            </p:cNvPr>
            <p:cNvGrpSpPr/>
            <p:nvPr/>
          </p:nvGrpSpPr>
          <p:grpSpPr>
            <a:xfrm>
              <a:off x="4606206" y="5151527"/>
              <a:ext cx="482144" cy="646139"/>
              <a:chOff x="7415996" y="5516686"/>
              <a:chExt cx="482144" cy="646139"/>
            </a:xfrm>
          </p:grpSpPr>
          <p:sp>
            <p:nvSpPr>
              <p:cNvPr id="91" name="Line 1067">
                <a:extLst>
                  <a:ext uri="{FF2B5EF4-FFF2-40B4-BE49-F238E27FC236}">
                    <a16:creationId xmlns:a16="http://schemas.microsoft.com/office/drawing/2014/main" id="{A022A27F-E54D-9140-9EDE-CA92E6EE84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Line 1072">
                <a:extLst>
                  <a:ext uri="{FF2B5EF4-FFF2-40B4-BE49-F238E27FC236}">
                    <a16:creationId xmlns:a16="http://schemas.microsoft.com/office/drawing/2014/main" id="{7AE6F9FC-F6F3-6046-8E73-E1BADD9A30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Line 1073">
                <a:extLst>
                  <a:ext uri="{FF2B5EF4-FFF2-40B4-BE49-F238E27FC236}">
                    <a16:creationId xmlns:a16="http://schemas.microsoft.com/office/drawing/2014/main" id="{A6814EEB-18ED-3E4B-8C59-4833DB8ABC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Line 1074">
                <a:extLst>
                  <a:ext uri="{FF2B5EF4-FFF2-40B4-BE49-F238E27FC236}">
                    <a16:creationId xmlns:a16="http://schemas.microsoft.com/office/drawing/2014/main" id="{0B06D874-323A-354B-A8CE-DDEF76D75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Line 1055">
              <a:extLst>
                <a:ext uri="{FF2B5EF4-FFF2-40B4-BE49-F238E27FC236}">
                  <a16:creationId xmlns:a16="http://schemas.microsoft.com/office/drawing/2014/main" id="{2F24969D-D9FA-4140-A15E-149CC73BC06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4486968" y="3774418"/>
              <a:ext cx="723070" cy="64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7" name="Group 1057">
              <a:extLst>
                <a:ext uri="{FF2B5EF4-FFF2-40B4-BE49-F238E27FC236}">
                  <a16:creationId xmlns:a16="http://schemas.microsoft.com/office/drawing/2014/main" id="{BCA3D84A-F8D8-CB42-B656-A1835F1EE2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1189" y="4137344"/>
              <a:ext cx="471060" cy="1045113"/>
              <a:chOff x="3600" y="1121"/>
              <a:chExt cx="340" cy="833"/>
            </a:xfrm>
          </p:grpSpPr>
          <p:sp>
            <p:nvSpPr>
              <p:cNvPr id="98" name="Line 1058">
                <a:extLst>
                  <a:ext uri="{FF2B5EF4-FFF2-40B4-BE49-F238E27FC236}">
                    <a16:creationId xmlns:a16="http://schemas.microsoft.com/office/drawing/2014/main" id="{EE6A4397-772E-9040-B4FC-43BA80F1F0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7" y="1121"/>
                <a:ext cx="0" cy="36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Line 1059">
                <a:extLst>
                  <a:ext uri="{FF2B5EF4-FFF2-40B4-BE49-F238E27FC236}">
                    <a16:creationId xmlns:a16="http://schemas.microsoft.com/office/drawing/2014/main" id="{BEA0EA0B-FA98-7943-A575-9B4F3A15CD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484"/>
                <a:ext cx="33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00" name="Group 1060">
                <a:extLst>
                  <a:ext uri="{FF2B5EF4-FFF2-40B4-BE49-F238E27FC236}">
                    <a16:creationId xmlns:a16="http://schemas.microsoft.com/office/drawing/2014/main" id="{975F3BF8-CA7A-D14F-8CA1-E00CC09D5D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03" y="1619"/>
                <a:ext cx="337" cy="335"/>
                <a:chOff x="3603" y="1696"/>
                <a:chExt cx="337" cy="335"/>
              </a:xfrm>
            </p:grpSpPr>
            <p:sp>
              <p:nvSpPr>
                <p:cNvPr id="101" name="Line 1061">
                  <a:extLst>
                    <a:ext uri="{FF2B5EF4-FFF2-40B4-BE49-F238E27FC236}">
                      <a16:creationId xmlns:a16="http://schemas.microsoft.com/office/drawing/2014/main" id="{8CE96B05-47BD-CE47-B6D8-D58B5B3CC7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77" y="1709"/>
                  <a:ext cx="0" cy="32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Line 1062">
                  <a:extLst>
                    <a:ext uri="{FF2B5EF4-FFF2-40B4-BE49-F238E27FC236}">
                      <a16:creationId xmlns:a16="http://schemas.microsoft.com/office/drawing/2014/main" id="{B78D70C8-1087-1D4D-869D-24BCDA1912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3" y="1696"/>
                  <a:ext cx="337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4F9303C-3753-C64B-9015-E77013758ED9}"/>
                </a:ext>
              </a:extLst>
            </p:cNvPr>
            <p:cNvGrpSpPr/>
            <p:nvPr/>
          </p:nvGrpSpPr>
          <p:grpSpPr>
            <a:xfrm>
              <a:off x="7419236" y="5117019"/>
              <a:ext cx="482144" cy="646139"/>
              <a:chOff x="7415996" y="5516686"/>
              <a:chExt cx="482144" cy="646139"/>
            </a:xfrm>
          </p:grpSpPr>
          <p:sp>
            <p:nvSpPr>
              <p:cNvPr id="133" name="Line 1067">
                <a:extLst>
                  <a:ext uri="{FF2B5EF4-FFF2-40B4-BE49-F238E27FC236}">
                    <a16:creationId xmlns:a16="http://schemas.microsoft.com/office/drawing/2014/main" id="{064FC6C6-F86C-964B-AB22-B96E8F0928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" name="Line 1072">
                <a:extLst>
                  <a:ext uri="{FF2B5EF4-FFF2-40B4-BE49-F238E27FC236}">
                    <a16:creationId xmlns:a16="http://schemas.microsoft.com/office/drawing/2014/main" id="{0C529946-0458-7F46-BDA6-8D284B0CDB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" name="Line 1073">
                <a:extLst>
                  <a:ext uri="{FF2B5EF4-FFF2-40B4-BE49-F238E27FC236}">
                    <a16:creationId xmlns:a16="http://schemas.microsoft.com/office/drawing/2014/main" id="{E5B66F82-C526-334D-A83C-007157FA29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Line 1074">
                <a:extLst>
                  <a:ext uri="{FF2B5EF4-FFF2-40B4-BE49-F238E27FC236}">
                    <a16:creationId xmlns:a16="http://schemas.microsoft.com/office/drawing/2014/main" id="{1E5BEAB6-6B69-B440-A566-D810E6AE15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Line 1055">
              <a:extLst>
                <a:ext uri="{FF2B5EF4-FFF2-40B4-BE49-F238E27FC236}">
                  <a16:creationId xmlns:a16="http://schemas.microsoft.com/office/drawing/2014/main" id="{38E14BA4-CE38-D54B-8CD2-6DE105221A6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7302048" y="3763060"/>
              <a:ext cx="723070" cy="64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9" name="Group 1057">
              <a:extLst>
                <a:ext uri="{FF2B5EF4-FFF2-40B4-BE49-F238E27FC236}">
                  <a16:creationId xmlns:a16="http://schemas.microsoft.com/office/drawing/2014/main" id="{9B316182-63F7-A248-9486-BDA532CE2C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4219" y="4102836"/>
              <a:ext cx="471060" cy="1045113"/>
              <a:chOff x="3600" y="1121"/>
              <a:chExt cx="340" cy="833"/>
            </a:xfrm>
          </p:grpSpPr>
          <p:sp>
            <p:nvSpPr>
              <p:cNvPr id="140" name="Line 1058">
                <a:extLst>
                  <a:ext uri="{FF2B5EF4-FFF2-40B4-BE49-F238E27FC236}">
                    <a16:creationId xmlns:a16="http://schemas.microsoft.com/office/drawing/2014/main" id="{C3357EF1-E96B-7B41-921B-02FACA21DE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7" y="1121"/>
                <a:ext cx="0" cy="36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Line 1059">
                <a:extLst>
                  <a:ext uri="{FF2B5EF4-FFF2-40B4-BE49-F238E27FC236}">
                    <a16:creationId xmlns:a16="http://schemas.microsoft.com/office/drawing/2014/main" id="{5BF81C4E-6A36-0246-9643-D23416F928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484"/>
                <a:ext cx="33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2" name="Group 1060">
                <a:extLst>
                  <a:ext uri="{FF2B5EF4-FFF2-40B4-BE49-F238E27FC236}">
                    <a16:creationId xmlns:a16="http://schemas.microsoft.com/office/drawing/2014/main" id="{FA5F861B-EE7A-B248-8E86-793C4CA86B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03" y="1619"/>
                <a:ext cx="337" cy="335"/>
                <a:chOff x="3603" y="1696"/>
                <a:chExt cx="337" cy="335"/>
              </a:xfrm>
            </p:grpSpPr>
            <p:sp>
              <p:nvSpPr>
                <p:cNvPr id="143" name="Line 1061">
                  <a:extLst>
                    <a:ext uri="{FF2B5EF4-FFF2-40B4-BE49-F238E27FC236}">
                      <a16:creationId xmlns:a16="http://schemas.microsoft.com/office/drawing/2014/main" id="{3F5637AA-1CA8-8A42-AEE6-B9E6CCB748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77" y="1709"/>
                  <a:ext cx="0" cy="32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4" name="Line 1062">
                  <a:extLst>
                    <a:ext uri="{FF2B5EF4-FFF2-40B4-BE49-F238E27FC236}">
                      <a16:creationId xmlns:a16="http://schemas.microsoft.com/office/drawing/2014/main" id="{81942D3A-F95D-4444-A755-4E1364A66B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3" y="1696"/>
                  <a:ext cx="337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45" name="Oval 38">
              <a:extLst>
                <a:ext uri="{FF2B5EF4-FFF2-40B4-BE49-F238E27FC236}">
                  <a16:creationId xmlns:a16="http://schemas.microsoft.com/office/drawing/2014/main" id="{D1428F49-5E9D-4549-B482-C6CE77912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3042" y="3338229"/>
              <a:ext cx="127000" cy="1365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90DAF922-17D8-8640-BA60-2ECFEA934EB6}"/>
                    </a:ext>
                  </a:extLst>
                </p:cNvPr>
                <p:cNvSpPr txBox="1"/>
                <p:nvPr/>
              </p:nvSpPr>
              <p:spPr>
                <a:xfrm>
                  <a:off x="9574692" y="4843082"/>
                  <a:ext cx="13354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∠10°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90DAF922-17D8-8640-BA60-2ECFEA934E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4692" y="4843082"/>
                  <a:ext cx="133543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660" t="-6667" r="-3774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A7C7DC7-A548-9746-9395-B7FE111A66C1}"/>
                </a:ext>
              </a:extLst>
            </p:cNvPr>
            <p:cNvGrpSpPr/>
            <p:nvPr/>
          </p:nvGrpSpPr>
          <p:grpSpPr>
            <a:xfrm>
              <a:off x="8785470" y="5327698"/>
              <a:ext cx="482144" cy="646139"/>
              <a:chOff x="7415996" y="5516686"/>
              <a:chExt cx="482144" cy="646139"/>
            </a:xfrm>
          </p:grpSpPr>
          <p:sp>
            <p:nvSpPr>
              <p:cNvPr id="148" name="Line 1067">
                <a:extLst>
                  <a:ext uri="{FF2B5EF4-FFF2-40B4-BE49-F238E27FC236}">
                    <a16:creationId xmlns:a16="http://schemas.microsoft.com/office/drawing/2014/main" id="{35AE6086-DDF7-D448-AB98-9EB8866210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Line 1072">
                <a:extLst>
                  <a:ext uri="{FF2B5EF4-FFF2-40B4-BE49-F238E27FC236}">
                    <a16:creationId xmlns:a16="http://schemas.microsoft.com/office/drawing/2014/main" id="{1472975A-9328-5F48-B9D1-E831449632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Line 1073">
                <a:extLst>
                  <a:ext uri="{FF2B5EF4-FFF2-40B4-BE49-F238E27FC236}">
                    <a16:creationId xmlns:a16="http://schemas.microsoft.com/office/drawing/2014/main" id="{72128532-5312-894B-9281-8D1211D583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Line 1074">
                <a:extLst>
                  <a:ext uri="{FF2B5EF4-FFF2-40B4-BE49-F238E27FC236}">
                    <a16:creationId xmlns:a16="http://schemas.microsoft.com/office/drawing/2014/main" id="{E984BDAA-C89F-7747-9908-25F7429165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05AD2350-14D2-D246-9449-D48F37CC4378}"/>
                    </a:ext>
                  </a:extLst>
                </p:cNvPr>
                <p:cNvSpPr txBox="1"/>
                <p:nvPr/>
              </p:nvSpPr>
              <p:spPr>
                <a:xfrm>
                  <a:off x="9232966" y="3885367"/>
                  <a:ext cx="62517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05AD2350-14D2-D246-9449-D48F37CC4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2966" y="3885367"/>
                  <a:ext cx="625171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6000" t="-6452" r="-10000" b="-354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3" name="Oval 16">
              <a:extLst>
                <a:ext uri="{FF2B5EF4-FFF2-40B4-BE49-F238E27FC236}">
                  <a16:creationId xmlns:a16="http://schemas.microsoft.com/office/drawing/2014/main" id="{8605473B-A5C0-4F4C-86AC-0F674CC57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3821" y="4685889"/>
              <a:ext cx="652462" cy="65246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/>
            </a:p>
          </p:txBody>
        </p:sp>
        <p:sp>
          <p:nvSpPr>
            <p:cNvPr id="154" name="Line 23">
              <a:extLst>
                <a:ext uri="{FF2B5EF4-FFF2-40B4-BE49-F238E27FC236}">
                  <a16:creationId xmlns:a16="http://schemas.microsoft.com/office/drawing/2014/main" id="{5C71B8D7-696B-1042-B482-B95ABCA298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35401" y="4520186"/>
              <a:ext cx="0" cy="9207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grpSp>
          <p:nvGrpSpPr>
            <p:cNvPr id="155" name="Group 25">
              <a:extLst>
                <a:ext uri="{FF2B5EF4-FFF2-40B4-BE49-F238E27FC236}">
                  <a16:creationId xmlns:a16="http://schemas.microsoft.com/office/drawing/2014/main" id="{4A8BEF41-E9B8-B549-9EA9-B9095073001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756254" y="4863688"/>
              <a:ext cx="539750" cy="296863"/>
              <a:chOff x="3846" y="3460"/>
              <a:chExt cx="600" cy="235"/>
            </a:xfrm>
          </p:grpSpPr>
          <p:grpSp>
            <p:nvGrpSpPr>
              <p:cNvPr id="156" name="Group 26">
                <a:extLst>
                  <a:ext uri="{FF2B5EF4-FFF2-40B4-BE49-F238E27FC236}">
                    <a16:creationId xmlns:a16="http://schemas.microsoft.com/office/drawing/2014/main" id="{BA16FA41-9EC4-1646-A24B-6267B67143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46" y="3572"/>
                <a:ext cx="302" cy="123"/>
                <a:chOff x="3846" y="3572"/>
                <a:chExt cx="302" cy="123"/>
              </a:xfrm>
            </p:grpSpPr>
            <p:sp>
              <p:nvSpPr>
                <p:cNvPr id="212" name="Arc 27">
                  <a:extLst>
                    <a:ext uri="{FF2B5EF4-FFF2-40B4-BE49-F238E27FC236}">
                      <a16:creationId xmlns:a16="http://schemas.microsoft.com/office/drawing/2014/main" id="{EA367191-3FC8-614B-A8DE-9F69FDBAB9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997" y="3572"/>
                  <a:ext cx="151" cy="12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213" name="Arc 28">
                  <a:extLst>
                    <a:ext uri="{FF2B5EF4-FFF2-40B4-BE49-F238E27FC236}">
                      <a16:creationId xmlns:a16="http://schemas.microsoft.com/office/drawing/2014/main" id="{1C4638CF-55ED-8F44-943E-5230F07F1E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846" y="3572"/>
                  <a:ext cx="151" cy="12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</p:grpSp>
          <p:grpSp>
            <p:nvGrpSpPr>
              <p:cNvPr id="157" name="Group 29">
                <a:extLst>
                  <a:ext uri="{FF2B5EF4-FFF2-40B4-BE49-F238E27FC236}">
                    <a16:creationId xmlns:a16="http://schemas.microsoft.com/office/drawing/2014/main" id="{601664DB-97C7-8047-BEA7-08869A049D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44" y="3460"/>
                <a:ext cx="302" cy="123"/>
                <a:chOff x="3846" y="3572"/>
                <a:chExt cx="302" cy="123"/>
              </a:xfrm>
            </p:grpSpPr>
            <p:sp>
              <p:nvSpPr>
                <p:cNvPr id="158" name="Arc 30">
                  <a:extLst>
                    <a:ext uri="{FF2B5EF4-FFF2-40B4-BE49-F238E27FC236}">
                      <a16:creationId xmlns:a16="http://schemas.microsoft.com/office/drawing/2014/main" id="{80B72736-D02D-4748-B942-7E353A46FE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997" y="3572"/>
                  <a:ext cx="151" cy="12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211" name="Arc 31">
                  <a:extLst>
                    <a:ext uri="{FF2B5EF4-FFF2-40B4-BE49-F238E27FC236}">
                      <a16:creationId xmlns:a16="http://schemas.microsoft.com/office/drawing/2014/main" id="{1080C18C-F5A3-D044-91DD-B5B9DD7830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846" y="3572"/>
                  <a:ext cx="151" cy="12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</p:grpSp>
        </p:grpSp>
        <p:grpSp>
          <p:nvGrpSpPr>
            <p:cNvPr id="214" name="Group 1029">
              <a:extLst>
                <a:ext uri="{FF2B5EF4-FFF2-40B4-BE49-F238E27FC236}">
                  <a16:creationId xmlns:a16="http://schemas.microsoft.com/office/drawing/2014/main" id="{364A5A09-AEEF-7140-9BDD-5FCA1D4689F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8947938" y="3429000"/>
              <a:ext cx="215798" cy="1260778"/>
              <a:chOff x="2721" y="2462"/>
              <a:chExt cx="173" cy="579"/>
            </a:xfrm>
          </p:grpSpPr>
          <p:grpSp>
            <p:nvGrpSpPr>
              <p:cNvPr id="215" name="Group 1030">
                <a:extLst>
                  <a:ext uri="{FF2B5EF4-FFF2-40B4-BE49-F238E27FC236}">
                    <a16:creationId xmlns:a16="http://schemas.microsoft.com/office/drawing/2014/main" id="{DC4BD25D-9C85-D24F-8ED1-460362119C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1" y="2547"/>
                <a:ext cx="117" cy="391"/>
                <a:chOff x="2721" y="2547"/>
                <a:chExt cx="117" cy="391"/>
              </a:xfrm>
            </p:grpSpPr>
            <p:grpSp>
              <p:nvGrpSpPr>
                <p:cNvPr id="224" name="Group 1031">
                  <a:extLst>
                    <a:ext uri="{FF2B5EF4-FFF2-40B4-BE49-F238E27FC236}">
                      <a16:creationId xmlns:a16="http://schemas.microsoft.com/office/drawing/2014/main" id="{3A34A669-1803-0F4E-BF47-C33AC3071DD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700" y="2800"/>
                  <a:ext cx="159" cy="117"/>
                  <a:chOff x="2543" y="1926"/>
                  <a:chExt cx="159" cy="117"/>
                </a:xfrm>
              </p:grpSpPr>
              <p:sp>
                <p:nvSpPr>
                  <p:cNvPr id="231" name="Freeform 1032">
                    <a:extLst>
                      <a:ext uri="{FF2B5EF4-FFF2-40B4-BE49-F238E27FC236}">
                        <a16:creationId xmlns:a16="http://schemas.microsoft.com/office/drawing/2014/main" id="{644D9101-1328-0341-912A-FDB40A37B5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2" name="Freeform 1033">
                    <a:extLst>
                      <a:ext uri="{FF2B5EF4-FFF2-40B4-BE49-F238E27FC236}">
                        <a16:creationId xmlns:a16="http://schemas.microsoft.com/office/drawing/2014/main" id="{DE472F44-6094-B34E-B2A9-A3999940E4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034">
                  <a:extLst>
                    <a:ext uri="{FF2B5EF4-FFF2-40B4-BE49-F238E27FC236}">
                      <a16:creationId xmlns:a16="http://schemas.microsoft.com/office/drawing/2014/main" id="{CBD628FA-8292-2548-BF50-ECAA76369DF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699" y="2688"/>
                  <a:ext cx="162" cy="117"/>
                  <a:chOff x="2654" y="1926"/>
                  <a:chExt cx="162" cy="117"/>
                </a:xfrm>
              </p:grpSpPr>
              <p:sp>
                <p:nvSpPr>
                  <p:cNvPr id="229" name="Freeform 1035">
                    <a:extLst>
                      <a:ext uri="{FF2B5EF4-FFF2-40B4-BE49-F238E27FC236}">
                        <a16:creationId xmlns:a16="http://schemas.microsoft.com/office/drawing/2014/main" id="{92E7C800-5451-734E-BB3A-F16EF43330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0" name="Freeform 1036">
                    <a:extLst>
                      <a:ext uri="{FF2B5EF4-FFF2-40B4-BE49-F238E27FC236}">
                        <a16:creationId xmlns:a16="http://schemas.microsoft.com/office/drawing/2014/main" id="{A955F108-0EF5-FD4F-B310-EDC2104E7B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6" name="Group 1037">
                  <a:extLst>
                    <a:ext uri="{FF2B5EF4-FFF2-40B4-BE49-F238E27FC236}">
                      <a16:creationId xmlns:a16="http://schemas.microsoft.com/office/drawing/2014/main" id="{CC536B8D-95EF-3D41-811A-CEA2603D6D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700" y="2568"/>
                  <a:ext cx="160" cy="117"/>
                  <a:chOff x="2775" y="1926"/>
                  <a:chExt cx="160" cy="117"/>
                </a:xfrm>
              </p:grpSpPr>
              <p:sp>
                <p:nvSpPr>
                  <p:cNvPr id="227" name="Freeform 1038">
                    <a:extLst>
                      <a:ext uri="{FF2B5EF4-FFF2-40B4-BE49-F238E27FC236}">
                        <a16:creationId xmlns:a16="http://schemas.microsoft.com/office/drawing/2014/main" id="{267418EF-E7D0-A74A-A5F8-44AA2C74CC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8" name="Freeform 1039">
                    <a:extLst>
                      <a:ext uri="{FF2B5EF4-FFF2-40B4-BE49-F238E27FC236}">
                        <a16:creationId xmlns:a16="http://schemas.microsoft.com/office/drawing/2014/main" id="{E9492D33-86C3-9447-BA15-D99F9C200D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16" name="Group 1040">
                <a:extLst>
                  <a:ext uri="{FF2B5EF4-FFF2-40B4-BE49-F238E27FC236}">
                    <a16:creationId xmlns:a16="http://schemas.microsoft.com/office/drawing/2014/main" id="{175B8BD6-9389-6F4B-A621-B6A982924E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833" y="2654"/>
                <a:ext cx="48" cy="60"/>
                <a:chOff x="2775" y="2031"/>
                <a:chExt cx="48" cy="60"/>
              </a:xfrm>
            </p:grpSpPr>
            <p:sp>
              <p:nvSpPr>
                <p:cNvPr id="222" name="Freeform 1041">
                  <a:extLst>
                    <a:ext uri="{FF2B5EF4-FFF2-40B4-BE49-F238E27FC236}">
                      <a16:creationId xmlns:a16="http://schemas.microsoft.com/office/drawing/2014/main" id="{48A52EF4-50BC-D447-88AE-FD5D20559A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4" y="2031"/>
                  <a:ext cx="29" cy="60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" name="Freeform 1042">
                  <a:extLst>
                    <a:ext uri="{FF2B5EF4-FFF2-40B4-BE49-F238E27FC236}">
                      <a16:creationId xmlns:a16="http://schemas.microsoft.com/office/drawing/2014/main" id="{E123CED4-5F07-B344-ACFD-7419BEF445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2031"/>
                  <a:ext cx="23" cy="60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17" name="Group 1043">
                <a:extLst>
                  <a:ext uri="{FF2B5EF4-FFF2-40B4-BE49-F238E27FC236}">
                    <a16:creationId xmlns:a16="http://schemas.microsoft.com/office/drawing/2014/main" id="{168620D4-4283-5949-AC28-490A2FA37F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841" y="2775"/>
                <a:ext cx="48" cy="59"/>
                <a:chOff x="2654" y="2039"/>
                <a:chExt cx="48" cy="59"/>
              </a:xfrm>
            </p:grpSpPr>
            <p:sp>
              <p:nvSpPr>
                <p:cNvPr id="220" name="Freeform 1044">
                  <a:extLst>
                    <a:ext uri="{FF2B5EF4-FFF2-40B4-BE49-F238E27FC236}">
                      <a16:creationId xmlns:a16="http://schemas.microsoft.com/office/drawing/2014/main" id="{77BAD570-A6EC-1E49-B62C-F4BFB58A78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9" y="2039"/>
                  <a:ext cx="23" cy="59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" name="Freeform 1045">
                  <a:extLst>
                    <a:ext uri="{FF2B5EF4-FFF2-40B4-BE49-F238E27FC236}">
                      <a16:creationId xmlns:a16="http://schemas.microsoft.com/office/drawing/2014/main" id="{813B7078-91CA-784A-BFFC-D94F9BC7A1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2039"/>
                  <a:ext cx="25" cy="59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" name="Line 1046">
                <a:extLst>
                  <a:ext uri="{FF2B5EF4-FFF2-40B4-BE49-F238E27FC236}">
                    <a16:creationId xmlns:a16="http://schemas.microsoft.com/office/drawing/2014/main" id="{179521A2-C776-8846-A8D5-EB233EDFBF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2794" y="2505"/>
                <a:ext cx="8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" name="Line 1047">
                <a:extLst>
                  <a:ext uri="{FF2B5EF4-FFF2-40B4-BE49-F238E27FC236}">
                    <a16:creationId xmlns:a16="http://schemas.microsoft.com/office/drawing/2014/main" id="{B30B4974-BE7A-4B4E-83B3-CE4985729C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2783" y="2990"/>
                <a:ext cx="10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BE301D35-ED47-B349-8D29-4F8FCB26DC47}"/>
                    </a:ext>
                  </a:extLst>
                </p:cNvPr>
                <p:cNvSpPr txBox="1"/>
                <p:nvPr/>
              </p:nvSpPr>
              <p:spPr>
                <a:xfrm>
                  <a:off x="5101352" y="4484750"/>
                  <a:ext cx="109126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0.166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BE301D35-ED47-B349-8D29-4F8FCB26DC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1352" y="4484750"/>
                  <a:ext cx="109126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8046" r="-5747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D6C4DFA1-D2AF-EF4C-A7E6-5FBA1BF89F95}"/>
                    </a:ext>
                  </a:extLst>
                </p:cNvPr>
                <p:cNvSpPr txBox="1"/>
                <p:nvPr/>
              </p:nvSpPr>
              <p:spPr>
                <a:xfrm>
                  <a:off x="6301087" y="4466510"/>
                  <a:ext cx="109126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0.166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D6C4DFA1-D2AF-EF4C-A7E6-5FBA1BF89F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1087" y="4466510"/>
                  <a:ext cx="109126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9195" r="-4598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808979CC-7437-8240-A86B-E26CF2847B63}"/>
                    </a:ext>
                  </a:extLst>
                </p:cNvPr>
                <p:cNvSpPr txBox="1"/>
                <p:nvPr/>
              </p:nvSpPr>
              <p:spPr>
                <a:xfrm>
                  <a:off x="5268160" y="2840808"/>
                  <a:ext cx="5145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808979CC-7437-8240-A86B-E26CF2847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160" y="2840808"/>
                  <a:ext cx="514564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11905" t="-6667" r="-11905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ED28AC9F-F876-7148-92B7-8814F9BD73EA}"/>
                    </a:ext>
                  </a:extLst>
                </p:cNvPr>
                <p:cNvSpPr txBox="1"/>
                <p:nvPr/>
              </p:nvSpPr>
              <p:spPr>
                <a:xfrm>
                  <a:off x="6481373" y="2852439"/>
                  <a:ext cx="62517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5 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ED28AC9F-F876-7148-92B7-8814F9BD73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1373" y="2852439"/>
                  <a:ext cx="625171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6000" t="-6667" r="-10000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945069-387F-F666-5EFA-6E0D1EA7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6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913E-B2F9-454C-9B46-1FE541EB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85E7B-5833-F34E-80B7-79B070CC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an </a:t>
            </a:r>
            <a:r>
              <a:rPr lang="en-US" b="1" dirty="0"/>
              <a:t>intuitive understanding </a:t>
            </a:r>
            <a:r>
              <a:rPr lang="en-US" dirty="0"/>
              <a:t>of the relation between active and reactive power flows and voltages</a:t>
            </a:r>
          </a:p>
          <a:p>
            <a:r>
              <a:rPr lang="en-US" dirty="0"/>
              <a:t>Develop the </a:t>
            </a:r>
            <a:r>
              <a:rPr lang="en-US" b="1" dirty="0"/>
              <a:t>mathematical formulation </a:t>
            </a:r>
            <a:r>
              <a:rPr lang="en-US" dirty="0"/>
              <a:t>of the power flow problem</a:t>
            </a:r>
          </a:p>
          <a:p>
            <a:r>
              <a:rPr lang="en-US" dirty="0"/>
              <a:t>Develop a </a:t>
            </a:r>
            <a:r>
              <a:rPr lang="en-US" b="1" dirty="0"/>
              <a:t>solution technique</a:t>
            </a:r>
            <a:r>
              <a:rPr lang="en-US" dirty="0"/>
              <a:t> for the non-linear power flow equations</a:t>
            </a:r>
          </a:p>
          <a:p>
            <a:r>
              <a:rPr lang="en-US" dirty="0"/>
              <a:t>Discuss techniques for </a:t>
            </a:r>
            <a:r>
              <a:rPr lang="en-US" b="1" dirty="0"/>
              <a:t>controlling flows and voltages</a:t>
            </a:r>
          </a:p>
          <a:p>
            <a:r>
              <a:rPr lang="en-US" dirty="0"/>
              <a:t>Discuss </a:t>
            </a:r>
            <a:r>
              <a:rPr lang="en-US" b="1" dirty="0"/>
              <a:t>applications</a:t>
            </a:r>
            <a:r>
              <a:rPr lang="en-US" dirty="0"/>
              <a:t> of power flow computations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84112-3A91-2718-EB94-4F154D583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01E1F6-5FAC-DE78-969A-740BEFBF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8.4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9723D-DB74-F842-B5E8-A0CA22FB30B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484313" y="1579563"/>
            <a:ext cx="10707687" cy="45878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Convert voltage source to current source and impedances to admittances</a:t>
            </a:r>
          </a:p>
        </p:txBody>
      </p:sp>
      <p:sp>
        <p:nvSpPr>
          <p:cNvPr id="103" name="Line 1055">
            <a:extLst>
              <a:ext uri="{FF2B5EF4-FFF2-40B4-BE49-F238E27FC236}">
                <a16:creationId xmlns:a16="http://schemas.microsoft.com/office/drawing/2014/main" id="{9BDDBCE3-5425-AA4C-B627-2C0F2A25493F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4121475" y="2689827"/>
            <a:ext cx="705" cy="144060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Line 1055">
            <a:extLst>
              <a:ext uri="{FF2B5EF4-FFF2-40B4-BE49-F238E27FC236}">
                <a16:creationId xmlns:a16="http://schemas.microsoft.com/office/drawing/2014/main" id="{8FCA0FA9-A639-B14E-9E74-0CFF6D5AAE37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8164305" y="2580513"/>
            <a:ext cx="507" cy="1643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8CF4CB-0C77-7F41-A450-6B9D5F79971C}"/>
              </a:ext>
            </a:extLst>
          </p:cNvPr>
          <p:cNvGrpSpPr/>
          <p:nvPr/>
        </p:nvGrpSpPr>
        <p:grpSpPr>
          <a:xfrm>
            <a:off x="4835295" y="3265425"/>
            <a:ext cx="2517399" cy="293585"/>
            <a:chOff x="7627973" y="4708699"/>
            <a:chExt cx="2517399" cy="293585"/>
          </a:xfrm>
        </p:grpSpPr>
        <p:grpSp>
          <p:nvGrpSpPr>
            <p:cNvPr id="131" name="Group 1029">
              <a:extLst>
                <a:ext uri="{FF2B5EF4-FFF2-40B4-BE49-F238E27FC236}">
                  <a16:creationId xmlns:a16="http://schemas.microsoft.com/office/drawing/2014/main" id="{C9F01C14-586F-D64A-8A29-9F7036ABD29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V="1">
              <a:off x="9407084" y="4187464"/>
              <a:ext cx="215798" cy="1260778"/>
              <a:chOff x="2721" y="2462"/>
              <a:chExt cx="173" cy="579"/>
            </a:xfrm>
          </p:grpSpPr>
          <p:grpSp>
            <p:nvGrpSpPr>
              <p:cNvPr id="167" name="Group 1030">
                <a:extLst>
                  <a:ext uri="{FF2B5EF4-FFF2-40B4-BE49-F238E27FC236}">
                    <a16:creationId xmlns:a16="http://schemas.microsoft.com/office/drawing/2014/main" id="{A4C3097A-1296-4D4E-B366-BAE7B3A55E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1" y="2547"/>
                <a:ext cx="117" cy="391"/>
                <a:chOff x="2721" y="2547"/>
                <a:chExt cx="117" cy="391"/>
              </a:xfrm>
            </p:grpSpPr>
            <p:grpSp>
              <p:nvGrpSpPr>
                <p:cNvPr id="176" name="Group 1031">
                  <a:extLst>
                    <a:ext uri="{FF2B5EF4-FFF2-40B4-BE49-F238E27FC236}">
                      <a16:creationId xmlns:a16="http://schemas.microsoft.com/office/drawing/2014/main" id="{86D71CC7-C920-1C41-9DEE-B48EC83919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700" y="2800"/>
                  <a:ext cx="159" cy="117"/>
                  <a:chOff x="2543" y="1926"/>
                  <a:chExt cx="159" cy="117"/>
                </a:xfrm>
              </p:grpSpPr>
              <p:sp>
                <p:nvSpPr>
                  <p:cNvPr id="183" name="Freeform 1032">
                    <a:extLst>
                      <a:ext uri="{FF2B5EF4-FFF2-40B4-BE49-F238E27FC236}">
                        <a16:creationId xmlns:a16="http://schemas.microsoft.com/office/drawing/2014/main" id="{BC7DDD4D-38B2-C541-BF7F-312F715E94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" name="Freeform 1033">
                    <a:extLst>
                      <a:ext uri="{FF2B5EF4-FFF2-40B4-BE49-F238E27FC236}">
                        <a16:creationId xmlns:a16="http://schemas.microsoft.com/office/drawing/2014/main" id="{3878CE8F-D420-9B4B-B8A8-B0ADEA6645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7" name="Group 1034">
                  <a:extLst>
                    <a:ext uri="{FF2B5EF4-FFF2-40B4-BE49-F238E27FC236}">
                      <a16:creationId xmlns:a16="http://schemas.microsoft.com/office/drawing/2014/main" id="{5CDC7B09-9830-894E-B875-D127E7DEA21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699" y="2688"/>
                  <a:ext cx="162" cy="117"/>
                  <a:chOff x="2654" y="1926"/>
                  <a:chExt cx="162" cy="117"/>
                </a:xfrm>
              </p:grpSpPr>
              <p:sp>
                <p:nvSpPr>
                  <p:cNvPr id="181" name="Freeform 1035">
                    <a:extLst>
                      <a:ext uri="{FF2B5EF4-FFF2-40B4-BE49-F238E27FC236}">
                        <a16:creationId xmlns:a16="http://schemas.microsoft.com/office/drawing/2014/main" id="{031052B4-C7C4-D442-B4FE-2FB34CFF1A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2" name="Freeform 1036">
                    <a:extLst>
                      <a:ext uri="{FF2B5EF4-FFF2-40B4-BE49-F238E27FC236}">
                        <a16:creationId xmlns:a16="http://schemas.microsoft.com/office/drawing/2014/main" id="{2E20C6CA-77C8-6F40-87A1-432C0258E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8" name="Group 1037">
                  <a:extLst>
                    <a:ext uri="{FF2B5EF4-FFF2-40B4-BE49-F238E27FC236}">
                      <a16:creationId xmlns:a16="http://schemas.microsoft.com/office/drawing/2014/main" id="{313B8C8E-94F4-5C49-8EF5-5E3310F1D03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700" y="2568"/>
                  <a:ext cx="160" cy="117"/>
                  <a:chOff x="2775" y="1926"/>
                  <a:chExt cx="160" cy="117"/>
                </a:xfrm>
              </p:grpSpPr>
              <p:sp>
                <p:nvSpPr>
                  <p:cNvPr id="179" name="Freeform 1038">
                    <a:extLst>
                      <a:ext uri="{FF2B5EF4-FFF2-40B4-BE49-F238E27FC236}">
                        <a16:creationId xmlns:a16="http://schemas.microsoft.com/office/drawing/2014/main" id="{FF0A34C5-E548-1947-851B-1C34FF1FBC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0" name="Freeform 1039">
                    <a:extLst>
                      <a:ext uri="{FF2B5EF4-FFF2-40B4-BE49-F238E27FC236}">
                        <a16:creationId xmlns:a16="http://schemas.microsoft.com/office/drawing/2014/main" id="{538803E4-FEA1-6C4D-A224-E622BB83D4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8" name="Group 1040">
                <a:extLst>
                  <a:ext uri="{FF2B5EF4-FFF2-40B4-BE49-F238E27FC236}">
                    <a16:creationId xmlns:a16="http://schemas.microsoft.com/office/drawing/2014/main" id="{A67BA3BA-3BAB-4C46-BDEE-226E16D327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833" y="2654"/>
                <a:ext cx="48" cy="60"/>
                <a:chOff x="2775" y="2031"/>
                <a:chExt cx="48" cy="60"/>
              </a:xfrm>
            </p:grpSpPr>
            <p:sp>
              <p:nvSpPr>
                <p:cNvPr id="174" name="Freeform 1041">
                  <a:extLst>
                    <a:ext uri="{FF2B5EF4-FFF2-40B4-BE49-F238E27FC236}">
                      <a16:creationId xmlns:a16="http://schemas.microsoft.com/office/drawing/2014/main" id="{1A2E29A1-B354-7044-AAC3-829AB87E1B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4" y="2031"/>
                  <a:ext cx="29" cy="60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Freeform 1042">
                  <a:extLst>
                    <a:ext uri="{FF2B5EF4-FFF2-40B4-BE49-F238E27FC236}">
                      <a16:creationId xmlns:a16="http://schemas.microsoft.com/office/drawing/2014/main" id="{86EE8FFB-E32E-964E-B0D4-1295F0FB62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2031"/>
                  <a:ext cx="23" cy="60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9" name="Group 1043">
                <a:extLst>
                  <a:ext uri="{FF2B5EF4-FFF2-40B4-BE49-F238E27FC236}">
                    <a16:creationId xmlns:a16="http://schemas.microsoft.com/office/drawing/2014/main" id="{BC347B5B-33A6-4742-B840-452074FCC3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841" y="2775"/>
                <a:ext cx="48" cy="59"/>
                <a:chOff x="2654" y="2039"/>
                <a:chExt cx="48" cy="59"/>
              </a:xfrm>
            </p:grpSpPr>
            <p:sp>
              <p:nvSpPr>
                <p:cNvPr id="172" name="Freeform 1044">
                  <a:extLst>
                    <a:ext uri="{FF2B5EF4-FFF2-40B4-BE49-F238E27FC236}">
                      <a16:creationId xmlns:a16="http://schemas.microsoft.com/office/drawing/2014/main" id="{C6FDBD0A-8DB3-F140-B7C4-26225525EC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9" y="2039"/>
                  <a:ext cx="23" cy="59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Freeform 1045">
                  <a:extLst>
                    <a:ext uri="{FF2B5EF4-FFF2-40B4-BE49-F238E27FC236}">
                      <a16:creationId xmlns:a16="http://schemas.microsoft.com/office/drawing/2014/main" id="{13B99BE6-6A76-FF4F-B0AF-7DDC2D0C20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2039"/>
                  <a:ext cx="25" cy="59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0" name="Line 1046">
                <a:extLst>
                  <a:ext uri="{FF2B5EF4-FFF2-40B4-BE49-F238E27FC236}">
                    <a16:creationId xmlns:a16="http://schemas.microsoft.com/office/drawing/2014/main" id="{745B7BDA-6940-E047-9301-4501025C7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2794" y="2505"/>
                <a:ext cx="8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Line 1047">
                <a:extLst>
                  <a:ext uri="{FF2B5EF4-FFF2-40B4-BE49-F238E27FC236}">
                    <a16:creationId xmlns:a16="http://schemas.microsoft.com/office/drawing/2014/main" id="{BDBC790B-DBB2-464D-B227-8144C7375C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2783" y="2990"/>
                <a:ext cx="10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2" name="Group 1048">
              <a:extLst>
                <a:ext uri="{FF2B5EF4-FFF2-40B4-BE49-F238E27FC236}">
                  <a16:creationId xmlns:a16="http://schemas.microsoft.com/office/drawing/2014/main" id="{40D6B231-3006-1141-90E2-11405E65E498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1569" y="4225103"/>
              <a:ext cx="293585" cy="1260778"/>
              <a:chOff x="3984" y="1344"/>
              <a:chExt cx="192" cy="576"/>
            </a:xfrm>
          </p:grpSpPr>
          <p:sp>
            <p:nvSpPr>
              <p:cNvPr id="159" name="Line 1049">
                <a:extLst>
                  <a:ext uri="{FF2B5EF4-FFF2-40B4-BE49-F238E27FC236}">
                    <a16:creationId xmlns:a16="http://schemas.microsoft.com/office/drawing/2014/main" id="{FF276BE2-2CC2-344F-8926-BCE36FA425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Line 1050">
                <a:extLst>
                  <a:ext uri="{FF2B5EF4-FFF2-40B4-BE49-F238E27FC236}">
                    <a16:creationId xmlns:a16="http://schemas.microsoft.com/office/drawing/2014/main" id="{7A9B9301-1B30-1D4C-84CE-FB159D3CDF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48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Line 1051">
                <a:extLst>
                  <a:ext uri="{FF2B5EF4-FFF2-40B4-BE49-F238E27FC236}">
                    <a16:creationId xmlns:a16="http://schemas.microsoft.com/office/drawing/2014/main" id="{3A6E617D-1797-A94B-9D0F-A879AE664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536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1052">
                <a:extLst>
                  <a:ext uri="{FF2B5EF4-FFF2-40B4-BE49-F238E27FC236}">
                    <a16:creationId xmlns:a16="http://schemas.microsoft.com/office/drawing/2014/main" id="{86EA562B-4344-9B4F-A6DE-B122510CFD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584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Line 1053">
                <a:extLst>
                  <a:ext uri="{FF2B5EF4-FFF2-40B4-BE49-F238E27FC236}">
                    <a16:creationId xmlns:a16="http://schemas.microsoft.com/office/drawing/2014/main" id="{79E28868-C566-A448-BB2B-75B6156CA1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632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1054">
                <a:extLst>
                  <a:ext uri="{FF2B5EF4-FFF2-40B4-BE49-F238E27FC236}">
                    <a16:creationId xmlns:a16="http://schemas.microsoft.com/office/drawing/2014/main" id="{94097958-7703-CC4B-BEF9-1357573245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172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Line 1055">
                <a:extLst>
                  <a:ext uri="{FF2B5EF4-FFF2-40B4-BE49-F238E27FC236}">
                    <a16:creationId xmlns:a16="http://schemas.microsoft.com/office/drawing/2014/main" id="{2D08DF04-AEDF-6540-9C40-9AD5A2557F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" name="Line 1056">
                <a:extLst>
                  <a:ext uri="{FF2B5EF4-FFF2-40B4-BE49-F238E27FC236}">
                    <a16:creationId xmlns:a16="http://schemas.microsoft.com/office/drawing/2014/main" id="{61A2C7A7-39EE-E044-91A1-425E8C3D4E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680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C1B40FD-B5B2-724B-B530-679D82FA6FB1}"/>
              </a:ext>
            </a:extLst>
          </p:cNvPr>
          <p:cNvGrpSpPr/>
          <p:nvPr/>
        </p:nvGrpSpPr>
        <p:grpSpPr>
          <a:xfrm>
            <a:off x="4606206" y="5151527"/>
            <a:ext cx="482144" cy="646139"/>
            <a:chOff x="7415996" y="5516686"/>
            <a:chExt cx="482144" cy="646139"/>
          </a:xfrm>
        </p:grpSpPr>
        <p:sp>
          <p:nvSpPr>
            <p:cNvPr id="91" name="Line 1067">
              <a:extLst>
                <a:ext uri="{FF2B5EF4-FFF2-40B4-BE49-F238E27FC236}">
                  <a16:creationId xmlns:a16="http://schemas.microsoft.com/office/drawing/2014/main" id="{A022A27F-E54D-9140-9EDE-CA92E6EE84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8453" y="5516686"/>
              <a:ext cx="0" cy="4039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Line 1072">
              <a:extLst>
                <a:ext uri="{FF2B5EF4-FFF2-40B4-BE49-F238E27FC236}">
                  <a16:creationId xmlns:a16="http://schemas.microsoft.com/office/drawing/2014/main" id="{7AE6F9FC-F6F3-6046-8E73-E1BADD9A30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1895" y="6057436"/>
              <a:ext cx="3352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1073">
              <a:extLst>
                <a:ext uri="{FF2B5EF4-FFF2-40B4-BE49-F238E27FC236}">
                  <a16:creationId xmlns:a16="http://schemas.microsoft.com/office/drawing/2014/main" id="{A6814EEB-18ED-3E4B-8C59-4833DB8ABC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04420" y="6162825"/>
              <a:ext cx="13023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Line 1074">
              <a:extLst>
                <a:ext uri="{FF2B5EF4-FFF2-40B4-BE49-F238E27FC236}">
                  <a16:creationId xmlns:a16="http://schemas.microsoft.com/office/drawing/2014/main" id="{0B06D874-323A-354B-A8CE-DDEF76D75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15996" y="5952046"/>
              <a:ext cx="482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5" name="Line 1055">
            <a:extLst>
              <a:ext uri="{FF2B5EF4-FFF2-40B4-BE49-F238E27FC236}">
                <a16:creationId xmlns:a16="http://schemas.microsoft.com/office/drawing/2014/main" id="{2F24969D-D9FA-4140-A15E-149CC73BC06A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4486968" y="3774418"/>
            <a:ext cx="723070" cy="649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F2BCA81-3E7F-AD43-8BB1-7639C397D47E}"/>
                  </a:ext>
                </a:extLst>
              </p:cNvPr>
              <p:cNvSpPr txBox="1"/>
              <p:nvPr/>
            </p:nvSpPr>
            <p:spPr>
              <a:xfrm>
                <a:off x="5101352" y="4484750"/>
                <a:ext cx="10912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0.166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F2BCA81-3E7F-AD43-8BB1-7639C397D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352" y="4484750"/>
                <a:ext cx="1091260" cy="369332"/>
              </a:xfrm>
              <a:prstGeom prst="rect">
                <a:avLst/>
              </a:prstGeom>
              <a:blipFill>
                <a:blip r:embed="rId2"/>
                <a:stretch>
                  <a:fillRect l="-8046" r="-5747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1057">
            <a:extLst>
              <a:ext uri="{FF2B5EF4-FFF2-40B4-BE49-F238E27FC236}">
                <a16:creationId xmlns:a16="http://schemas.microsoft.com/office/drawing/2014/main" id="{BCA3D84A-F8D8-CB42-B656-A1835F1EE225}"/>
              </a:ext>
            </a:extLst>
          </p:cNvPr>
          <p:cNvGrpSpPr>
            <a:grpSpLocks/>
          </p:cNvGrpSpPr>
          <p:nvPr/>
        </p:nvGrpSpPr>
        <p:grpSpPr bwMode="auto">
          <a:xfrm>
            <a:off x="4601189" y="4137344"/>
            <a:ext cx="471060" cy="1045113"/>
            <a:chOff x="3600" y="1121"/>
            <a:chExt cx="340" cy="833"/>
          </a:xfrm>
        </p:grpSpPr>
        <p:sp>
          <p:nvSpPr>
            <p:cNvPr id="98" name="Line 1058">
              <a:extLst>
                <a:ext uri="{FF2B5EF4-FFF2-40B4-BE49-F238E27FC236}">
                  <a16:creationId xmlns:a16="http://schemas.microsoft.com/office/drawing/2014/main" id="{EE6A4397-772E-9040-B4FC-43BA80F1F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7" y="1121"/>
              <a:ext cx="0" cy="3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1059">
              <a:extLst>
                <a:ext uri="{FF2B5EF4-FFF2-40B4-BE49-F238E27FC236}">
                  <a16:creationId xmlns:a16="http://schemas.microsoft.com/office/drawing/2014/main" id="{BEA0EA0B-FA98-7943-A575-9B4F3A15CD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484"/>
              <a:ext cx="3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0" name="Group 1060">
              <a:extLst>
                <a:ext uri="{FF2B5EF4-FFF2-40B4-BE49-F238E27FC236}">
                  <a16:creationId xmlns:a16="http://schemas.microsoft.com/office/drawing/2014/main" id="{975F3BF8-CA7A-D14F-8CA1-E00CC09D5D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3" y="1619"/>
              <a:ext cx="337" cy="335"/>
              <a:chOff x="3603" y="1696"/>
              <a:chExt cx="337" cy="335"/>
            </a:xfrm>
          </p:grpSpPr>
          <p:sp>
            <p:nvSpPr>
              <p:cNvPr id="101" name="Line 1061">
                <a:extLst>
                  <a:ext uri="{FF2B5EF4-FFF2-40B4-BE49-F238E27FC236}">
                    <a16:creationId xmlns:a16="http://schemas.microsoft.com/office/drawing/2014/main" id="{8CE96B05-47BD-CE47-B6D8-D58B5B3CC7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7" y="1709"/>
                <a:ext cx="0" cy="32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1062">
                <a:extLst>
                  <a:ext uri="{FF2B5EF4-FFF2-40B4-BE49-F238E27FC236}">
                    <a16:creationId xmlns:a16="http://schemas.microsoft.com/office/drawing/2014/main" id="{B78D70C8-1087-1D4D-869D-24BCDA1912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1696"/>
                <a:ext cx="33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4F9303C-3753-C64B-9015-E77013758ED9}"/>
              </a:ext>
            </a:extLst>
          </p:cNvPr>
          <p:cNvGrpSpPr/>
          <p:nvPr/>
        </p:nvGrpSpPr>
        <p:grpSpPr>
          <a:xfrm>
            <a:off x="7419236" y="5117019"/>
            <a:ext cx="482144" cy="646139"/>
            <a:chOff x="7415996" y="5516686"/>
            <a:chExt cx="482144" cy="646139"/>
          </a:xfrm>
        </p:grpSpPr>
        <p:sp>
          <p:nvSpPr>
            <p:cNvPr id="133" name="Line 1067">
              <a:extLst>
                <a:ext uri="{FF2B5EF4-FFF2-40B4-BE49-F238E27FC236}">
                  <a16:creationId xmlns:a16="http://schemas.microsoft.com/office/drawing/2014/main" id="{064FC6C6-F86C-964B-AB22-B96E8F0928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8453" y="5516686"/>
              <a:ext cx="0" cy="4039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1072">
              <a:extLst>
                <a:ext uri="{FF2B5EF4-FFF2-40B4-BE49-F238E27FC236}">
                  <a16:creationId xmlns:a16="http://schemas.microsoft.com/office/drawing/2014/main" id="{0C529946-0458-7F46-BDA6-8D284B0CDB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1895" y="6057436"/>
              <a:ext cx="3352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Line 1073">
              <a:extLst>
                <a:ext uri="{FF2B5EF4-FFF2-40B4-BE49-F238E27FC236}">
                  <a16:creationId xmlns:a16="http://schemas.microsoft.com/office/drawing/2014/main" id="{E5B66F82-C526-334D-A83C-007157FA2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04420" y="6162825"/>
              <a:ext cx="13023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1074">
              <a:extLst>
                <a:ext uri="{FF2B5EF4-FFF2-40B4-BE49-F238E27FC236}">
                  <a16:creationId xmlns:a16="http://schemas.microsoft.com/office/drawing/2014/main" id="{1E5BEAB6-6B69-B440-A566-D810E6AE15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15996" y="5952046"/>
              <a:ext cx="482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7" name="Line 1055">
            <a:extLst>
              <a:ext uri="{FF2B5EF4-FFF2-40B4-BE49-F238E27FC236}">
                <a16:creationId xmlns:a16="http://schemas.microsoft.com/office/drawing/2014/main" id="{38E14BA4-CE38-D54B-8CD2-6DE105221A62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7302048" y="3763060"/>
            <a:ext cx="723070" cy="649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9" name="Group 1057">
            <a:extLst>
              <a:ext uri="{FF2B5EF4-FFF2-40B4-BE49-F238E27FC236}">
                <a16:creationId xmlns:a16="http://schemas.microsoft.com/office/drawing/2014/main" id="{9B316182-63F7-A248-9486-BDA532CE2C76}"/>
              </a:ext>
            </a:extLst>
          </p:cNvPr>
          <p:cNvGrpSpPr>
            <a:grpSpLocks/>
          </p:cNvGrpSpPr>
          <p:nvPr/>
        </p:nvGrpSpPr>
        <p:grpSpPr bwMode="auto">
          <a:xfrm>
            <a:off x="7414219" y="4102836"/>
            <a:ext cx="471060" cy="1045113"/>
            <a:chOff x="3600" y="1121"/>
            <a:chExt cx="340" cy="833"/>
          </a:xfrm>
        </p:grpSpPr>
        <p:sp>
          <p:nvSpPr>
            <p:cNvPr id="140" name="Line 1058">
              <a:extLst>
                <a:ext uri="{FF2B5EF4-FFF2-40B4-BE49-F238E27FC236}">
                  <a16:creationId xmlns:a16="http://schemas.microsoft.com/office/drawing/2014/main" id="{C3357EF1-E96B-7B41-921B-02FACA21DE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7" y="1121"/>
              <a:ext cx="0" cy="3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Line 1059">
              <a:extLst>
                <a:ext uri="{FF2B5EF4-FFF2-40B4-BE49-F238E27FC236}">
                  <a16:creationId xmlns:a16="http://schemas.microsoft.com/office/drawing/2014/main" id="{5BF81C4E-6A36-0246-9643-D23416F928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484"/>
              <a:ext cx="3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2" name="Group 1060">
              <a:extLst>
                <a:ext uri="{FF2B5EF4-FFF2-40B4-BE49-F238E27FC236}">
                  <a16:creationId xmlns:a16="http://schemas.microsoft.com/office/drawing/2014/main" id="{FA5F861B-EE7A-B248-8E86-793C4CA86B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3" y="1619"/>
              <a:ext cx="337" cy="335"/>
              <a:chOff x="3603" y="1696"/>
              <a:chExt cx="337" cy="335"/>
            </a:xfrm>
          </p:grpSpPr>
          <p:sp>
            <p:nvSpPr>
              <p:cNvPr id="143" name="Line 1061">
                <a:extLst>
                  <a:ext uri="{FF2B5EF4-FFF2-40B4-BE49-F238E27FC236}">
                    <a16:creationId xmlns:a16="http://schemas.microsoft.com/office/drawing/2014/main" id="{3F5637AA-1CA8-8A42-AEE6-B9E6CCB748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7" y="1709"/>
                <a:ext cx="0" cy="32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" name="Line 1062">
                <a:extLst>
                  <a:ext uri="{FF2B5EF4-FFF2-40B4-BE49-F238E27FC236}">
                    <a16:creationId xmlns:a16="http://schemas.microsoft.com/office/drawing/2014/main" id="{81942D3A-F95D-4444-A755-4E1364A66B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1696"/>
                <a:ext cx="33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04" name="Oval 38">
            <a:extLst>
              <a:ext uri="{FF2B5EF4-FFF2-40B4-BE49-F238E27FC236}">
                <a16:creationId xmlns:a16="http://schemas.microsoft.com/office/drawing/2014/main" id="{A53E5AF7-F8E8-514C-9502-0436AB6BA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8088" y="3339910"/>
            <a:ext cx="127000" cy="1365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BCC9A16A-8E31-1B4D-B52E-3C19089869E1}"/>
                  </a:ext>
                </a:extLst>
              </p:cNvPr>
              <p:cNvSpPr txBox="1"/>
              <p:nvPr/>
            </p:nvSpPr>
            <p:spPr>
              <a:xfrm>
                <a:off x="461087" y="4834126"/>
                <a:ext cx="14607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−9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BCC9A16A-8E31-1B4D-B52E-3C1908986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87" y="4834126"/>
                <a:ext cx="1460721" cy="369332"/>
              </a:xfrm>
              <a:prstGeom prst="rect">
                <a:avLst/>
              </a:prstGeom>
              <a:blipFill>
                <a:blip r:embed="rId3"/>
                <a:stretch>
                  <a:fillRect l="-5172" r="-344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Line 1055">
            <a:extLst>
              <a:ext uri="{FF2B5EF4-FFF2-40B4-BE49-F238E27FC236}">
                <a16:creationId xmlns:a16="http://schemas.microsoft.com/office/drawing/2014/main" id="{012F9571-26D1-144B-825A-CE3FE81C1093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3041739" y="3040284"/>
            <a:ext cx="3419" cy="7445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27A805EB-5355-1147-8CED-DFBD1F4A5B4F}"/>
                  </a:ext>
                </a:extLst>
              </p:cNvPr>
              <p:cNvSpPr txBox="1"/>
              <p:nvPr/>
            </p:nvSpPr>
            <p:spPr>
              <a:xfrm>
                <a:off x="3307912" y="4559862"/>
                <a:ext cx="10479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0.5 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27A805EB-5355-1147-8CED-DFBD1F4A5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912" y="4559862"/>
                <a:ext cx="1047979" cy="369332"/>
              </a:xfrm>
              <a:prstGeom prst="rect">
                <a:avLst/>
              </a:prstGeom>
              <a:blipFill>
                <a:blip r:embed="rId4"/>
                <a:stretch>
                  <a:fillRect l="-1190" t="-6667" r="-4762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TextBox 207">
            <a:extLst>
              <a:ext uri="{FF2B5EF4-FFF2-40B4-BE49-F238E27FC236}">
                <a16:creationId xmlns:a16="http://schemas.microsoft.com/office/drawing/2014/main" id="{554F663E-45A3-F04A-943C-42EC5340D4E1}"/>
              </a:ext>
            </a:extLst>
          </p:cNvPr>
          <p:cNvSpPr txBox="1"/>
          <p:nvPr/>
        </p:nvSpPr>
        <p:spPr>
          <a:xfrm>
            <a:off x="2533214" y="29971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09" name="Line 23">
            <a:extLst>
              <a:ext uri="{FF2B5EF4-FFF2-40B4-BE49-F238E27FC236}">
                <a16:creationId xmlns:a16="http://schemas.microsoft.com/office/drawing/2014/main" id="{B9CCD987-5910-F240-A535-53191AC87A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7388" y="4794842"/>
            <a:ext cx="1976" cy="48675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00"/>
          </a:p>
        </p:txBody>
      </p:sp>
      <p:grpSp>
        <p:nvGrpSpPr>
          <p:cNvPr id="233" name="Group 1029">
            <a:extLst>
              <a:ext uri="{FF2B5EF4-FFF2-40B4-BE49-F238E27FC236}">
                <a16:creationId xmlns:a16="http://schemas.microsoft.com/office/drawing/2014/main" id="{B36E7C4B-54BC-7C44-B285-EB5C7A0945B7}"/>
              </a:ext>
            </a:extLst>
          </p:cNvPr>
          <p:cNvGrpSpPr>
            <a:grpSpLocks/>
          </p:cNvGrpSpPr>
          <p:nvPr/>
        </p:nvGrpSpPr>
        <p:grpSpPr bwMode="auto">
          <a:xfrm rot="10800000" flipV="1">
            <a:off x="2998034" y="4088761"/>
            <a:ext cx="215798" cy="1260778"/>
            <a:chOff x="2721" y="2462"/>
            <a:chExt cx="173" cy="579"/>
          </a:xfrm>
        </p:grpSpPr>
        <p:grpSp>
          <p:nvGrpSpPr>
            <p:cNvPr id="234" name="Group 1030">
              <a:extLst>
                <a:ext uri="{FF2B5EF4-FFF2-40B4-BE49-F238E27FC236}">
                  <a16:creationId xmlns:a16="http://schemas.microsoft.com/office/drawing/2014/main" id="{2D41A9A7-966C-2548-A50A-E3D5320EC3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1" y="2547"/>
              <a:ext cx="117" cy="391"/>
              <a:chOff x="2721" y="2547"/>
              <a:chExt cx="117" cy="391"/>
            </a:xfrm>
          </p:grpSpPr>
          <p:grpSp>
            <p:nvGrpSpPr>
              <p:cNvPr id="243" name="Group 1031">
                <a:extLst>
                  <a:ext uri="{FF2B5EF4-FFF2-40B4-BE49-F238E27FC236}">
                    <a16:creationId xmlns:a16="http://schemas.microsoft.com/office/drawing/2014/main" id="{D38E7D08-F617-0746-8329-C0FDE0C666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700" y="2800"/>
                <a:ext cx="159" cy="117"/>
                <a:chOff x="2543" y="1926"/>
                <a:chExt cx="159" cy="117"/>
              </a:xfrm>
            </p:grpSpPr>
            <p:sp>
              <p:nvSpPr>
                <p:cNvPr id="250" name="Freeform 1032">
                  <a:extLst>
                    <a:ext uri="{FF2B5EF4-FFF2-40B4-BE49-F238E27FC236}">
                      <a16:creationId xmlns:a16="http://schemas.microsoft.com/office/drawing/2014/main" id="{0D3CEB25-E9B0-4545-9CA3-814DDECC71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1" name="Freeform 1033">
                  <a:extLst>
                    <a:ext uri="{FF2B5EF4-FFF2-40B4-BE49-F238E27FC236}">
                      <a16:creationId xmlns:a16="http://schemas.microsoft.com/office/drawing/2014/main" id="{928B558E-6DF0-1E4B-AB03-D47CD3B8CB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44" name="Group 1034">
                <a:extLst>
                  <a:ext uri="{FF2B5EF4-FFF2-40B4-BE49-F238E27FC236}">
                    <a16:creationId xmlns:a16="http://schemas.microsoft.com/office/drawing/2014/main" id="{E898274D-54FA-AF4C-9CF1-A2DA82A7B2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699" y="2688"/>
                <a:ext cx="162" cy="117"/>
                <a:chOff x="2654" y="1926"/>
                <a:chExt cx="162" cy="117"/>
              </a:xfrm>
            </p:grpSpPr>
            <p:sp>
              <p:nvSpPr>
                <p:cNvPr id="248" name="Freeform 1035">
                  <a:extLst>
                    <a:ext uri="{FF2B5EF4-FFF2-40B4-BE49-F238E27FC236}">
                      <a16:creationId xmlns:a16="http://schemas.microsoft.com/office/drawing/2014/main" id="{4435EDD1-712B-9746-BB28-F9841C7AF1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9" name="Freeform 1036">
                  <a:extLst>
                    <a:ext uri="{FF2B5EF4-FFF2-40B4-BE49-F238E27FC236}">
                      <a16:creationId xmlns:a16="http://schemas.microsoft.com/office/drawing/2014/main" id="{103677F6-02E8-CE43-A1FA-48FCC4F796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45" name="Group 1037">
                <a:extLst>
                  <a:ext uri="{FF2B5EF4-FFF2-40B4-BE49-F238E27FC236}">
                    <a16:creationId xmlns:a16="http://schemas.microsoft.com/office/drawing/2014/main" id="{2A1C923B-291F-664A-87F1-3155AE6842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700" y="2568"/>
                <a:ext cx="160" cy="117"/>
                <a:chOff x="2775" y="1926"/>
                <a:chExt cx="160" cy="117"/>
              </a:xfrm>
            </p:grpSpPr>
            <p:sp>
              <p:nvSpPr>
                <p:cNvPr id="246" name="Freeform 1038">
                  <a:extLst>
                    <a:ext uri="{FF2B5EF4-FFF2-40B4-BE49-F238E27FC236}">
                      <a16:creationId xmlns:a16="http://schemas.microsoft.com/office/drawing/2014/main" id="{8907B713-5756-5943-8627-A0845DB3BB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7" name="Freeform 1039">
                  <a:extLst>
                    <a:ext uri="{FF2B5EF4-FFF2-40B4-BE49-F238E27FC236}">
                      <a16:creationId xmlns:a16="http://schemas.microsoft.com/office/drawing/2014/main" id="{3E5AEB7A-AFC1-D845-9F82-FD7AE5AC93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35" name="Group 1040">
              <a:extLst>
                <a:ext uri="{FF2B5EF4-FFF2-40B4-BE49-F238E27FC236}">
                  <a16:creationId xmlns:a16="http://schemas.microsoft.com/office/drawing/2014/main" id="{E94ECA37-3B54-6D40-8844-1BAE4F188AF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2833" y="2654"/>
              <a:ext cx="48" cy="60"/>
              <a:chOff x="2775" y="2031"/>
              <a:chExt cx="48" cy="60"/>
            </a:xfrm>
          </p:grpSpPr>
          <p:sp>
            <p:nvSpPr>
              <p:cNvPr id="241" name="Freeform 1041">
                <a:extLst>
                  <a:ext uri="{FF2B5EF4-FFF2-40B4-BE49-F238E27FC236}">
                    <a16:creationId xmlns:a16="http://schemas.microsoft.com/office/drawing/2014/main" id="{BBFE7D0E-9C31-8648-BF36-5B54B97834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4" y="2031"/>
                <a:ext cx="29" cy="60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Freeform 1042">
                <a:extLst>
                  <a:ext uri="{FF2B5EF4-FFF2-40B4-BE49-F238E27FC236}">
                    <a16:creationId xmlns:a16="http://schemas.microsoft.com/office/drawing/2014/main" id="{FF1D77A1-1D52-544B-9239-9D09B84B7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5" y="2031"/>
                <a:ext cx="23" cy="60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6" name="Group 1043">
              <a:extLst>
                <a:ext uri="{FF2B5EF4-FFF2-40B4-BE49-F238E27FC236}">
                  <a16:creationId xmlns:a16="http://schemas.microsoft.com/office/drawing/2014/main" id="{D784C7E5-C69A-9640-BA57-659713B49AE1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2841" y="2775"/>
              <a:ext cx="48" cy="59"/>
              <a:chOff x="2654" y="2039"/>
              <a:chExt cx="48" cy="59"/>
            </a:xfrm>
          </p:grpSpPr>
          <p:sp>
            <p:nvSpPr>
              <p:cNvPr id="239" name="Freeform 1044">
                <a:extLst>
                  <a:ext uri="{FF2B5EF4-FFF2-40B4-BE49-F238E27FC236}">
                    <a16:creationId xmlns:a16="http://schemas.microsoft.com/office/drawing/2014/main" id="{EB6A2B67-B5ED-C84D-8198-BC06FB12B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9" y="2039"/>
                <a:ext cx="23" cy="59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Freeform 1045">
                <a:extLst>
                  <a:ext uri="{FF2B5EF4-FFF2-40B4-BE49-F238E27FC236}">
                    <a16:creationId xmlns:a16="http://schemas.microsoft.com/office/drawing/2014/main" id="{FCF2AEC4-434D-734E-8845-8B3CA6CA8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4" y="2039"/>
                <a:ext cx="25" cy="59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7" name="Line 1046">
              <a:extLst>
                <a:ext uri="{FF2B5EF4-FFF2-40B4-BE49-F238E27FC236}">
                  <a16:creationId xmlns:a16="http://schemas.microsoft.com/office/drawing/2014/main" id="{E6D17B6A-1284-3D43-ABC0-6919331D192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2794" y="2505"/>
              <a:ext cx="8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Line 1047">
              <a:extLst>
                <a:ext uri="{FF2B5EF4-FFF2-40B4-BE49-F238E27FC236}">
                  <a16:creationId xmlns:a16="http://schemas.microsoft.com/office/drawing/2014/main" id="{7555303C-3A56-9D48-AB57-0D6C16492FB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2783" y="2990"/>
              <a:ext cx="1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2" name="Oval 16">
            <a:extLst>
              <a:ext uri="{FF2B5EF4-FFF2-40B4-BE49-F238E27FC236}">
                <a16:creationId xmlns:a16="http://schemas.microsoft.com/office/drawing/2014/main" id="{62A90ED3-DBAD-D843-AA69-29964CD8F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603" y="4705874"/>
            <a:ext cx="652462" cy="652463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CDFE12A8-7E60-A742-B3CD-38AD04AE8D3F}"/>
              </a:ext>
            </a:extLst>
          </p:cNvPr>
          <p:cNvGrpSpPr/>
          <p:nvPr/>
        </p:nvGrpSpPr>
        <p:grpSpPr>
          <a:xfrm>
            <a:off x="2098377" y="5370438"/>
            <a:ext cx="482144" cy="646139"/>
            <a:chOff x="7415996" y="5516686"/>
            <a:chExt cx="482144" cy="646139"/>
          </a:xfrm>
        </p:grpSpPr>
        <p:sp>
          <p:nvSpPr>
            <p:cNvPr id="254" name="Line 1067">
              <a:extLst>
                <a:ext uri="{FF2B5EF4-FFF2-40B4-BE49-F238E27FC236}">
                  <a16:creationId xmlns:a16="http://schemas.microsoft.com/office/drawing/2014/main" id="{B64298A3-E643-0C46-8754-5DB48DD533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8453" y="5516686"/>
              <a:ext cx="0" cy="4039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Line 1072">
              <a:extLst>
                <a:ext uri="{FF2B5EF4-FFF2-40B4-BE49-F238E27FC236}">
                  <a16:creationId xmlns:a16="http://schemas.microsoft.com/office/drawing/2014/main" id="{E952261E-9E5D-EE42-ABBF-86B91CFF30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1895" y="6057436"/>
              <a:ext cx="3352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Line 1073">
              <a:extLst>
                <a:ext uri="{FF2B5EF4-FFF2-40B4-BE49-F238E27FC236}">
                  <a16:creationId xmlns:a16="http://schemas.microsoft.com/office/drawing/2014/main" id="{2382BEA9-553E-B845-A15D-223876DF0C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04420" y="6162825"/>
              <a:ext cx="13023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Line 1074">
              <a:extLst>
                <a:ext uri="{FF2B5EF4-FFF2-40B4-BE49-F238E27FC236}">
                  <a16:creationId xmlns:a16="http://schemas.microsoft.com/office/drawing/2014/main" id="{547669BA-A5E6-9741-9215-64BF6D01B5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15996" y="5952046"/>
              <a:ext cx="482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8" name="Line 1055">
            <a:extLst>
              <a:ext uri="{FF2B5EF4-FFF2-40B4-BE49-F238E27FC236}">
                <a16:creationId xmlns:a16="http://schemas.microsoft.com/office/drawing/2014/main" id="{47F09A9D-A73A-454E-83DD-C0587EED5179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2387269" y="3785232"/>
            <a:ext cx="5987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9" name="Line 1055">
            <a:extLst>
              <a:ext uri="{FF2B5EF4-FFF2-40B4-BE49-F238E27FC236}">
                <a16:creationId xmlns:a16="http://schemas.microsoft.com/office/drawing/2014/main" id="{22EEAA79-10AA-884B-B868-8ECFD84F3FB6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2706385" y="3713873"/>
            <a:ext cx="5859" cy="74977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0" name="Line 1055">
            <a:extLst>
              <a:ext uri="{FF2B5EF4-FFF2-40B4-BE49-F238E27FC236}">
                <a16:creationId xmlns:a16="http://schemas.microsoft.com/office/drawing/2014/main" id="{3FF4319A-A6FC-D243-8985-D790F8315EA5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2048001" y="4395323"/>
            <a:ext cx="5987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884CA17-22BE-4548-8726-10669B6CA9AB}"/>
              </a:ext>
            </a:extLst>
          </p:cNvPr>
          <p:cNvGrpSpPr/>
          <p:nvPr/>
        </p:nvGrpSpPr>
        <p:grpSpPr>
          <a:xfrm>
            <a:off x="2828858" y="5347951"/>
            <a:ext cx="482144" cy="646139"/>
            <a:chOff x="7415996" y="5516686"/>
            <a:chExt cx="482144" cy="646139"/>
          </a:xfrm>
        </p:grpSpPr>
        <p:sp>
          <p:nvSpPr>
            <p:cNvPr id="262" name="Line 1067">
              <a:extLst>
                <a:ext uri="{FF2B5EF4-FFF2-40B4-BE49-F238E27FC236}">
                  <a16:creationId xmlns:a16="http://schemas.microsoft.com/office/drawing/2014/main" id="{56F86B18-518C-2B49-A9BF-6A63270367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8453" y="5516686"/>
              <a:ext cx="0" cy="4039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Line 1072">
              <a:extLst>
                <a:ext uri="{FF2B5EF4-FFF2-40B4-BE49-F238E27FC236}">
                  <a16:creationId xmlns:a16="http://schemas.microsoft.com/office/drawing/2014/main" id="{3DC45D01-EA42-8D40-A923-CE667F6FD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1895" y="6057436"/>
              <a:ext cx="3352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Line 1073">
              <a:extLst>
                <a:ext uri="{FF2B5EF4-FFF2-40B4-BE49-F238E27FC236}">
                  <a16:creationId xmlns:a16="http://schemas.microsoft.com/office/drawing/2014/main" id="{58005404-CBFF-BF4A-A6D9-02BDEC1A7F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04420" y="6162825"/>
              <a:ext cx="13023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Line 1074">
              <a:extLst>
                <a:ext uri="{FF2B5EF4-FFF2-40B4-BE49-F238E27FC236}">
                  <a16:creationId xmlns:a16="http://schemas.microsoft.com/office/drawing/2014/main" id="{49551AED-05D8-CF4C-AF00-DA3A959F7D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15996" y="5952046"/>
              <a:ext cx="482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" name="Oval 38">
            <a:extLst>
              <a:ext uri="{FF2B5EF4-FFF2-40B4-BE49-F238E27FC236}">
                <a16:creationId xmlns:a16="http://schemas.microsoft.com/office/drawing/2014/main" id="{7A4BF619-ED01-474B-A3D2-38CB0A547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7927" y="3326658"/>
            <a:ext cx="127000" cy="1365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68" name="Line 1055">
            <a:extLst>
              <a:ext uri="{FF2B5EF4-FFF2-40B4-BE49-F238E27FC236}">
                <a16:creationId xmlns:a16="http://schemas.microsoft.com/office/drawing/2014/main" id="{6137FA30-B3D6-014D-B1C6-3E061A4F0A64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9171354" y="3027071"/>
            <a:ext cx="3419" cy="7445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459C6387-7CD5-954E-956F-0C7E6850D6BD}"/>
                  </a:ext>
                </a:extLst>
              </p:cNvPr>
              <p:cNvSpPr txBox="1"/>
              <p:nvPr/>
            </p:nvSpPr>
            <p:spPr>
              <a:xfrm>
                <a:off x="8111003" y="4620073"/>
                <a:ext cx="8155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459C6387-7CD5-954E-956F-0C7E6850D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1003" y="4620073"/>
                <a:ext cx="815544" cy="369332"/>
              </a:xfrm>
              <a:prstGeom prst="rect">
                <a:avLst/>
              </a:prstGeom>
              <a:blipFill>
                <a:blip r:embed="rId5"/>
                <a:stretch>
                  <a:fillRect l="-1538" t="-6667" r="-7692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TextBox 269">
            <a:extLst>
              <a:ext uri="{FF2B5EF4-FFF2-40B4-BE49-F238E27FC236}">
                <a16:creationId xmlns:a16="http://schemas.microsoft.com/office/drawing/2014/main" id="{39ADDE43-0BAC-7546-9DFC-C27FB3563A8B}"/>
              </a:ext>
            </a:extLst>
          </p:cNvPr>
          <p:cNvSpPr txBox="1"/>
          <p:nvPr/>
        </p:nvSpPr>
        <p:spPr>
          <a:xfrm>
            <a:off x="9403053" y="29838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7" name="Line 1055">
            <a:extLst>
              <a:ext uri="{FF2B5EF4-FFF2-40B4-BE49-F238E27FC236}">
                <a16:creationId xmlns:a16="http://schemas.microsoft.com/office/drawing/2014/main" id="{F8613A38-62DD-D746-998E-8D8ED9EFC7A4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9257108" y="3771980"/>
            <a:ext cx="5987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8" name="Line 1055">
            <a:extLst>
              <a:ext uri="{FF2B5EF4-FFF2-40B4-BE49-F238E27FC236}">
                <a16:creationId xmlns:a16="http://schemas.microsoft.com/office/drawing/2014/main" id="{F2DB3F7E-9CC9-864A-987C-D5E41F5CBF59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9576224" y="3700621"/>
            <a:ext cx="5859" cy="74977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AFA1F3-B667-7041-9735-0818255CC1EB}"/>
              </a:ext>
            </a:extLst>
          </p:cNvPr>
          <p:cNvGrpSpPr/>
          <p:nvPr/>
        </p:nvGrpSpPr>
        <p:grpSpPr>
          <a:xfrm>
            <a:off x="9622716" y="4071368"/>
            <a:ext cx="652462" cy="1920642"/>
            <a:chOff x="10588891" y="3394920"/>
            <a:chExt cx="652462" cy="1920642"/>
          </a:xfrm>
        </p:grpSpPr>
        <p:sp>
          <p:nvSpPr>
            <p:cNvPr id="271" name="Line 23">
              <a:extLst>
                <a:ext uri="{FF2B5EF4-FFF2-40B4-BE49-F238E27FC236}">
                  <a16:creationId xmlns:a16="http://schemas.microsoft.com/office/drawing/2014/main" id="{66579C75-5629-1444-B1E4-92ACCA46C4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13676" y="4079326"/>
              <a:ext cx="1976" cy="4867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B51D291-C496-8C4C-9CFC-4200EC242F80}"/>
                </a:ext>
              </a:extLst>
            </p:cNvPr>
            <p:cNvGrpSpPr/>
            <p:nvPr/>
          </p:nvGrpSpPr>
          <p:grpSpPr>
            <a:xfrm>
              <a:off x="10588891" y="3394920"/>
              <a:ext cx="652462" cy="1920642"/>
              <a:chOff x="8892442" y="4082683"/>
              <a:chExt cx="652462" cy="1920642"/>
            </a:xfrm>
          </p:grpSpPr>
          <p:sp>
            <p:nvSpPr>
              <p:cNvPr id="291" name="Oval 16">
                <a:extLst>
                  <a:ext uri="{FF2B5EF4-FFF2-40B4-BE49-F238E27FC236}">
                    <a16:creationId xmlns:a16="http://schemas.microsoft.com/office/drawing/2014/main" id="{FCD800DA-438F-EE49-9032-C158BB382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2442" y="4692622"/>
                <a:ext cx="652462" cy="65246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800" dirty="0"/>
              </a:p>
              <a:p>
                <a:pPr algn="ctr"/>
                <a:endParaRPr lang="en-US" sz="2800" dirty="0"/>
              </a:p>
            </p:txBody>
          </p: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79290282-788A-C247-B36E-6360A8EAF508}"/>
                  </a:ext>
                </a:extLst>
              </p:cNvPr>
              <p:cNvGrpSpPr/>
              <p:nvPr/>
            </p:nvGrpSpPr>
            <p:grpSpPr>
              <a:xfrm>
                <a:off x="8968216" y="5357186"/>
                <a:ext cx="482144" cy="646139"/>
                <a:chOff x="7415996" y="5516686"/>
                <a:chExt cx="482144" cy="646139"/>
              </a:xfrm>
            </p:grpSpPr>
            <p:sp>
              <p:nvSpPr>
                <p:cNvPr id="293" name="Line 1067">
                  <a:extLst>
                    <a:ext uri="{FF2B5EF4-FFF2-40B4-BE49-F238E27FC236}">
                      <a16:creationId xmlns:a16="http://schemas.microsoft.com/office/drawing/2014/main" id="{CC3E8818-ABF2-9F4A-A8C0-A432130095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58453" y="5516686"/>
                  <a:ext cx="0" cy="4039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4" name="Line 1072">
                  <a:extLst>
                    <a:ext uri="{FF2B5EF4-FFF2-40B4-BE49-F238E27FC236}">
                      <a16:creationId xmlns:a16="http://schemas.microsoft.com/office/drawing/2014/main" id="{52A77160-28FC-014A-A860-4F5028611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01895" y="6057436"/>
                  <a:ext cx="33528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5" name="Line 1073">
                  <a:extLst>
                    <a:ext uri="{FF2B5EF4-FFF2-40B4-BE49-F238E27FC236}">
                      <a16:creationId xmlns:a16="http://schemas.microsoft.com/office/drawing/2014/main" id="{6B548804-57AE-F640-B4DE-7F55BB7F3E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04420" y="6162825"/>
                  <a:ext cx="13023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6" name="Line 1074">
                  <a:extLst>
                    <a:ext uri="{FF2B5EF4-FFF2-40B4-BE49-F238E27FC236}">
                      <a16:creationId xmlns:a16="http://schemas.microsoft.com/office/drawing/2014/main" id="{10C9BBA9-0CF1-1E48-91CD-8B9375A1C1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15996" y="5952046"/>
                  <a:ext cx="4821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99" name="Line 1055">
                <a:extLst>
                  <a:ext uri="{FF2B5EF4-FFF2-40B4-BE49-F238E27FC236}">
                    <a16:creationId xmlns:a16="http://schemas.microsoft.com/office/drawing/2014/main" id="{503797EB-AFC9-DB4D-A1C6-6A8CFE895D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8917840" y="4382071"/>
                <a:ext cx="59877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84B1B2-4CD5-7649-8630-8123DEED645C}"/>
              </a:ext>
            </a:extLst>
          </p:cNvPr>
          <p:cNvGrpSpPr/>
          <p:nvPr/>
        </p:nvGrpSpPr>
        <p:grpSpPr>
          <a:xfrm>
            <a:off x="8981698" y="4073295"/>
            <a:ext cx="482144" cy="1905329"/>
            <a:chOff x="9698697" y="4075509"/>
            <a:chExt cx="482144" cy="1905329"/>
          </a:xfrm>
        </p:grpSpPr>
        <p:grpSp>
          <p:nvGrpSpPr>
            <p:cNvPr id="272" name="Group 1029">
              <a:extLst>
                <a:ext uri="{FF2B5EF4-FFF2-40B4-BE49-F238E27FC236}">
                  <a16:creationId xmlns:a16="http://schemas.microsoft.com/office/drawing/2014/main" id="{7880165B-69D1-0C4A-BFFE-913C9803402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9867873" y="4075509"/>
              <a:ext cx="215798" cy="1260778"/>
              <a:chOff x="2721" y="2462"/>
              <a:chExt cx="173" cy="579"/>
            </a:xfrm>
          </p:grpSpPr>
          <p:grpSp>
            <p:nvGrpSpPr>
              <p:cNvPr id="273" name="Group 1030">
                <a:extLst>
                  <a:ext uri="{FF2B5EF4-FFF2-40B4-BE49-F238E27FC236}">
                    <a16:creationId xmlns:a16="http://schemas.microsoft.com/office/drawing/2014/main" id="{BD3E760D-8772-DE47-9829-7A08E353D6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1" y="2547"/>
                <a:ext cx="117" cy="391"/>
                <a:chOff x="2721" y="2547"/>
                <a:chExt cx="117" cy="391"/>
              </a:xfrm>
            </p:grpSpPr>
            <p:grpSp>
              <p:nvGrpSpPr>
                <p:cNvPr id="282" name="Group 1031">
                  <a:extLst>
                    <a:ext uri="{FF2B5EF4-FFF2-40B4-BE49-F238E27FC236}">
                      <a16:creationId xmlns:a16="http://schemas.microsoft.com/office/drawing/2014/main" id="{1F9F905D-6721-A140-B376-DC7C04A3FF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700" y="2800"/>
                  <a:ext cx="159" cy="117"/>
                  <a:chOff x="2543" y="1926"/>
                  <a:chExt cx="159" cy="117"/>
                </a:xfrm>
              </p:grpSpPr>
              <p:sp>
                <p:nvSpPr>
                  <p:cNvPr id="289" name="Freeform 1032">
                    <a:extLst>
                      <a:ext uri="{FF2B5EF4-FFF2-40B4-BE49-F238E27FC236}">
                        <a16:creationId xmlns:a16="http://schemas.microsoft.com/office/drawing/2014/main" id="{824A8380-0D54-B740-99C5-8D8B387FBD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0" name="Freeform 1033">
                    <a:extLst>
                      <a:ext uri="{FF2B5EF4-FFF2-40B4-BE49-F238E27FC236}">
                        <a16:creationId xmlns:a16="http://schemas.microsoft.com/office/drawing/2014/main" id="{9F5B54A5-F807-6B41-9FA6-5B702A15B8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3" name="Group 1034">
                  <a:extLst>
                    <a:ext uri="{FF2B5EF4-FFF2-40B4-BE49-F238E27FC236}">
                      <a16:creationId xmlns:a16="http://schemas.microsoft.com/office/drawing/2014/main" id="{99740F37-AA9F-3541-8FD4-438C26EF65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699" y="2688"/>
                  <a:ext cx="162" cy="117"/>
                  <a:chOff x="2654" y="1926"/>
                  <a:chExt cx="162" cy="117"/>
                </a:xfrm>
              </p:grpSpPr>
              <p:sp>
                <p:nvSpPr>
                  <p:cNvPr id="287" name="Freeform 1035">
                    <a:extLst>
                      <a:ext uri="{FF2B5EF4-FFF2-40B4-BE49-F238E27FC236}">
                        <a16:creationId xmlns:a16="http://schemas.microsoft.com/office/drawing/2014/main" id="{C0EFCA9B-CB2B-7D48-8656-2414355BC2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8" name="Freeform 1036">
                    <a:extLst>
                      <a:ext uri="{FF2B5EF4-FFF2-40B4-BE49-F238E27FC236}">
                        <a16:creationId xmlns:a16="http://schemas.microsoft.com/office/drawing/2014/main" id="{DD6E9C48-7FFA-3340-8EF6-12E308FBFB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4" name="Group 1037">
                  <a:extLst>
                    <a:ext uri="{FF2B5EF4-FFF2-40B4-BE49-F238E27FC236}">
                      <a16:creationId xmlns:a16="http://schemas.microsoft.com/office/drawing/2014/main" id="{6F569301-A4C1-4D4B-B211-BC3D64FBAF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700" y="2568"/>
                  <a:ext cx="160" cy="117"/>
                  <a:chOff x="2775" y="1926"/>
                  <a:chExt cx="160" cy="117"/>
                </a:xfrm>
              </p:grpSpPr>
              <p:sp>
                <p:nvSpPr>
                  <p:cNvPr id="285" name="Freeform 1038">
                    <a:extLst>
                      <a:ext uri="{FF2B5EF4-FFF2-40B4-BE49-F238E27FC236}">
                        <a16:creationId xmlns:a16="http://schemas.microsoft.com/office/drawing/2014/main" id="{054278D0-E965-F34C-ACDE-ED7C3408D9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6" name="Freeform 1039">
                    <a:extLst>
                      <a:ext uri="{FF2B5EF4-FFF2-40B4-BE49-F238E27FC236}">
                        <a16:creationId xmlns:a16="http://schemas.microsoft.com/office/drawing/2014/main" id="{37651738-61C5-FC4F-A116-C4C70ADBA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4" name="Group 1040">
                <a:extLst>
                  <a:ext uri="{FF2B5EF4-FFF2-40B4-BE49-F238E27FC236}">
                    <a16:creationId xmlns:a16="http://schemas.microsoft.com/office/drawing/2014/main" id="{ACFC99F2-08A7-2E48-969E-C2C89E77A2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833" y="2654"/>
                <a:ext cx="48" cy="60"/>
                <a:chOff x="2775" y="2031"/>
                <a:chExt cx="48" cy="60"/>
              </a:xfrm>
            </p:grpSpPr>
            <p:sp>
              <p:nvSpPr>
                <p:cNvPr id="280" name="Freeform 1041">
                  <a:extLst>
                    <a:ext uri="{FF2B5EF4-FFF2-40B4-BE49-F238E27FC236}">
                      <a16:creationId xmlns:a16="http://schemas.microsoft.com/office/drawing/2014/main" id="{66579191-D07D-1A4B-AC47-EF93807198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4" y="2031"/>
                  <a:ext cx="29" cy="60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" name="Freeform 1042">
                  <a:extLst>
                    <a:ext uri="{FF2B5EF4-FFF2-40B4-BE49-F238E27FC236}">
                      <a16:creationId xmlns:a16="http://schemas.microsoft.com/office/drawing/2014/main" id="{C8AD913A-1D5B-8440-B284-5609454B16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2031"/>
                  <a:ext cx="23" cy="60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5" name="Group 1043">
                <a:extLst>
                  <a:ext uri="{FF2B5EF4-FFF2-40B4-BE49-F238E27FC236}">
                    <a16:creationId xmlns:a16="http://schemas.microsoft.com/office/drawing/2014/main" id="{D0AE2D9D-076F-7145-A3BF-29BE5BDA8B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841" y="2775"/>
                <a:ext cx="48" cy="59"/>
                <a:chOff x="2654" y="2039"/>
                <a:chExt cx="48" cy="59"/>
              </a:xfrm>
            </p:grpSpPr>
            <p:sp>
              <p:nvSpPr>
                <p:cNvPr id="278" name="Freeform 1044">
                  <a:extLst>
                    <a:ext uri="{FF2B5EF4-FFF2-40B4-BE49-F238E27FC236}">
                      <a16:creationId xmlns:a16="http://schemas.microsoft.com/office/drawing/2014/main" id="{4526BF11-3A7E-474A-9F4C-47DC1AE867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9" y="2039"/>
                  <a:ext cx="23" cy="59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" name="Freeform 1045">
                  <a:extLst>
                    <a:ext uri="{FF2B5EF4-FFF2-40B4-BE49-F238E27FC236}">
                      <a16:creationId xmlns:a16="http://schemas.microsoft.com/office/drawing/2014/main" id="{364A0B72-60BC-6F4D-BB46-6238AC03C0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2039"/>
                  <a:ext cx="25" cy="59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" name="Line 1046">
                <a:extLst>
                  <a:ext uri="{FF2B5EF4-FFF2-40B4-BE49-F238E27FC236}">
                    <a16:creationId xmlns:a16="http://schemas.microsoft.com/office/drawing/2014/main" id="{CAD8D52B-5EC1-DC48-A52D-97D94E6C61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2794" y="2505"/>
                <a:ext cx="8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" name="Line 1047">
                <a:extLst>
                  <a:ext uri="{FF2B5EF4-FFF2-40B4-BE49-F238E27FC236}">
                    <a16:creationId xmlns:a16="http://schemas.microsoft.com/office/drawing/2014/main" id="{8783249C-CDD2-F546-B959-402CF657CF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2783" y="2990"/>
                <a:ext cx="10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773A9CE3-A29F-474E-A287-E2A07D0E40F8}"/>
                </a:ext>
              </a:extLst>
            </p:cNvPr>
            <p:cNvGrpSpPr/>
            <p:nvPr/>
          </p:nvGrpSpPr>
          <p:grpSpPr>
            <a:xfrm>
              <a:off x="9698697" y="5334699"/>
              <a:ext cx="482144" cy="646139"/>
              <a:chOff x="7415996" y="5516686"/>
              <a:chExt cx="482144" cy="646139"/>
            </a:xfrm>
          </p:grpSpPr>
          <p:sp>
            <p:nvSpPr>
              <p:cNvPr id="301" name="Line 1067">
                <a:extLst>
                  <a:ext uri="{FF2B5EF4-FFF2-40B4-BE49-F238E27FC236}">
                    <a16:creationId xmlns:a16="http://schemas.microsoft.com/office/drawing/2014/main" id="{BFCFC10E-A764-E248-AE36-AB18C638B7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2" name="Line 1072">
                <a:extLst>
                  <a:ext uri="{FF2B5EF4-FFF2-40B4-BE49-F238E27FC236}">
                    <a16:creationId xmlns:a16="http://schemas.microsoft.com/office/drawing/2014/main" id="{E1F207F7-6D79-5849-8EDF-38207FD2B2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3" name="Line 1073">
                <a:extLst>
                  <a:ext uri="{FF2B5EF4-FFF2-40B4-BE49-F238E27FC236}">
                    <a16:creationId xmlns:a16="http://schemas.microsoft.com/office/drawing/2014/main" id="{9AE4D783-412D-2D4D-8728-0AD80DECE6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Line 1074">
                <a:extLst>
                  <a:ext uri="{FF2B5EF4-FFF2-40B4-BE49-F238E27FC236}">
                    <a16:creationId xmlns:a16="http://schemas.microsoft.com/office/drawing/2014/main" id="{9098CADF-34FA-1E42-AB80-4F643D60B3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9800CDBC-90C0-2D4E-AAE3-287368663411}"/>
                  </a:ext>
                </a:extLst>
              </p:cNvPr>
              <p:cNvSpPr txBox="1"/>
              <p:nvPr/>
            </p:nvSpPr>
            <p:spPr>
              <a:xfrm>
                <a:off x="6301087" y="4466510"/>
                <a:ext cx="10912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0.166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9800CDBC-90C0-2D4E-AAE3-287368663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087" y="4466510"/>
                <a:ext cx="1091260" cy="369332"/>
              </a:xfrm>
              <a:prstGeom prst="rect">
                <a:avLst/>
              </a:prstGeom>
              <a:blipFill>
                <a:blip r:embed="rId6"/>
                <a:stretch>
                  <a:fillRect l="-9195" r="-459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CA909D55-E601-3B44-AC27-09CD172B1E7F}"/>
                  </a:ext>
                </a:extLst>
              </p:cNvPr>
              <p:cNvSpPr txBox="1"/>
              <p:nvPr/>
            </p:nvSpPr>
            <p:spPr>
              <a:xfrm>
                <a:off x="10431613" y="4814486"/>
                <a:ext cx="16306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−8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CA909D55-E601-3B44-AC27-09CD172B1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1613" y="4814486"/>
                <a:ext cx="1630639" cy="369332"/>
              </a:xfrm>
              <a:prstGeom prst="rect">
                <a:avLst/>
              </a:prstGeom>
              <a:blipFill>
                <a:blip r:embed="rId7"/>
                <a:stretch>
                  <a:fillRect l="-3876" r="-387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5CB29C12-85B4-904D-BCFA-17A10B04F20A}"/>
                  </a:ext>
                </a:extLst>
              </p:cNvPr>
              <p:cNvSpPr txBox="1"/>
              <p:nvPr/>
            </p:nvSpPr>
            <p:spPr>
              <a:xfrm>
                <a:off x="4955224" y="2854378"/>
                <a:ext cx="10479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0.882 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5CB29C12-85B4-904D-BCFA-17A10B04F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224" y="2854378"/>
                <a:ext cx="1047979" cy="369332"/>
              </a:xfrm>
              <a:prstGeom prst="rect">
                <a:avLst/>
              </a:prstGeom>
              <a:blipFill>
                <a:blip r:embed="rId8"/>
                <a:stretch>
                  <a:fillRect l="-7229" t="-6667" r="-6024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C0733635-4312-7D4C-A887-9005F25B3DF0}"/>
                  </a:ext>
                </a:extLst>
              </p:cNvPr>
              <p:cNvSpPr txBox="1"/>
              <p:nvPr/>
            </p:nvSpPr>
            <p:spPr>
              <a:xfrm>
                <a:off x="6093005" y="2838696"/>
                <a:ext cx="13878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0.147 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C0733635-4312-7D4C-A887-9005F25B3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005" y="2838696"/>
                <a:ext cx="1387816" cy="369332"/>
              </a:xfrm>
              <a:prstGeom prst="rect">
                <a:avLst/>
              </a:prstGeom>
              <a:blipFill>
                <a:blip r:embed="rId9"/>
                <a:stretch>
                  <a:fillRect l="-1835" t="-6667" r="-4587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88532-291A-0BFE-26E6-8ECA01004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51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54136F-C25D-CC11-3A8F-051BD3CD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8.4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F775AAC-80E7-7E49-B241-8FF37543E052}"/>
                  </a:ext>
                </a:extLst>
              </p:cNvPr>
              <p:cNvSpPr txBox="1"/>
              <p:nvPr/>
            </p:nvSpPr>
            <p:spPr>
              <a:xfrm>
                <a:off x="3748774" y="1636370"/>
                <a:ext cx="7776103" cy="692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.882−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0.481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0.882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0.147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0.882+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0.147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0.882−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0.981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∠−90°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∠−80°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F775AAC-80E7-7E49-B241-8FF37543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774" y="1636370"/>
                <a:ext cx="7776103" cy="692690"/>
              </a:xfrm>
              <a:prstGeom prst="rect">
                <a:avLst/>
              </a:prstGeom>
              <a:blipFill>
                <a:blip r:embed="rId2"/>
                <a:stretch>
                  <a:fillRect t="-178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332B268-AB18-6144-958D-8BDE0AB9C4E6}"/>
              </a:ext>
            </a:extLst>
          </p:cNvPr>
          <p:cNvGrpSpPr/>
          <p:nvPr/>
        </p:nvGrpSpPr>
        <p:grpSpPr>
          <a:xfrm>
            <a:off x="461087" y="3024228"/>
            <a:ext cx="11601165" cy="3244134"/>
            <a:chOff x="461087" y="3382035"/>
            <a:chExt cx="11601165" cy="3244134"/>
          </a:xfrm>
        </p:grpSpPr>
        <p:sp>
          <p:nvSpPr>
            <p:cNvPr id="103" name="Line 1055">
              <a:extLst>
                <a:ext uri="{FF2B5EF4-FFF2-40B4-BE49-F238E27FC236}">
                  <a16:creationId xmlns:a16="http://schemas.microsoft.com/office/drawing/2014/main" id="{9BDDBCE3-5425-AA4C-B627-2C0F2A2549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121475" y="3299419"/>
              <a:ext cx="705" cy="14406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1055">
              <a:extLst>
                <a:ext uri="{FF2B5EF4-FFF2-40B4-BE49-F238E27FC236}">
                  <a16:creationId xmlns:a16="http://schemas.microsoft.com/office/drawing/2014/main" id="{8FCA0FA9-A639-B14E-9E74-0CFF6D5AAE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8164305" y="3190105"/>
              <a:ext cx="507" cy="16436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38CF4CB-0C77-7F41-A450-6B9D5F79971C}"/>
                </a:ext>
              </a:extLst>
            </p:cNvPr>
            <p:cNvGrpSpPr/>
            <p:nvPr/>
          </p:nvGrpSpPr>
          <p:grpSpPr>
            <a:xfrm>
              <a:off x="4835295" y="3875017"/>
              <a:ext cx="2517399" cy="293585"/>
              <a:chOff x="7627973" y="4708699"/>
              <a:chExt cx="2517399" cy="293585"/>
            </a:xfrm>
          </p:grpSpPr>
          <p:grpSp>
            <p:nvGrpSpPr>
              <p:cNvPr id="131" name="Group 1029">
                <a:extLst>
                  <a:ext uri="{FF2B5EF4-FFF2-40B4-BE49-F238E27FC236}">
                    <a16:creationId xmlns:a16="http://schemas.microsoft.com/office/drawing/2014/main" id="{C9F01C14-586F-D64A-8A29-9F7036ABD2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 flipV="1">
                <a:off x="9407084" y="4187464"/>
                <a:ext cx="215798" cy="1260778"/>
                <a:chOff x="2721" y="2462"/>
                <a:chExt cx="173" cy="579"/>
              </a:xfrm>
            </p:grpSpPr>
            <p:grpSp>
              <p:nvGrpSpPr>
                <p:cNvPr id="167" name="Group 1030">
                  <a:extLst>
                    <a:ext uri="{FF2B5EF4-FFF2-40B4-BE49-F238E27FC236}">
                      <a16:creationId xmlns:a16="http://schemas.microsoft.com/office/drawing/2014/main" id="{A4C3097A-1296-4D4E-B366-BAE7B3A55E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21" y="2547"/>
                  <a:ext cx="117" cy="391"/>
                  <a:chOff x="2721" y="2547"/>
                  <a:chExt cx="117" cy="391"/>
                </a:xfrm>
              </p:grpSpPr>
              <p:grpSp>
                <p:nvGrpSpPr>
                  <p:cNvPr id="176" name="Group 1031">
                    <a:extLst>
                      <a:ext uri="{FF2B5EF4-FFF2-40B4-BE49-F238E27FC236}">
                        <a16:creationId xmlns:a16="http://schemas.microsoft.com/office/drawing/2014/main" id="{86D71CC7-C920-1C41-9DEE-B48EC83919F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2700" y="2800"/>
                    <a:ext cx="159" cy="117"/>
                    <a:chOff x="2543" y="1926"/>
                    <a:chExt cx="159" cy="117"/>
                  </a:xfrm>
                </p:grpSpPr>
                <p:sp>
                  <p:nvSpPr>
                    <p:cNvPr id="183" name="Freeform 1032">
                      <a:extLst>
                        <a:ext uri="{FF2B5EF4-FFF2-40B4-BE49-F238E27FC236}">
                          <a16:creationId xmlns:a16="http://schemas.microsoft.com/office/drawing/2014/main" id="{BC7DDD4D-38B2-C541-BF7F-312F715E946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4" y="1926"/>
                      <a:ext cx="78" cy="117"/>
                    </a:xfrm>
                    <a:custGeom>
                      <a:avLst/>
                      <a:gdLst>
                        <a:gd name="T0" fmla="*/ 0 w 78"/>
                        <a:gd name="T1" fmla="*/ 0 h 117"/>
                        <a:gd name="T2" fmla="*/ 0 w 78"/>
                        <a:gd name="T3" fmla="*/ 7 h 117"/>
                        <a:gd name="T4" fmla="*/ 15 w 78"/>
                        <a:gd name="T5" fmla="*/ 9 h 117"/>
                        <a:gd name="T6" fmla="*/ 26 w 78"/>
                        <a:gd name="T7" fmla="*/ 15 h 117"/>
                        <a:gd name="T8" fmla="*/ 40 w 78"/>
                        <a:gd name="T9" fmla="*/ 26 h 117"/>
                        <a:gd name="T10" fmla="*/ 51 w 78"/>
                        <a:gd name="T11" fmla="*/ 40 h 117"/>
                        <a:gd name="T12" fmla="*/ 59 w 78"/>
                        <a:gd name="T13" fmla="*/ 55 h 117"/>
                        <a:gd name="T14" fmla="*/ 65 w 78"/>
                        <a:gd name="T15" fmla="*/ 75 h 117"/>
                        <a:gd name="T16" fmla="*/ 71 w 78"/>
                        <a:gd name="T17" fmla="*/ 96 h 117"/>
                        <a:gd name="T18" fmla="*/ 71 w 78"/>
                        <a:gd name="T19" fmla="*/ 96 h 117"/>
                        <a:gd name="T20" fmla="*/ 71 w 78"/>
                        <a:gd name="T21" fmla="*/ 117 h 117"/>
                        <a:gd name="T22" fmla="*/ 78 w 78"/>
                        <a:gd name="T23" fmla="*/ 117 h 117"/>
                        <a:gd name="T24" fmla="*/ 78 w 78"/>
                        <a:gd name="T25" fmla="*/ 96 h 117"/>
                        <a:gd name="T26" fmla="*/ 78 w 78"/>
                        <a:gd name="T27" fmla="*/ 94 h 117"/>
                        <a:gd name="T28" fmla="*/ 73 w 78"/>
                        <a:gd name="T29" fmla="*/ 73 h 117"/>
                        <a:gd name="T30" fmla="*/ 67 w 78"/>
                        <a:gd name="T31" fmla="*/ 53 h 117"/>
                        <a:gd name="T32" fmla="*/ 65 w 78"/>
                        <a:gd name="T33" fmla="*/ 51 h 117"/>
                        <a:gd name="T34" fmla="*/ 57 w 78"/>
                        <a:gd name="T35" fmla="*/ 34 h 117"/>
                        <a:gd name="T36" fmla="*/ 46 w 78"/>
                        <a:gd name="T37" fmla="*/ 21 h 117"/>
                        <a:gd name="T38" fmla="*/ 32 w 78"/>
                        <a:gd name="T39" fmla="*/ 9 h 117"/>
                        <a:gd name="T40" fmla="*/ 30 w 78"/>
                        <a:gd name="T41" fmla="*/ 9 h 117"/>
                        <a:gd name="T42" fmla="*/ 17 w 78"/>
                        <a:gd name="T43" fmla="*/ 2 h 117"/>
                        <a:gd name="T44" fmla="*/ 0 w 78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78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6" y="15"/>
                          </a:lnTo>
                          <a:lnTo>
                            <a:pt x="40" y="26"/>
                          </a:lnTo>
                          <a:lnTo>
                            <a:pt x="51" y="40"/>
                          </a:lnTo>
                          <a:lnTo>
                            <a:pt x="59" y="55"/>
                          </a:lnTo>
                          <a:lnTo>
                            <a:pt x="65" y="75"/>
                          </a:lnTo>
                          <a:lnTo>
                            <a:pt x="71" y="96"/>
                          </a:lnTo>
                          <a:lnTo>
                            <a:pt x="71" y="96"/>
                          </a:lnTo>
                          <a:lnTo>
                            <a:pt x="71" y="117"/>
                          </a:lnTo>
                          <a:lnTo>
                            <a:pt x="78" y="117"/>
                          </a:lnTo>
                          <a:lnTo>
                            <a:pt x="78" y="96"/>
                          </a:lnTo>
                          <a:lnTo>
                            <a:pt x="78" y="94"/>
                          </a:lnTo>
                          <a:lnTo>
                            <a:pt x="73" y="73"/>
                          </a:lnTo>
                          <a:lnTo>
                            <a:pt x="67" y="53"/>
                          </a:lnTo>
                          <a:lnTo>
                            <a:pt x="65" y="51"/>
                          </a:lnTo>
                          <a:lnTo>
                            <a:pt x="57" y="34"/>
                          </a:lnTo>
                          <a:lnTo>
                            <a:pt x="46" y="21"/>
                          </a:lnTo>
                          <a:lnTo>
                            <a:pt x="32" y="9"/>
                          </a:lnTo>
                          <a:lnTo>
                            <a:pt x="30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" name="Freeform 1033">
                      <a:extLst>
                        <a:ext uri="{FF2B5EF4-FFF2-40B4-BE49-F238E27FC236}">
                          <a16:creationId xmlns:a16="http://schemas.microsoft.com/office/drawing/2014/main" id="{3878CE8F-D420-9B4B-B8A8-B0ADEA6645A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543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117 h 117"/>
                        <a:gd name="T2" fmla="*/ 8 w 81"/>
                        <a:gd name="T3" fmla="*/ 117 h 117"/>
                        <a:gd name="T4" fmla="*/ 9 w 81"/>
                        <a:gd name="T5" fmla="*/ 96 h 117"/>
                        <a:gd name="T6" fmla="*/ 9 w 81"/>
                        <a:gd name="T7" fmla="*/ 96 h 117"/>
                        <a:gd name="T8" fmla="*/ 13 w 81"/>
                        <a:gd name="T9" fmla="*/ 75 h 117"/>
                        <a:gd name="T10" fmla="*/ 21 w 81"/>
                        <a:gd name="T11" fmla="*/ 55 h 117"/>
                        <a:gd name="T12" fmla="*/ 31 w 81"/>
                        <a:gd name="T13" fmla="*/ 40 h 117"/>
                        <a:gd name="T14" fmla="*/ 40 w 81"/>
                        <a:gd name="T15" fmla="*/ 26 h 117"/>
                        <a:gd name="T16" fmla="*/ 54 w 81"/>
                        <a:gd name="T17" fmla="*/ 15 h 117"/>
                        <a:gd name="T18" fmla="*/ 67 w 81"/>
                        <a:gd name="T19" fmla="*/ 9 h 117"/>
                        <a:gd name="T20" fmla="*/ 67 w 81"/>
                        <a:gd name="T21" fmla="*/ 9 h 117"/>
                        <a:gd name="T22" fmla="*/ 81 w 81"/>
                        <a:gd name="T23" fmla="*/ 7 h 117"/>
                        <a:gd name="T24" fmla="*/ 81 w 81"/>
                        <a:gd name="T25" fmla="*/ 0 h 117"/>
                        <a:gd name="T26" fmla="*/ 67 w 81"/>
                        <a:gd name="T27" fmla="*/ 2 h 117"/>
                        <a:gd name="T28" fmla="*/ 65 w 81"/>
                        <a:gd name="T29" fmla="*/ 2 h 117"/>
                        <a:gd name="T30" fmla="*/ 50 w 81"/>
                        <a:gd name="T31" fmla="*/ 9 h 117"/>
                        <a:gd name="T32" fmla="*/ 48 w 81"/>
                        <a:gd name="T33" fmla="*/ 9 h 117"/>
                        <a:gd name="T34" fmla="*/ 34 w 81"/>
                        <a:gd name="T35" fmla="*/ 21 h 117"/>
                        <a:gd name="T36" fmla="*/ 25 w 81"/>
                        <a:gd name="T37" fmla="*/ 34 h 117"/>
                        <a:gd name="T38" fmla="*/ 15 w 81"/>
                        <a:gd name="T39" fmla="*/ 51 h 117"/>
                        <a:gd name="T40" fmla="*/ 13 w 81"/>
                        <a:gd name="T41" fmla="*/ 53 h 117"/>
                        <a:gd name="T42" fmla="*/ 6 w 81"/>
                        <a:gd name="T43" fmla="*/ 73 h 117"/>
                        <a:gd name="T44" fmla="*/ 2 w 81"/>
                        <a:gd name="T45" fmla="*/ 94 h 117"/>
                        <a:gd name="T46" fmla="*/ 2 w 81"/>
                        <a:gd name="T47" fmla="*/ 96 h 117"/>
                        <a:gd name="T48" fmla="*/ 0 w 81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9" y="96"/>
                          </a:lnTo>
                          <a:lnTo>
                            <a:pt x="9" y="96"/>
                          </a:lnTo>
                          <a:lnTo>
                            <a:pt x="13" y="75"/>
                          </a:lnTo>
                          <a:lnTo>
                            <a:pt x="21" y="55"/>
                          </a:lnTo>
                          <a:lnTo>
                            <a:pt x="31" y="40"/>
                          </a:lnTo>
                          <a:lnTo>
                            <a:pt x="40" y="26"/>
                          </a:lnTo>
                          <a:lnTo>
                            <a:pt x="54" y="15"/>
                          </a:lnTo>
                          <a:lnTo>
                            <a:pt x="67" y="9"/>
                          </a:lnTo>
                          <a:lnTo>
                            <a:pt x="67" y="9"/>
                          </a:lnTo>
                          <a:lnTo>
                            <a:pt x="81" y="7"/>
                          </a:lnTo>
                          <a:lnTo>
                            <a:pt x="81" y="0"/>
                          </a:lnTo>
                          <a:lnTo>
                            <a:pt x="67" y="2"/>
                          </a:lnTo>
                          <a:lnTo>
                            <a:pt x="65" y="2"/>
                          </a:lnTo>
                          <a:lnTo>
                            <a:pt x="50" y="9"/>
                          </a:lnTo>
                          <a:lnTo>
                            <a:pt x="48" y="9"/>
                          </a:lnTo>
                          <a:lnTo>
                            <a:pt x="34" y="21"/>
                          </a:lnTo>
                          <a:lnTo>
                            <a:pt x="25" y="34"/>
                          </a:lnTo>
                          <a:lnTo>
                            <a:pt x="15" y="51"/>
                          </a:lnTo>
                          <a:lnTo>
                            <a:pt x="13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77" name="Group 1034">
                    <a:extLst>
                      <a:ext uri="{FF2B5EF4-FFF2-40B4-BE49-F238E27FC236}">
                        <a16:creationId xmlns:a16="http://schemas.microsoft.com/office/drawing/2014/main" id="{5CDC7B09-9830-894E-B875-D127E7DEA21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2699" y="2688"/>
                    <a:ext cx="162" cy="117"/>
                    <a:chOff x="2654" y="1926"/>
                    <a:chExt cx="162" cy="117"/>
                  </a:xfrm>
                </p:grpSpPr>
                <p:sp>
                  <p:nvSpPr>
                    <p:cNvPr id="181" name="Freeform 1035">
                      <a:extLst>
                        <a:ext uri="{FF2B5EF4-FFF2-40B4-BE49-F238E27FC236}">
                          <a16:creationId xmlns:a16="http://schemas.microsoft.com/office/drawing/2014/main" id="{031052B4-C7C4-D442-B4FE-2FB34CFF1A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54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117 h 117"/>
                        <a:gd name="T2" fmla="*/ 8 w 81"/>
                        <a:gd name="T3" fmla="*/ 117 h 117"/>
                        <a:gd name="T4" fmla="*/ 10 w 81"/>
                        <a:gd name="T5" fmla="*/ 96 h 117"/>
                        <a:gd name="T6" fmla="*/ 10 w 81"/>
                        <a:gd name="T7" fmla="*/ 96 h 117"/>
                        <a:gd name="T8" fmla="*/ 14 w 81"/>
                        <a:gd name="T9" fmla="*/ 75 h 117"/>
                        <a:gd name="T10" fmla="*/ 21 w 81"/>
                        <a:gd name="T11" fmla="*/ 55 h 117"/>
                        <a:gd name="T12" fmla="*/ 31 w 81"/>
                        <a:gd name="T13" fmla="*/ 40 h 117"/>
                        <a:gd name="T14" fmla="*/ 41 w 81"/>
                        <a:gd name="T15" fmla="*/ 26 h 117"/>
                        <a:gd name="T16" fmla="*/ 54 w 81"/>
                        <a:gd name="T17" fmla="*/ 15 h 117"/>
                        <a:gd name="T18" fmla="*/ 67 w 81"/>
                        <a:gd name="T19" fmla="*/ 9 h 117"/>
                        <a:gd name="T20" fmla="*/ 67 w 81"/>
                        <a:gd name="T21" fmla="*/ 9 h 117"/>
                        <a:gd name="T22" fmla="*/ 81 w 81"/>
                        <a:gd name="T23" fmla="*/ 7 h 117"/>
                        <a:gd name="T24" fmla="*/ 81 w 81"/>
                        <a:gd name="T25" fmla="*/ 0 h 117"/>
                        <a:gd name="T26" fmla="*/ 67 w 81"/>
                        <a:gd name="T27" fmla="*/ 2 h 117"/>
                        <a:gd name="T28" fmla="*/ 66 w 81"/>
                        <a:gd name="T29" fmla="*/ 2 h 117"/>
                        <a:gd name="T30" fmla="*/ 50 w 81"/>
                        <a:gd name="T31" fmla="*/ 9 h 117"/>
                        <a:gd name="T32" fmla="*/ 48 w 81"/>
                        <a:gd name="T33" fmla="*/ 9 h 117"/>
                        <a:gd name="T34" fmla="*/ 35 w 81"/>
                        <a:gd name="T35" fmla="*/ 21 h 117"/>
                        <a:gd name="T36" fmla="*/ 25 w 81"/>
                        <a:gd name="T37" fmla="*/ 34 h 117"/>
                        <a:gd name="T38" fmla="*/ 16 w 81"/>
                        <a:gd name="T39" fmla="*/ 51 h 117"/>
                        <a:gd name="T40" fmla="*/ 14 w 81"/>
                        <a:gd name="T41" fmla="*/ 53 h 117"/>
                        <a:gd name="T42" fmla="*/ 6 w 81"/>
                        <a:gd name="T43" fmla="*/ 73 h 117"/>
                        <a:gd name="T44" fmla="*/ 2 w 81"/>
                        <a:gd name="T45" fmla="*/ 94 h 117"/>
                        <a:gd name="T46" fmla="*/ 2 w 81"/>
                        <a:gd name="T47" fmla="*/ 96 h 117"/>
                        <a:gd name="T48" fmla="*/ 0 w 81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10" y="96"/>
                          </a:lnTo>
                          <a:lnTo>
                            <a:pt x="10" y="96"/>
                          </a:lnTo>
                          <a:lnTo>
                            <a:pt x="14" y="75"/>
                          </a:lnTo>
                          <a:lnTo>
                            <a:pt x="21" y="55"/>
                          </a:lnTo>
                          <a:lnTo>
                            <a:pt x="31" y="40"/>
                          </a:lnTo>
                          <a:lnTo>
                            <a:pt x="41" y="26"/>
                          </a:lnTo>
                          <a:lnTo>
                            <a:pt x="54" y="15"/>
                          </a:lnTo>
                          <a:lnTo>
                            <a:pt x="67" y="9"/>
                          </a:lnTo>
                          <a:lnTo>
                            <a:pt x="67" y="9"/>
                          </a:lnTo>
                          <a:lnTo>
                            <a:pt x="81" y="7"/>
                          </a:lnTo>
                          <a:lnTo>
                            <a:pt x="81" y="0"/>
                          </a:lnTo>
                          <a:lnTo>
                            <a:pt x="67" y="2"/>
                          </a:lnTo>
                          <a:lnTo>
                            <a:pt x="66" y="2"/>
                          </a:lnTo>
                          <a:lnTo>
                            <a:pt x="50" y="9"/>
                          </a:lnTo>
                          <a:lnTo>
                            <a:pt x="48" y="9"/>
                          </a:lnTo>
                          <a:lnTo>
                            <a:pt x="35" y="21"/>
                          </a:lnTo>
                          <a:lnTo>
                            <a:pt x="25" y="34"/>
                          </a:lnTo>
                          <a:lnTo>
                            <a:pt x="16" y="51"/>
                          </a:lnTo>
                          <a:lnTo>
                            <a:pt x="14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" name="Freeform 1036">
                      <a:extLst>
                        <a:ext uri="{FF2B5EF4-FFF2-40B4-BE49-F238E27FC236}">
                          <a16:creationId xmlns:a16="http://schemas.microsoft.com/office/drawing/2014/main" id="{2E20C6CA-77C8-6F40-87A1-432C0258E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35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0 h 117"/>
                        <a:gd name="T2" fmla="*/ 0 w 81"/>
                        <a:gd name="T3" fmla="*/ 7 h 117"/>
                        <a:gd name="T4" fmla="*/ 15 w 81"/>
                        <a:gd name="T5" fmla="*/ 9 h 117"/>
                        <a:gd name="T6" fmla="*/ 27 w 81"/>
                        <a:gd name="T7" fmla="*/ 15 h 117"/>
                        <a:gd name="T8" fmla="*/ 40 w 81"/>
                        <a:gd name="T9" fmla="*/ 26 h 117"/>
                        <a:gd name="T10" fmla="*/ 52 w 81"/>
                        <a:gd name="T11" fmla="*/ 40 h 117"/>
                        <a:gd name="T12" fmla="*/ 59 w 81"/>
                        <a:gd name="T13" fmla="*/ 55 h 117"/>
                        <a:gd name="T14" fmla="*/ 67 w 81"/>
                        <a:gd name="T15" fmla="*/ 75 h 117"/>
                        <a:gd name="T16" fmla="*/ 71 w 81"/>
                        <a:gd name="T17" fmla="*/ 96 h 117"/>
                        <a:gd name="T18" fmla="*/ 73 w 81"/>
                        <a:gd name="T19" fmla="*/ 96 h 117"/>
                        <a:gd name="T20" fmla="*/ 73 w 81"/>
                        <a:gd name="T21" fmla="*/ 117 h 117"/>
                        <a:gd name="T22" fmla="*/ 81 w 81"/>
                        <a:gd name="T23" fmla="*/ 117 h 117"/>
                        <a:gd name="T24" fmla="*/ 79 w 81"/>
                        <a:gd name="T25" fmla="*/ 96 h 117"/>
                        <a:gd name="T26" fmla="*/ 79 w 81"/>
                        <a:gd name="T27" fmla="*/ 94 h 117"/>
                        <a:gd name="T28" fmla="*/ 75 w 81"/>
                        <a:gd name="T29" fmla="*/ 73 h 117"/>
                        <a:gd name="T30" fmla="*/ 67 w 81"/>
                        <a:gd name="T31" fmla="*/ 53 h 117"/>
                        <a:gd name="T32" fmla="*/ 67 w 81"/>
                        <a:gd name="T33" fmla="*/ 51 h 117"/>
                        <a:gd name="T34" fmla="*/ 58 w 81"/>
                        <a:gd name="T35" fmla="*/ 34 h 117"/>
                        <a:gd name="T36" fmla="*/ 46 w 81"/>
                        <a:gd name="T37" fmla="*/ 21 h 117"/>
                        <a:gd name="T38" fmla="*/ 33 w 81"/>
                        <a:gd name="T39" fmla="*/ 9 h 117"/>
                        <a:gd name="T40" fmla="*/ 31 w 81"/>
                        <a:gd name="T41" fmla="*/ 9 h 117"/>
                        <a:gd name="T42" fmla="*/ 17 w 81"/>
                        <a:gd name="T43" fmla="*/ 2 h 117"/>
                        <a:gd name="T44" fmla="*/ 0 w 81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7" y="15"/>
                          </a:lnTo>
                          <a:lnTo>
                            <a:pt x="40" y="26"/>
                          </a:lnTo>
                          <a:lnTo>
                            <a:pt x="52" y="40"/>
                          </a:lnTo>
                          <a:lnTo>
                            <a:pt x="59" y="55"/>
                          </a:lnTo>
                          <a:lnTo>
                            <a:pt x="67" y="75"/>
                          </a:lnTo>
                          <a:lnTo>
                            <a:pt x="71" y="96"/>
                          </a:lnTo>
                          <a:lnTo>
                            <a:pt x="73" y="96"/>
                          </a:lnTo>
                          <a:lnTo>
                            <a:pt x="73" y="117"/>
                          </a:lnTo>
                          <a:lnTo>
                            <a:pt x="81" y="117"/>
                          </a:lnTo>
                          <a:lnTo>
                            <a:pt x="79" y="96"/>
                          </a:lnTo>
                          <a:lnTo>
                            <a:pt x="79" y="94"/>
                          </a:lnTo>
                          <a:lnTo>
                            <a:pt x="75" y="73"/>
                          </a:lnTo>
                          <a:lnTo>
                            <a:pt x="67" y="53"/>
                          </a:lnTo>
                          <a:lnTo>
                            <a:pt x="67" y="51"/>
                          </a:lnTo>
                          <a:lnTo>
                            <a:pt x="58" y="34"/>
                          </a:lnTo>
                          <a:lnTo>
                            <a:pt x="46" y="21"/>
                          </a:lnTo>
                          <a:lnTo>
                            <a:pt x="33" y="9"/>
                          </a:lnTo>
                          <a:lnTo>
                            <a:pt x="31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78" name="Group 1037">
                    <a:extLst>
                      <a:ext uri="{FF2B5EF4-FFF2-40B4-BE49-F238E27FC236}">
                        <a16:creationId xmlns:a16="http://schemas.microsoft.com/office/drawing/2014/main" id="{313B8C8E-94F4-5C49-8EF5-5E3310F1D0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2700" y="2568"/>
                    <a:ext cx="160" cy="117"/>
                    <a:chOff x="2775" y="1926"/>
                    <a:chExt cx="160" cy="117"/>
                  </a:xfrm>
                </p:grpSpPr>
                <p:sp>
                  <p:nvSpPr>
                    <p:cNvPr id="179" name="Freeform 1038">
                      <a:extLst>
                        <a:ext uri="{FF2B5EF4-FFF2-40B4-BE49-F238E27FC236}">
                          <a16:creationId xmlns:a16="http://schemas.microsoft.com/office/drawing/2014/main" id="{FF0A34C5-E548-1947-851B-1C34FF1FBC6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75" y="1926"/>
                      <a:ext cx="79" cy="117"/>
                    </a:xfrm>
                    <a:custGeom>
                      <a:avLst/>
                      <a:gdLst>
                        <a:gd name="T0" fmla="*/ 0 w 79"/>
                        <a:gd name="T1" fmla="*/ 117 h 117"/>
                        <a:gd name="T2" fmla="*/ 8 w 79"/>
                        <a:gd name="T3" fmla="*/ 117 h 117"/>
                        <a:gd name="T4" fmla="*/ 10 w 79"/>
                        <a:gd name="T5" fmla="*/ 96 h 117"/>
                        <a:gd name="T6" fmla="*/ 10 w 79"/>
                        <a:gd name="T7" fmla="*/ 96 h 117"/>
                        <a:gd name="T8" fmla="*/ 14 w 79"/>
                        <a:gd name="T9" fmla="*/ 75 h 117"/>
                        <a:gd name="T10" fmla="*/ 21 w 79"/>
                        <a:gd name="T11" fmla="*/ 55 h 117"/>
                        <a:gd name="T12" fmla="*/ 29 w 79"/>
                        <a:gd name="T13" fmla="*/ 40 h 117"/>
                        <a:gd name="T14" fmla="*/ 41 w 79"/>
                        <a:gd name="T15" fmla="*/ 26 h 117"/>
                        <a:gd name="T16" fmla="*/ 52 w 79"/>
                        <a:gd name="T17" fmla="*/ 15 h 117"/>
                        <a:gd name="T18" fmla="*/ 66 w 79"/>
                        <a:gd name="T19" fmla="*/ 9 h 117"/>
                        <a:gd name="T20" fmla="*/ 66 w 79"/>
                        <a:gd name="T21" fmla="*/ 9 h 117"/>
                        <a:gd name="T22" fmla="*/ 79 w 79"/>
                        <a:gd name="T23" fmla="*/ 7 h 117"/>
                        <a:gd name="T24" fmla="*/ 79 w 79"/>
                        <a:gd name="T25" fmla="*/ 0 h 117"/>
                        <a:gd name="T26" fmla="*/ 66 w 79"/>
                        <a:gd name="T27" fmla="*/ 2 h 117"/>
                        <a:gd name="T28" fmla="*/ 64 w 79"/>
                        <a:gd name="T29" fmla="*/ 2 h 117"/>
                        <a:gd name="T30" fmla="*/ 48 w 79"/>
                        <a:gd name="T31" fmla="*/ 9 h 117"/>
                        <a:gd name="T32" fmla="*/ 46 w 79"/>
                        <a:gd name="T33" fmla="*/ 9 h 117"/>
                        <a:gd name="T34" fmla="*/ 35 w 79"/>
                        <a:gd name="T35" fmla="*/ 21 h 117"/>
                        <a:gd name="T36" fmla="*/ 23 w 79"/>
                        <a:gd name="T37" fmla="*/ 34 h 117"/>
                        <a:gd name="T38" fmla="*/ 14 w 79"/>
                        <a:gd name="T39" fmla="*/ 51 h 117"/>
                        <a:gd name="T40" fmla="*/ 14 w 79"/>
                        <a:gd name="T41" fmla="*/ 53 h 117"/>
                        <a:gd name="T42" fmla="*/ 6 w 79"/>
                        <a:gd name="T43" fmla="*/ 73 h 117"/>
                        <a:gd name="T44" fmla="*/ 2 w 79"/>
                        <a:gd name="T45" fmla="*/ 94 h 117"/>
                        <a:gd name="T46" fmla="*/ 2 w 79"/>
                        <a:gd name="T47" fmla="*/ 96 h 117"/>
                        <a:gd name="T48" fmla="*/ 0 w 79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79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10" y="96"/>
                          </a:lnTo>
                          <a:lnTo>
                            <a:pt x="10" y="96"/>
                          </a:lnTo>
                          <a:lnTo>
                            <a:pt x="14" y="75"/>
                          </a:lnTo>
                          <a:lnTo>
                            <a:pt x="21" y="55"/>
                          </a:lnTo>
                          <a:lnTo>
                            <a:pt x="29" y="40"/>
                          </a:lnTo>
                          <a:lnTo>
                            <a:pt x="41" y="26"/>
                          </a:lnTo>
                          <a:lnTo>
                            <a:pt x="52" y="15"/>
                          </a:lnTo>
                          <a:lnTo>
                            <a:pt x="66" y="9"/>
                          </a:lnTo>
                          <a:lnTo>
                            <a:pt x="66" y="9"/>
                          </a:lnTo>
                          <a:lnTo>
                            <a:pt x="79" y="7"/>
                          </a:lnTo>
                          <a:lnTo>
                            <a:pt x="79" y="0"/>
                          </a:lnTo>
                          <a:lnTo>
                            <a:pt x="66" y="2"/>
                          </a:lnTo>
                          <a:lnTo>
                            <a:pt x="64" y="2"/>
                          </a:lnTo>
                          <a:lnTo>
                            <a:pt x="48" y="9"/>
                          </a:lnTo>
                          <a:lnTo>
                            <a:pt x="46" y="9"/>
                          </a:lnTo>
                          <a:lnTo>
                            <a:pt x="35" y="21"/>
                          </a:lnTo>
                          <a:lnTo>
                            <a:pt x="23" y="34"/>
                          </a:lnTo>
                          <a:lnTo>
                            <a:pt x="14" y="51"/>
                          </a:lnTo>
                          <a:lnTo>
                            <a:pt x="14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0" name="Freeform 1039">
                      <a:extLst>
                        <a:ext uri="{FF2B5EF4-FFF2-40B4-BE49-F238E27FC236}">
                          <a16:creationId xmlns:a16="http://schemas.microsoft.com/office/drawing/2014/main" id="{538803E4-FEA1-6C4D-A224-E622BB83D4A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54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0 h 117"/>
                        <a:gd name="T2" fmla="*/ 0 w 81"/>
                        <a:gd name="T3" fmla="*/ 7 h 117"/>
                        <a:gd name="T4" fmla="*/ 15 w 81"/>
                        <a:gd name="T5" fmla="*/ 9 h 117"/>
                        <a:gd name="T6" fmla="*/ 27 w 81"/>
                        <a:gd name="T7" fmla="*/ 15 h 117"/>
                        <a:gd name="T8" fmla="*/ 40 w 81"/>
                        <a:gd name="T9" fmla="*/ 26 h 117"/>
                        <a:gd name="T10" fmla="*/ 52 w 81"/>
                        <a:gd name="T11" fmla="*/ 40 h 117"/>
                        <a:gd name="T12" fmla="*/ 60 w 81"/>
                        <a:gd name="T13" fmla="*/ 55 h 117"/>
                        <a:gd name="T14" fmla="*/ 67 w 81"/>
                        <a:gd name="T15" fmla="*/ 75 h 117"/>
                        <a:gd name="T16" fmla="*/ 71 w 81"/>
                        <a:gd name="T17" fmla="*/ 96 h 117"/>
                        <a:gd name="T18" fmla="*/ 73 w 81"/>
                        <a:gd name="T19" fmla="*/ 96 h 117"/>
                        <a:gd name="T20" fmla="*/ 73 w 81"/>
                        <a:gd name="T21" fmla="*/ 117 h 117"/>
                        <a:gd name="T22" fmla="*/ 81 w 81"/>
                        <a:gd name="T23" fmla="*/ 117 h 117"/>
                        <a:gd name="T24" fmla="*/ 79 w 81"/>
                        <a:gd name="T25" fmla="*/ 96 h 117"/>
                        <a:gd name="T26" fmla="*/ 79 w 81"/>
                        <a:gd name="T27" fmla="*/ 94 h 117"/>
                        <a:gd name="T28" fmla="*/ 75 w 81"/>
                        <a:gd name="T29" fmla="*/ 73 h 117"/>
                        <a:gd name="T30" fmla="*/ 67 w 81"/>
                        <a:gd name="T31" fmla="*/ 53 h 117"/>
                        <a:gd name="T32" fmla="*/ 67 w 81"/>
                        <a:gd name="T33" fmla="*/ 51 h 117"/>
                        <a:gd name="T34" fmla="*/ 58 w 81"/>
                        <a:gd name="T35" fmla="*/ 34 h 117"/>
                        <a:gd name="T36" fmla="*/ 46 w 81"/>
                        <a:gd name="T37" fmla="*/ 21 h 117"/>
                        <a:gd name="T38" fmla="*/ 33 w 81"/>
                        <a:gd name="T39" fmla="*/ 9 h 117"/>
                        <a:gd name="T40" fmla="*/ 31 w 81"/>
                        <a:gd name="T41" fmla="*/ 9 h 117"/>
                        <a:gd name="T42" fmla="*/ 17 w 81"/>
                        <a:gd name="T43" fmla="*/ 2 h 117"/>
                        <a:gd name="T44" fmla="*/ 0 w 81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7" y="15"/>
                          </a:lnTo>
                          <a:lnTo>
                            <a:pt x="40" y="26"/>
                          </a:lnTo>
                          <a:lnTo>
                            <a:pt x="52" y="40"/>
                          </a:lnTo>
                          <a:lnTo>
                            <a:pt x="60" y="55"/>
                          </a:lnTo>
                          <a:lnTo>
                            <a:pt x="67" y="75"/>
                          </a:lnTo>
                          <a:lnTo>
                            <a:pt x="71" y="96"/>
                          </a:lnTo>
                          <a:lnTo>
                            <a:pt x="73" y="96"/>
                          </a:lnTo>
                          <a:lnTo>
                            <a:pt x="73" y="117"/>
                          </a:lnTo>
                          <a:lnTo>
                            <a:pt x="81" y="117"/>
                          </a:lnTo>
                          <a:lnTo>
                            <a:pt x="79" y="96"/>
                          </a:lnTo>
                          <a:lnTo>
                            <a:pt x="79" y="94"/>
                          </a:lnTo>
                          <a:lnTo>
                            <a:pt x="75" y="73"/>
                          </a:lnTo>
                          <a:lnTo>
                            <a:pt x="67" y="53"/>
                          </a:lnTo>
                          <a:lnTo>
                            <a:pt x="67" y="51"/>
                          </a:lnTo>
                          <a:lnTo>
                            <a:pt x="58" y="34"/>
                          </a:lnTo>
                          <a:lnTo>
                            <a:pt x="46" y="21"/>
                          </a:lnTo>
                          <a:lnTo>
                            <a:pt x="33" y="9"/>
                          </a:lnTo>
                          <a:lnTo>
                            <a:pt x="31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68" name="Group 1040">
                  <a:extLst>
                    <a:ext uri="{FF2B5EF4-FFF2-40B4-BE49-F238E27FC236}">
                      <a16:creationId xmlns:a16="http://schemas.microsoft.com/office/drawing/2014/main" id="{A67BA3BA-3BAB-4C46-BDEE-226E16D327D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833" y="2654"/>
                  <a:ext cx="48" cy="60"/>
                  <a:chOff x="2775" y="2031"/>
                  <a:chExt cx="48" cy="60"/>
                </a:xfrm>
              </p:grpSpPr>
              <p:sp>
                <p:nvSpPr>
                  <p:cNvPr id="174" name="Freeform 1041">
                    <a:extLst>
                      <a:ext uri="{FF2B5EF4-FFF2-40B4-BE49-F238E27FC236}">
                        <a16:creationId xmlns:a16="http://schemas.microsoft.com/office/drawing/2014/main" id="{1A2E29A1-B354-7044-AAC3-829AB87E1B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4" y="2031"/>
                    <a:ext cx="29" cy="60"/>
                  </a:xfrm>
                  <a:custGeom>
                    <a:avLst/>
                    <a:gdLst>
                      <a:gd name="T0" fmla="*/ 29 w 29"/>
                      <a:gd name="T1" fmla="*/ 0 h 60"/>
                      <a:gd name="T2" fmla="*/ 22 w 29"/>
                      <a:gd name="T3" fmla="*/ 0 h 60"/>
                      <a:gd name="T4" fmla="*/ 20 w 29"/>
                      <a:gd name="T5" fmla="*/ 21 h 60"/>
                      <a:gd name="T6" fmla="*/ 16 w 29"/>
                      <a:gd name="T7" fmla="*/ 39 h 60"/>
                      <a:gd name="T8" fmla="*/ 8 w 29"/>
                      <a:gd name="T9" fmla="*/ 50 h 60"/>
                      <a:gd name="T10" fmla="*/ 4 w 29"/>
                      <a:gd name="T11" fmla="*/ 52 h 60"/>
                      <a:gd name="T12" fmla="*/ 0 w 29"/>
                      <a:gd name="T13" fmla="*/ 52 h 60"/>
                      <a:gd name="T14" fmla="*/ 0 w 29"/>
                      <a:gd name="T15" fmla="*/ 60 h 60"/>
                      <a:gd name="T16" fmla="*/ 6 w 29"/>
                      <a:gd name="T17" fmla="*/ 60 h 60"/>
                      <a:gd name="T18" fmla="*/ 8 w 29"/>
                      <a:gd name="T19" fmla="*/ 58 h 60"/>
                      <a:gd name="T20" fmla="*/ 14 w 29"/>
                      <a:gd name="T21" fmla="*/ 56 h 60"/>
                      <a:gd name="T22" fmla="*/ 22 w 29"/>
                      <a:gd name="T23" fmla="*/ 42 h 60"/>
                      <a:gd name="T24" fmla="*/ 22 w 29"/>
                      <a:gd name="T25" fmla="*/ 41 h 60"/>
                      <a:gd name="T26" fmla="*/ 27 w 29"/>
                      <a:gd name="T27" fmla="*/ 23 h 60"/>
                      <a:gd name="T28" fmla="*/ 29 w 29"/>
                      <a:gd name="T29" fmla="*/ 0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9" h="60">
                        <a:moveTo>
                          <a:pt x="29" y="0"/>
                        </a:moveTo>
                        <a:lnTo>
                          <a:pt x="22" y="0"/>
                        </a:lnTo>
                        <a:lnTo>
                          <a:pt x="20" y="21"/>
                        </a:lnTo>
                        <a:lnTo>
                          <a:pt x="16" y="39"/>
                        </a:lnTo>
                        <a:lnTo>
                          <a:pt x="8" y="50"/>
                        </a:lnTo>
                        <a:lnTo>
                          <a:pt x="4" y="52"/>
                        </a:lnTo>
                        <a:lnTo>
                          <a:pt x="0" y="52"/>
                        </a:lnTo>
                        <a:lnTo>
                          <a:pt x="0" y="60"/>
                        </a:lnTo>
                        <a:lnTo>
                          <a:pt x="6" y="60"/>
                        </a:lnTo>
                        <a:lnTo>
                          <a:pt x="8" y="58"/>
                        </a:lnTo>
                        <a:lnTo>
                          <a:pt x="14" y="56"/>
                        </a:lnTo>
                        <a:lnTo>
                          <a:pt x="22" y="42"/>
                        </a:lnTo>
                        <a:lnTo>
                          <a:pt x="22" y="41"/>
                        </a:lnTo>
                        <a:lnTo>
                          <a:pt x="27" y="23"/>
                        </a:lnTo>
                        <a:lnTo>
                          <a:pt x="2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5" name="Freeform 1042">
                    <a:extLst>
                      <a:ext uri="{FF2B5EF4-FFF2-40B4-BE49-F238E27FC236}">
                        <a16:creationId xmlns:a16="http://schemas.microsoft.com/office/drawing/2014/main" id="{86EE8FFB-E32E-964E-B0D4-1295F0FB62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2031"/>
                    <a:ext cx="23" cy="60"/>
                  </a:xfrm>
                  <a:custGeom>
                    <a:avLst/>
                    <a:gdLst>
                      <a:gd name="T0" fmla="*/ 23 w 23"/>
                      <a:gd name="T1" fmla="*/ 60 h 60"/>
                      <a:gd name="T2" fmla="*/ 23 w 23"/>
                      <a:gd name="T3" fmla="*/ 52 h 60"/>
                      <a:gd name="T4" fmla="*/ 23 w 23"/>
                      <a:gd name="T5" fmla="*/ 52 h 60"/>
                      <a:gd name="T6" fmla="*/ 19 w 23"/>
                      <a:gd name="T7" fmla="*/ 50 h 60"/>
                      <a:gd name="T8" fmla="*/ 14 w 23"/>
                      <a:gd name="T9" fmla="*/ 39 h 60"/>
                      <a:gd name="T10" fmla="*/ 10 w 23"/>
                      <a:gd name="T11" fmla="*/ 21 h 60"/>
                      <a:gd name="T12" fmla="*/ 8 w 23"/>
                      <a:gd name="T13" fmla="*/ 0 h 60"/>
                      <a:gd name="T14" fmla="*/ 0 w 23"/>
                      <a:gd name="T15" fmla="*/ 0 h 60"/>
                      <a:gd name="T16" fmla="*/ 2 w 23"/>
                      <a:gd name="T17" fmla="*/ 23 h 60"/>
                      <a:gd name="T18" fmla="*/ 6 w 23"/>
                      <a:gd name="T19" fmla="*/ 41 h 60"/>
                      <a:gd name="T20" fmla="*/ 8 w 23"/>
                      <a:gd name="T21" fmla="*/ 42 h 60"/>
                      <a:gd name="T22" fmla="*/ 14 w 23"/>
                      <a:gd name="T23" fmla="*/ 56 h 60"/>
                      <a:gd name="T24" fmla="*/ 18 w 23"/>
                      <a:gd name="T25" fmla="*/ 58 h 60"/>
                      <a:gd name="T26" fmla="*/ 19 w 23"/>
                      <a:gd name="T27" fmla="*/ 60 h 60"/>
                      <a:gd name="T28" fmla="*/ 21 w 23"/>
                      <a:gd name="T29" fmla="*/ 60 h 60"/>
                      <a:gd name="T30" fmla="*/ 23 w 23"/>
                      <a:gd name="T31" fmla="*/ 60 h 60"/>
                      <a:gd name="T32" fmla="*/ 21 w 23"/>
                      <a:gd name="T33" fmla="*/ 52 h 60"/>
                      <a:gd name="T34" fmla="*/ 21 w 23"/>
                      <a:gd name="T35" fmla="*/ 52 h 60"/>
                      <a:gd name="T36" fmla="*/ 21 w 23"/>
                      <a:gd name="T37" fmla="*/ 52 h 60"/>
                      <a:gd name="T38" fmla="*/ 21 w 23"/>
                      <a:gd name="T39" fmla="*/ 52 h 60"/>
                      <a:gd name="T40" fmla="*/ 23 w 23"/>
                      <a:gd name="T41" fmla="*/ 60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3" h="60">
                        <a:moveTo>
                          <a:pt x="23" y="60"/>
                        </a:move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19" y="50"/>
                        </a:lnTo>
                        <a:lnTo>
                          <a:pt x="14" y="39"/>
                        </a:lnTo>
                        <a:lnTo>
                          <a:pt x="10" y="21"/>
                        </a:lnTo>
                        <a:lnTo>
                          <a:pt x="8" y="0"/>
                        </a:lnTo>
                        <a:lnTo>
                          <a:pt x="0" y="0"/>
                        </a:lnTo>
                        <a:lnTo>
                          <a:pt x="2" y="23"/>
                        </a:lnTo>
                        <a:lnTo>
                          <a:pt x="6" y="41"/>
                        </a:lnTo>
                        <a:lnTo>
                          <a:pt x="8" y="42"/>
                        </a:lnTo>
                        <a:lnTo>
                          <a:pt x="14" y="56"/>
                        </a:lnTo>
                        <a:lnTo>
                          <a:pt x="18" y="58"/>
                        </a:lnTo>
                        <a:lnTo>
                          <a:pt x="19" y="60"/>
                        </a:lnTo>
                        <a:lnTo>
                          <a:pt x="21" y="60"/>
                        </a:lnTo>
                        <a:lnTo>
                          <a:pt x="23" y="60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3" y="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9" name="Group 1043">
                  <a:extLst>
                    <a:ext uri="{FF2B5EF4-FFF2-40B4-BE49-F238E27FC236}">
                      <a16:creationId xmlns:a16="http://schemas.microsoft.com/office/drawing/2014/main" id="{BC347B5B-33A6-4742-B840-452074FCC3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841" y="2775"/>
                  <a:ext cx="48" cy="59"/>
                  <a:chOff x="2654" y="2039"/>
                  <a:chExt cx="48" cy="59"/>
                </a:xfrm>
              </p:grpSpPr>
              <p:sp>
                <p:nvSpPr>
                  <p:cNvPr id="172" name="Freeform 1044">
                    <a:extLst>
                      <a:ext uri="{FF2B5EF4-FFF2-40B4-BE49-F238E27FC236}">
                        <a16:creationId xmlns:a16="http://schemas.microsoft.com/office/drawing/2014/main" id="{C6FDBD0A-8DB3-F140-B7C4-26225525EC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9" y="2039"/>
                    <a:ext cx="23" cy="59"/>
                  </a:xfrm>
                  <a:custGeom>
                    <a:avLst/>
                    <a:gdLst>
                      <a:gd name="T0" fmla="*/ 23 w 23"/>
                      <a:gd name="T1" fmla="*/ 0 h 59"/>
                      <a:gd name="T2" fmla="*/ 16 w 23"/>
                      <a:gd name="T3" fmla="*/ 0 h 59"/>
                      <a:gd name="T4" fmla="*/ 16 w 23"/>
                      <a:gd name="T5" fmla="*/ 21 h 59"/>
                      <a:gd name="T6" fmla="*/ 12 w 23"/>
                      <a:gd name="T7" fmla="*/ 38 h 59"/>
                      <a:gd name="T8" fmla="*/ 6 w 23"/>
                      <a:gd name="T9" fmla="*/ 50 h 59"/>
                      <a:gd name="T10" fmla="*/ 2 w 23"/>
                      <a:gd name="T11" fmla="*/ 52 h 59"/>
                      <a:gd name="T12" fmla="*/ 0 w 23"/>
                      <a:gd name="T13" fmla="*/ 52 h 59"/>
                      <a:gd name="T14" fmla="*/ 0 w 23"/>
                      <a:gd name="T15" fmla="*/ 59 h 59"/>
                      <a:gd name="T16" fmla="*/ 6 w 23"/>
                      <a:gd name="T17" fmla="*/ 59 h 59"/>
                      <a:gd name="T18" fmla="*/ 8 w 23"/>
                      <a:gd name="T19" fmla="*/ 58 h 59"/>
                      <a:gd name="T20" fmla="*/ 12 w 23"/>
                      <a:gd name="T21" fmla="*/ 56 h 59"/>
                      <a:gd name="T22" fmla="*/ 12 w 23"/>
                      <a:gd name="T23" fmla="*/ 54 h 59"/>
                      <a:gd name="T24" fmla="*/ 19 w 23"/>
                      <a:gd name="T25" fmla="*/ 40 h 59"/>
                      <a:gd name="T26" fmla="*/ 23 w 23"/>
                      <a:gd name="T27" fmla="*/ 23 h 59"/>
                      <a:gd name="T28" fmla="*/ 23 w 23"/>
                      <a:gd name="T29" fmla="*/ 0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3" h="59">
                        <a:moveTo>
                          <a:pt x="23" y="0"/>
                        </a:moveTo>
                        <a:lnTo>
                          <a:pt x="16" y="0"/>
                        </a:lnTo>
                        <a:lnTo>
                          <a:pt x="16" y="21"/>
                        </a:lnTo>
                        <a:lnTo>
                          <a:pt x="12" y="38"/>
                        </a:lnTo>
                        <a:lnTo>
                          <a:pt x="6" y="50"/>
                        </a:lnTo>
                        <a:lnTo>
                          <a:pt x="2" y="52"/>
                        </a:lnTo>
                        <a:lnTo>
                          <a:pt x="0" y="52"/>
                        </a:lnTo>
                        <a:lnTo>
                          <a:pt x="0" y="59"/>
                        </a:lnTo>
                        <a:lnTo>
                          <a:pt x="6" y="59"/>
                        </a:lnTo>
                        <a:lnTo>
                          <a:pt x="8" y="58"/>
                        </a:lnTo>
                        <a:lnTo>
                          <a:pt x="12" y="56"/>
                        </a:lnTo>
                        <a:lnTo>
                          <a:pt x="12" y="54"/>
                        </a:lnTo>
                        <a:lnTo>
                          <a:pt x="19" y="40"/>
                        </a:lnTo>
                        <a:lnTo>
                          <a:pt x="23" y="23"/>
                        </a:lnTo>
                        <a:lnTo>
                          <a:pt x="2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3" name="Freeform 1045">
                    <a:extLst>
                      <a:ext uri="{FF2B5EF4-FFF2-40B4-BE49-F238E27FC236}">
                        <a16:creationId xmlns:a16="http://schemas.microsoft.com/office/drawing/2014/main" id="{13B99BE6-6A76-FF4F-B0AF-7DDC2D0C20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2039"/>
                    <a:ext cx="25" cy="59"/>
                  </a:xfrm>
                  <a:custGeom>
                    <a:avLst/>
                    <a:gdLst>
                      <a:gd name="T0" fmla="*/ 25 w 25"/>
                      <a:gd name="T1" fmla="*/ 59 h 59"/>
                      <a:gd name="T2" fmla="*/ 25 w 25"/>
                      <a:gd name="T3" fmla="*/ 52 h 59"/>
                      <a:gd name="T4" fmla="*/ 23 w 25"/>
                      <a:gd name="T5" fmla="*/ 52 h 59"/>
                      <a:gd name="T6" fmla="*/ 21 w 25"/>
                      <a:gd name="T7" fmla="*/ 50 h 59"/>
                      <a:gd name="T8" fmla="*/ 14 w 25"/>
                      <a:gd name="T9" fmla="*/ 38 h 59"/>
                      <a:gd name="T10" fmla="*/ 10 w 25"/>
                      <a:gd name="T11" fmla="*/ 21 h 59"/>
                      <a:gd name="T12" fmla="*/ 8 w 25"/>
                      <a:gd name="T13" fmla="*/ 0 h 59"/>
                      <a:gd name="T14" fmla="*/ 0 w 25"/>
                      <a:gd name="T15" fmla="*/ 0 h 59"/>
                      <a:gd name="T16" fmla="*/ 2 w 25"/>
                      <a:gd name="T17" fmla="*/ 23 h 59"/>
                      <a:gd name="T18" fmla="*/ 8 w 25"/>
                      <a:gd name="T19" fmla="*/ 40 h 59"/>
                      <a:gd name="T20" fmla="*/ 8 w 25"/>
                      <a:gd name="T21" fmla="*/ 42 h 59"/>
                      <a:gd name="T22" fmla="*/ 16 w 25"/>
                      <a:gd name="T23" fmla="*/ 56 h 59"/>
                      <a:gd name="T24" fmla="*/ 19 w 25"/>
                      <a:gd name="T25" fmla="*/ 58 h 59"/>
                      <a:gd name="T26" fmla="*/ 21 w 25"/>
                      <a:gd name="T27" fmla="*/ 59 h 59"/>
                      <a:gd name="T28" fmla="*/ 23 w 25"/>
                      <a:gd name="T29" fmla="*/ 59 h 59"/>
                      <a:gd name="T30" fmla="*/ 25 w 25"/>
                      <a:gd name="T31" fmla="*/ 59 h 59"/>
                      <a:gd name="T32" fmla="*/ 23 w 25"/>
                      <a:gd name="T33" fmla="*/ 52 h 59"/>
                      <a:gd name="T34" fmla="*/ 23 w 25"/>
                      <a:gd name="T35" fmla="*/ 52 h 59"/>
                      <a:gd name="T36" fmla="*/ 23 w 25"/>
                      <a:gd name="T37" fmla="*/ 52 h 59"/>
                      <a:gd name="T38" fmla="*/ 23 w 25"/>
                      <a:gd name="T39" fmla="*/ 52 h 59"/>
                      <a:gd name="T40" fmla="*/ 25 w 25"/>
                      <a:gd name="T41" fmla="*/ 59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5" h="59">
                        <a:moveTo>
                          <a:pt x="25" y="59"/>
                        </a:moveTo>
                        <a:lnTo>
                          <a:pt x="25" y="52"/>
                        </a:lnTo>
                        <a:lnTo>
                          <a:pt x="23" y="52"/>
                        </a:lnTo>
                        <a:lnTo>
                          <a:pt x="21" y="50"/>
                        </a:lnTo>
                        <a:lnTo>
                          <a:pt x="14" y="38"/>
                        </a:lnTo>
                        <a:lnTo>
                          <a:pt x="10" y="21"/>
                        </a:lnTo>
                        <a:lnTo>
                          <a:pt x="8" y="0"/>
                        </a:lnTo>
                        <a:lnTo>
                          <a:pt x="0" y="0"/>
                        </a:lnTo>
                        <a:lnTo>
                          <a:pt x="2" y="23"/>
                        </a:lnTo>
                        <a:lnTo>
                          <a:pt x="8" y="40"/>
                        </a:lnTo>
                        <a:lnTo>
                          <a:pt x="8" y="42"/>
                        </a:lnTo>
                        <a:lnTo>
                          <a:pt x="16" y="56"/>
                        </a:lnTo>
                        <a:lnTo>
                          <a:pt x="19" y="58"/>
                        </a:lnTo>
                        <a:lnTo>
                          <a:pt x="21" y="59"/>
                        </a:lnTo>
                        <a:lnTo>
                          <a:pt x="23" y="59"/>
                        </a:lnTo>
                        <a:lnTo>
                          <a:pt x="25" y="59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5" y="5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0" name="Line 1046">
                  <a:extLst>
                    <a:ext uri="{FF2B5EF4-FFF2-40B4-BE49-F238E27FC236}">
                      <a16:creationId xmlns:a16="http://schemas.microsoft.com/office/drawing/2014/main" id="{745B7BDA-6940-E047-9301-4501025C74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2794" y="2505"/>
                  <a:ext cx="8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1" name="Line 1047">
                  <a:extLst>
                    <a:ext uri="{FF2B5EF4-FFF2-40B4-BE49-F238E27FC236}">
                      <a16:creationId xmlns:a16="http://schemas.microsoft.com/office/drawing/2014/main" id="{BDBC790B-DBB2-464D-B227-8144C7375C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5400000">
                  <a:off x="2783" y="2990"/>
                  <a:ext cx="10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2" name="Group 1048">
                <a:extLst>
                  <a:ext uri="{FF2B5EF4-FFF2-40B4-BE49-F238E27FC236}">
                    <a16:creationId xmlns:a16="http://schemas.microsoft.com/office/drawing/2014/main" id="{40D6B231-3006-1141-90E2-11405E65E4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8111569" y="4225103"/>
                <a:ext cx="293585" cy="1260778"/>
                <a:chOff x="3984" y="1344"/>
                <a:chExt cx="192" cy="576"/>
              </a:xfrm>
            </p:grpSpPr>
            <p:sp>
              <p:nvSpPr>
                <p:cNvPr id="159" name="Line 1049">
                  <a:extLst>
                    <a:ext uri="{FF2B5EF4-FFF2-40B4-BE49-F238E27FC236}">
                      <a16:creationId xmlns:a16="http://schemas.microsoft.com/office/drawing/2014/main" id="{FF276BE2-2CC2-344F-8926-BCE36FA425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344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Line 1050">
                  <a:extLst>
                    <a:ext uri="{FF2B5EF4-FFF2-40B4-BE49-F238E27FC236}">
                      <a16:creationId xmlns:a16="http://schemas.microsoft.com/office/drawing/2014/main" id="{7A9B9301-1B30-1D4C-84CE-FB159D3CDF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48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1051">
                  <a:extLst>
                    <a:ext uri="{FF2B5EF4-FFF2-40B4-BE49-F238E27FC236}">
                      <a16:creationId xmlns:a16="http://schemas.microsoft.com/office/drawing/2014/main" id="{3A6E617D-1797-A94B-9D0F-A879AE6644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536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2" name="Line 1052">
                  <a:extLst>
                    <a:ext uri="{FF2B5EF4-FFF2-40B4-BE49-F238E27FC236}">
                      <a16:creationId xmlns:a16="http://schemas.microsoft.com/office/drawing/2014/main" id="{86EA562B-4344-9B4F-A6DE-B122510CFD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584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3" name="Line 1053">
                  <a:extLst>
                    <a:ext uri="{FF2B5EF4-FFF2-40B4-BE49-F238E27FC236}">
                      <a16:creationId xmlns:a16="http://schemas.microsoft.com/office/drawing/2014/main" id="{79E28868-C566-A448-BB2B-75B6156CA1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632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Line 1054">
                  <a:extLst>
                    <a:ext uri="{FF2B5EF4-FFF2-40B4-BE49-F238E27FC236}">
                      <a16:creationId xmlns:a16="http://schemas.microsoft.com/office/drawing/2014/main" id="{94097958-7703-CC4B-BEF9-1357573245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0" y="172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Line 1055">
                  <a:extLst>
                    <a:ext uri="{FF2B5EF4-FFF2-40B4-BE49-F238E27FC236}">
                      <a16:creationId xmlns:a16="http://schemas.microsoft.com/office/drawing/2014/main" id="{2D08DF04-AEDF-6540-9C40-9AD5A2557F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77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" name="Line 1056">
                  <a:extLst>
                    <a:ext uri="{FF2B5EF4-FFF2-40B4-BE49-F238E27FC236}">
                      <a16:creationId xmlns:a16="http://schemas.microsoft.com/office/drawing/2014/main" id="{61A2C7A7-39EE-E044-91A1-425E8C3D4E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680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C1B40FD-B5B2-724B-B530-679D82FA6FB1}"/>
                </a:ext>
              </a:extLst>
            </p:cNvPr>
            <p:cNvGrpSpPr/>
            <p:nvPr/>
          </p:nvGrpSpPr>
          <p:grpSpPr>
            <a:xfrm>
              <a:off x="4606206" y="5761119"/>
              <a:ext cx="482144" cy="646139"/>
              <a:chOff x="7415996" y="5516686"/>
              <a:chExt cx="482144" cy="646139"/>
            </a:xfrm>
          </p:grpSpPr>
          <p:sp>
            <p:nvSpPr>
              <p:cNvPr id="91" name="Line 1067">
                <a:extLst>
                  <a:ext uri="{FF2B5EF4-FFF2-40B4-BE49-F238E27FC236}">
                    <a16:creationId xmlns:a16="http://schemas.microsoft.com/office/drawing/2014/main" id="{A022A27F-E54D-9140-9EDE-CA92E6EE84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Line 1072">
                <a:extLst>
                  <a:ext uri="{FF2B5EF4-FFF2-40B4-BE49-F238E27FC236}">
                    <a16:creationId xmlns:a16="http://schemas.microsoft.com/office/drawing/2014/main" id="{7AE6F9FC-F6F3-6046-8E73-E1BADD9A30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Line 1073">
                <a:extLst>
                  <a:ext uri="{FF2B5EF4-FFF2-40B4-BE49-F238E27FC236}">
                    <a16:creationId xmlns:a16="http://schemas.microsoft.com/office/drawing/2014/main" id="{A6814EEB-18ED-3E4B-8C59-4833DB8ABC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Line 1074">
                <a:extLst>
                  <a:ext uri="{FF2B5EF4-FFF2-40B4-BE49-F238E27FC236}">
                    <a16:creationId xmlns:a16="http://schemas.microsoft.com/office/drawing/2014/main" id="{0B06D874-323A-354B-A8CE-DDEF76D75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Line 1055">
              <a:extLst>
                <a:ext uri="{FF2B5EF4-FFF2-40B4-BE49-F238E27FC236}">
                  <a16:creationId xmlns:a16="http://schemas.microsoft.com/office/drawing/2014/main" id="{2F24969D-D9FA-4140-A15E-149CC73BC06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4486968" y="4384010"/>
              <a:ext cx="723070" cy="64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F2BCA81-3E7F-AD43-8BB1-7639C397D47E}"/>
                    </a:ext>
                  </a:extLst>
                </p:cNvPr>
                <p:cNvSpPr txBox="1"/>
                <p:nvPr/>
              </p:nvSpPr>
              <p:spPr>
                <a:xfrm>
                  <a:off x="5101352" y="5094342"/>
                  <a:ext cx="109126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0.166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F2BCA81-3E7F-AD43-8BB1-7639C397D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1352" y="5094342"/>
                  <a:ext cx="10912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8046" r="-5747" b="-290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1057">
              <a:extLst>
                <a:ext uri="{FF2B5EF4-FFF2-40B4-BE49-F238E27FC236}">
                  <a16:creationId xmlns:a16="http://schemas.microsoft.com/office/drawing/2014/main" id="{BCA3D84A-F8D8-CB42-B656-A1835F1EE2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1189" y="4746936"/>
              <a:ext cx="471060" cy="1045113"/>
              <a:chOff x="3600" y="1121"/>
              <a:chExt cx="340" cy="833"/>
            </a:xfrm>
          </p:grpSpPr>
          <p:sp>
            <p:nvSpPr>
              <p:cNvPr id="98" name="Line 1058">
                <a:extLst>
                  <a:ext uri="{FF2B5EF4-FFF2-40B4-BE49-F238E27FC236}">
                    <a16:creationId xmlns:a16="http://schemas.microsoft.com/office/drawing/2014/main" id="{EE6A4397-772E-9040-B4FC-43BA80F1F0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7" y="1121"/>
                <a:ext cx="0" cy="36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Line 1059">
                <a:extLst>
                  <a:ext uri="{FF2B5EF4-FFF2-40B4-BE49-F238E27FC236}">
                    <a16:creationId xmlns:a16="http://schemas.microsoft.com/office/drawing/2014/main" id="{BEA0EA0B-FA98-7943-A575-9B4F3A15CD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484"/>
                <a:ext cx="33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00" name="Group 1060">
                <a:extLst>
                  <a:ext uri="{FF2B5EF4-FFF2-40B4-BE49-F238E27FC236}">
                    <a16:creationId xmlns:a16="http://schemas.microsoft.com/office/drawing/2014/main" id="{975F3BF8-CA7A-D14F-8CA1-E00CC09D5D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03" y="1619"/>
                <a:ext cx="337" cy="335"/>
                <a:chOff x="3603" y="1696"/>
                <a:chExt cx="337" cy="335"/>
              </a:xfrm>
            </p:grpSpPr>
            <p:sp>
              <p:nvSpPr>
                <p:cNvPr id="101" name="Line 1061">
                  <a:extLst>
                    <a:ext uri="{FF2B5EF4-FFF2-40B4-BE49-F238E27FC236}">
                      <a16:creationId xmlns:a16="http://schemas.microsoft.com/office/drawing/2014/main" id="{8CE96B05-47BD-CE47-B6D8-D58B5B3CC7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77" y="1709"/>
                  <a:ext cx="0" cy="32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Line 1062">
                  <a:extLst>
                    <a:ext uri="{FF2B5EF4-FFF2-40B4-BE49-F238E27FC236}">
                      <a16:creationId xmlns:a16="http://schemas.microsoft.com/office/drawing/2014/main" id="{B78D70C8-1087-1D4D-869D-24BCDA1912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3" y="1696"/>
                  <a:ext cx="337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4F9303C-3753-C64B-9015-E77013758ED9}"/>
                </a:ext>
              </a:extLst>
            </p:cNvPr>
            <p:cNvGrpSpPr/>
            <p:nvPr/>
          </p:nvGrpSpPr>
          <p:grpSpPr>
            <a:xfrm>
              <a:off x="7419236" y="5726611"/>
              <a:ext cx="482144" cy="646139"/>
              <a:chOff x="7415996" y="5516686"/>
              <a:chExt cx="482144" cy="646139"/>
            </a:xfrm>
          </p:grpSpPr>
          <p:sp>
            <p:nvSpPr>
              <p:cNvPr id="133" name="Line 1067">
                <a:extLst>
                  <a:ext uri="{FF2B5EF4-FFF2-40B4-BE49-F238E27FC236}">
                    <a16:creationId xmlns:a16="http://schemas.microsoft.com/office/drawing/2014/main" id="{064FC6C6-F86C-964B-AB22-B96E8F0928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" name="Line 1072">
                <a:extLst>
                  <a:ext uri="{FF2B5EF4-FFF2-40B4-BE49-F238E27FC236}">
                    <a16:creationId xmlns:a16="http://schemas.microsoft.com/office/drawing/2014/main" id="{0C529946-0458-7F46-BDA6-8D284B0CDB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" name="Line 1073">
                <a:extLst>
                  <a:ext uri="{FF2B5EF4-FFF2-40B4-BE49-F238E27FC236}">
                    <a16:creationId xmlns:a16="http://schemas.microsoft.com/office/drawing/2014/main" id="{E5B66F82-C526-334D-A83C-007157FA29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Line 1074">
                <a:extLst>
                  <a:ext uri="{FF2B5EF4-FFF2-40B4-BE49-F238E27FC236}">
                    <a16:creationId xmlns:a16="http://schemas.microsoft.com/office/drawing/2014/main" id="{1E5BEAB6-6B69-B440-A566-D810E6AE15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Line 1055">
              <a:extLst>
                <a:ext uri="{FF2B5EF4-FFF2-40B4-BE49-F238E27FC236}">
                  <a16:creationId xmlns:a16="http://schemas.microsoft.com/office/drawing/2014/main" id="{38E14BA4-CE38-D54B-8CD2-6DE105221A6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7302048" y="4372652"/>
              <a:ext cx="723070" cy="64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9" name="Group 1057">
              <a:extLst>
                <a:ext uri="{FF2B5EF4-FFF2-40B4-BE49-F238E27FC236}">
                  <a16:creationId xmlns:a16="http://schemas.microsoft.com/office/drawing/2014/main" id="{9B316182-63F7-A248-9486-BDA532CE2C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4219" y="4712428"/>
              <a:ext cx="471060" cy="1045113"/>
              <a:chOff x="3600" y="1121"/>
              <a:chExt cx="340" cy="833"/>
            </a:xfrm>
          </p:grpSpPr>
          <p:sp>
            <p:nvSpPr>
              <p:cNvPr id="140" name="Line 1058">
                <a:extLst>
                  <a:ext uri="{FF2B5EF4-FFF2-40B4-BE49-F238E27FC236}">
                    <a16:creationId xmlns:a16="http://schemas.microsoft.com/office/drawing/2014/main" id="{C3357EF1-E96B-7B41-921B-02FACA21DE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7" y="1121"/>
                <a:ext cx="0" cy="36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Line 1059">
                <a:extLst>
                  <a:ext uri="{FF2B5EF4-FFF2-40B4-BE49-F238E27FC236}">
                    <a16:creationId xmlns:a16="http://schemas.microsoft.com/office/drawing/2014/main" id="{5BF81C4E-6A36-0246-9643-D23416F928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484"/>
                <a:ext cx="33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2" name="Group 1060">
                <a:extLst>
                  <a:ext uri="{FF2B5EF4-FFF2-40B4-BE49-F238E27FC236}">
                    <a16:creationId xmlns:a16="http://schemas.microsoft.com/office/drawing/2014/main" id="{FA5F861B-EE7A-B248-8E86-793C4CA86B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03" y="1619"/>
                <a:ext cx="337" cy="335"/>
                <a:chOff x="3603" y="1696"/>
                <a:chExt cx="337" cy="335"/>
              </a:xfrm>
            </p:grpSpPr>
            <p:sp>
              <p:nvSpPr>
                <p:cNvPr id="143" name="Line 1061">
                  <a:extLst>
                    <a:ext uri="{FF2B5EF4-FFF2-40B4-BE49-F238E27FC236}">
                      <a16:creationId xmlns:a16="http://schemas.microsoft.com/office/drawing/2014/main" id="{3F5637AA-1CA8-8A42-AEE6-B9E6CCB748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77" y="1709"/>
                  <a:ext cx="0" cy="32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4" name="Line 1062">
                  <a:extLst>
                    <a:ext uri="{FF2B5EF4-FFF2-40B4-BE49-F238E27FC236}">
                      <a16:creationId xmlns:a16="http://schemas.microsoft.com/office/drawing/2014/main" id="{81942D3A-F95D-4444-A755-4E1364A66B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3" y="1696"/>
                  <a:ext cx="337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4" name="Oval 38">
              <a:extLst>
                <a:ext uri="{FF2B5EF4-FFF2-40B4-BE49-F238E27FC236}">
                  <a16:creationId xmlns:a16="http://schemas.microsoft.com/office/drawing/2014/main" id="{A53E5AF7-F8E8-514C-9502-0436AB6BA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088" y="3949502"/>
              <a:ext cx="127000" cy="1365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BCC9A16A-8E31-1B4D-B52E-3C19089869E1}"/>
                    </a:ext>
                  </a:extLst>
                </p:cNvPr>
                <p:cNvSpPr txBox="1"/>
                <p:nvPr/>
              </p:nvSpPr>
              <p:spPr>
                <a:xfrm>
                  <a:off x="461087" y="5443718"/>
                  <a:ext cx="146072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−9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BCC9A16A-8E31-1B4D-B52E-3C19089869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087" y="5443718"/>
                  <a:ext cx="146072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5172" r="-3448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6" name="Line 1055">
              <a:extLst>
                <a:ext uri="{FF2B5EF4-FFF2-40B4-BE49-F238E27FC236}">
                  <a16:creationId xmlns:a16="http://schemas.microsoft.com/office/drawing/2014/main" id="{012F9571-26D1-144B-825A-CE3FE81C109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041739" y="3649876"/>
              <a:ext cx="3419" cy="7445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27A805EB-5355-1147-8CED-DFBD1F4A5B4F}"/>
                    </a:ext>
                  </a:extLst>
                </p:cNvPr>
                <p:cNvSpPr txBox="1"/>
                <p:nvPr/>
              </p:nvSpPr>
              <p:spPr>
                <a:xfrm>
                  <a:off x="3307912" y="5169454"/>
                  <a:ext cx="10479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0.5 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27A805EB-5355-1147-8CED-DFBD1F4A5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7912" y="5169454"/>
                  <a:ext cx="104797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190" t="-6452" r="-4762" b="-354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554F663E-45A3-F04A-943C-42EC5340D4E1}"/>
                </a:ext>
              </a:extLst>
            </p:cNvPr>
            <p:cNvSpPr txBox="1"/>
            <p:nvPr/>
          </p:nvSpPr>
          <p:spPr>
            <a:xfrm>
              <a:off x="2533214" y="36067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9" name="Line 23">
              <a:extLst>
                <a:ext uri="{FF2B5EF4-FFF2-40B4-BE49-F238E27FC236}">
                  <a16:creationId xmlns:a16="http://schemas.microsoft.com/office/drawing/2014/main" id="{B9CCD987-5910-F240-A535-53191AC87A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47388" y="5404434"/>
              <a:ext cx="1976" cy="4867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grpSp>
          <p:nvGrpSpPr>
            <p:cNvPr id="233" name="Group 1029">
              <a:extLst>
                <a:ext uri="{FF2B5EF4-FFF2-40B4-BE49-F238E27FC236}">
                  <a16:creationId xmlns:a16="http://schemas.microsoft.com/office/drawing/2014/main" id="{B36E7C4B-54BC-7C44-B285-EB5C7A0945B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2998034" y="4698353"/>
              <a:ext cx="215798" cy="1260778"/>
              <a:chOff x="2721" y="2462"/>
              <a:chExt cx="173" cy="579"/>
            </a:xfrm>
          </p:grpSpPr>
          <p:grpSp>
            <p:nvGrpSpPr>
              <p:cNvPr id="234" name="Group 1030">
                <a:extLst>
                  <a:ext uri="{FF2B5EF4-FFF2-40B4-BE49-F238E27FC236}">
                    <a16:creationId xmlns:a16="http://schemas.microsoft.com/office/drawing/2014/main" id="{2D41A9A7-966C-2548-A50A-E3D5320EC3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1" y="2547"/>
                <a:ext cx="117" cy="391"/>
                <a:chOff x="2721" y="2547"/>
                <a:chExt cx="117" cy="391"/>
              </a:xfrm>
            </p:grpSpPr>
            <p:grpSp>
              <p:nvGrpSpPr>
                <p:cNvPr id="243" name="Group 1031">
                  <a:extLst>
                    <a:ext uri="{FF2B5EF4-FFF2-40B4-BE49-F238E27FC236}">
                      <a16:creationId xmlns:a16="http://schemas.microsoft.com/office/drawing/2014/main" id="{D38E7D08-F617-0746-8329-C0FDE0C6663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700" y="2800"/>
                  <a:ext cx="159" cy="117"/>
                  <a:chOff x="2543" y="1926"/>
                  <a:chExt cx="159" cy="117"/>
                </a:xfrm>
              </p:grpSpPr>
              <p:sp>
                <p:nvSpPr>
                  <p:cNvPr id="250" name="Freeform 1032">
                    <a:extLst>
                      <a:ext uri="{FF2B5EF4-FFF2-40B4-BE49-F238E27FC236}">
                        <a16:creationId xmlns:a16="http://schemas.microsoft.com/office/drawing/2014/main" id="{0D3CEB25-E9B0-4545-9CA3-814DDECC71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1" name="Freeform 1033">
                    <a:extLst>
                      <a:ext uri="{FF2B5EF4-FFF2-40B4-BE49-F238E27FC236}">
                        <a16:creationId xmlns:a16="http://schemas.microsoft.com/office/drawing/2014/main" id="{928B558E-6DF0-1E4B-AB03-D47CD3B8CB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4" name="Group 1034">
                  <a:extLst>
                    <a:ext uri="{FF2B5EF4-FFF2-40B4-BE49-F238E27FC236}">
                      <a16:creationId xmlns:a16="http://schemas.microsoft.com/office/drawing/2014/main" id="{E898274D-54FA-AF4C-9CF1-A2DA82A7B2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699" y="2688"/>
                  <a:ext cx="162" cy="117"/>
                  <a:chOff x="2654" y="1926"/>
                  <a:chExt cx="162" cy="117"/>
                </a:xfrm>
              </p:grpSpPr>
              <p:sp>
                <p:nvSpPr>
                  <p:cNvPr id="248" name="Freeform 1035">
                    <a:extLst>
                      <a:ext uri="{FF2B5EF4-FFF2-40B4-BE49-F238E27FC236}">
                        <a16:creationId xmlns:a16="http://schemas.microsoft.com/office/drawing/2014/main" id="{4435EDD1-712B-9746-BB28-F9841C7AF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9" name="Freeform 1036">
                    <a:extLst>
                      <a:ext uri="{FF2B5EF4-FFF2-40B4-BE49-F238E27FC236}">
                        <a16:creationId xmlns:a16="http://schemas.microsoft.com/office/drawing/2014/main" id="{103677F6-02E8-CE43-A1FA-48FCC4F796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5" name="Group 1037">
                  <a:extLst>
                    <a:ext uri="{FF2B5EF4-FFF2-40B4-BE49-F238E27FC236}">
                      <a16:creationId xmlns:a16="http://schemas.microsoft.com/office/drawing/2014/main" id="{2A1C923B-291F-664A-87F1-3155AE6842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700" y="2568"/>
                  <a:ext cx="160" cy="117"/>
                  <a:chOff x="2775" y="1926"/>
                  <a:chExt cx="160" cy="117"/>
                </a:xfrm>
              </p:grpSpPr>
              <p:sp>
                <p:nvSpPr>
                  <p:cNvPr id="246" name="Freeform 1038">
                    <a:extLst>
                      <a:ext uri="{FF2B5EF4-FFF2-40B4-BE49-F238E27FC236}">
                        <a16:creationId xmlns:a16="http://schemas.microsoft.com/office/drawing/2014/main" id="{8907B713-5756-5943-8627-A0845DB3BB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7" name="Freeform 1039">
                    <a:extLst>
                      <a:ext uri="{FF2B5EF4-FFF2-40B4-BE49-F238E27FC236}">
                        <a16:creationId xmlns:a16="http://schemas.microsoft.com/office/drawing/2014/main" id="{3E5AEB7A-AFC1-D845-9F82-FD7AE5AC93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35" name="Group 1040">
                <a:extLst>
                  <a:ext uri="{FF2B5EF4-FFF2-40B4-BE49-F238E27FC236}">
                    <a16:creationId xmlns:a16="http://schemas.microsoft.com/office/drawing/2014/main" id="{E94ECA37-3B54-6D40-8844-1BAE4F188A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833" y="2654"/>
                <a:ext cx="48" cy="60"/>
                <a:chOff x="2775" y="2031"/>
                <a:chExt cx="48" cy="60"/>
              </a:xfrm>
            </p:grpSpPr>
            <p:sp>
              <p:nvSpPr>
                <p:cNvPr id="241" name="Freeform 1041">
                  <a:extLst>
                    <a:ext uri="{FF2B5EF4-FFF2-40B4-BE49-F238E27FC236}">
                      <a16:creationId xmlns:a16="http://schemas.microsoft.com/office/drawing/2014/main" id="{BBFE7D0E-9C31-8648-BF36-5B54B97834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4" y="2031"/>
                  <a:ext cx="29" cy="60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Freeform 1042">
                  <a:extLst>
                    <a:ext uri="{FF2B5EF4-FFF2-40B4-BE49-F238E27FC236}">
                      <a16:creationId xmlns:a16="http://schemas.microsoft.com/office/drawing/2014/main" id="{FF1D77A1-1D52-544B-9239-9D09B84B71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2031"/>
                  <a:ext cx="23" cy="60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36" name="Group 1043">
                <a:extLst>
                  <a:ext uri="{FF2B5EF4-FFF2-40B4-BE49-F238E27FC236}">
                    <a16:creationId xmlns:a16="http://schemas.microsoft.com/office/drawing/2014/main" id="{D784C7E5-C69A-9640-BA57-659713B49A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841" y="2775"/>
                <a:ext cx="48" cy="59"/>
                <a:chOff x="2654" y="2039"/>
                <a:chExt cx="48" cy="59"/>
              </a:xfrm>
            </p:grpSpPr>
            <p:sp>
              <p:nvSpPr>
                <p:cNvPr id="239" name="Freeform 1044">
                  <a:extLst>
                    <a:ext uri="{FF2B5EF4-FFF2-40B4-BE49-F238E27FC236}">
                      <a16:creationId xmlns:a16="http://schemas.microsoft.com/office/drawing/2014/main" id="{EB6A2B67-B5ED-C84D-8198-BC06FB12BF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9" y="2039"/>
                  <a:ext cx="23" cy="59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Freeform 1045">
                  <a:extLst>
                    <a:ext uri="{FF2B5EF4-FFF2-40B4-BE49-F238E27FC236}">
                      <a16:creationId xmlns:a16="http://schemas.microsoft.com/office/drawing/2014/main" id="{FCF2AEC4-434D-734E-8845-8B3CA6CA8B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2039"/>
                  <a:ext cx="25" cy="59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7" name="Line 1046">
                <a:extLst>
                  <a:ext uri="{FF2B5EF4-FFF2-40B4-BE49-F238E27FC236}">
                    <a16:creationId xmlns:a16="http://schemas.microsoft.com/office/drawing/2014/main" id="{E6D17B6A-1284-3D43-ABC0-6919331D19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2794" y="2505"/>
                <a:ext cx="8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8" name="Line 1047">
                <a:extLst>
                  <a:ext uri="{FF2B5EF4-FFF2-40B4-BE49-F238E27FC236}">
                    <a16:creationId xmlns:a16="http://schemas.microsoft.com/office/drawing/2014/main" id="{7555303C-3A56-9D48-AB57-0D6C16492F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2783" y="2990"/>
                <a:ext cx="10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52" name="Oval 16">
              <a:extLst>
                <a:ext uri="{FF2B5EF4-FFF2-40B4-BE49-F238E27FC236}">
                  <a16:creationId xmlns:a16="http://schemas.microsoft.com/office/drawing/2014/main" id="{62A90ED3-DBAD-D843-AA69-29964CD8F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2603" y="5315466"/>
              <a:ext cx="652462" cy="65246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 dirty="0"/>
            </a:p>
            <a:p>
              <a:pPr algn="ctr"/>
              <a:endParaRPr lang="en-US" sz="2800" dirty="0"/>
            </a:p>
          </p:txBody>
        </p: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CDFE12A8-7E60-A742-B3CD-38AD04AE8D3F}"/>
                </a:ext>
              </a:extLst>
            </p:cNvPr>
            <p:cNvGrpSpPr/>
            <p:nvPr/>
          </p:nvGrpSpPr>
          <p:grpSpPr>
            <a:xfrm>
              <a:off x="2098377" y="5980030"/>
              <a:ext cx="482144" cy="646139"/>
              <a:chOff x="7415996" y="5516686"/>
              <a:chExt cx="482144" cy="646139"/>
            </a:xfrm>
          </p:grpSpPr>
          <p:sp>
            <p:nvSpPr>
              <p:cNvPr id="254" name="Line 1067">
                <a:extLst>
                  <a:ext uri="{FF2B5EF4-FFF2-40B4-BE49-F238E27FC236}">
                    <a16:creationId xmlns:a16="http://schemas.microsoft.com/office/drawing/2014/main" id="{B64298A3-E643-0C46-8754-5DB48DD533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" name="Line 1072">
                <a:extLst>
                  <a:ext uri="{FF2B5EF4-FFF2-40B4-BE49-F238E27FC236}">
                    <a16:creationId xmlns:a16="http://schemas.microsoft.com/office/drawing/2014/main" id="{E952261E-9E5D-EE42-ABBF-86B91CFF30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" name="Line 1073">
                <a:extLst>
                  <a:ext uri="{FF2B5EF4-FFF2-40B4-BE49-F238E27FC236}">
                    <a16:creationId xmlns:a16="http://schemas.microsoft.com/office/drawing/2014/main" id="{2382BEA9-553E-B845-A15D-223876DF0C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" name="Line 1074">
                <a:extLst>
                  <a:ext uri="{FF2B5EF4-FFF2-40B4-BE49-F238E27FC236}">
                    <a16:creationId xmlns:a16="http://schemas.microsoft.com/office/drawing/2014/main" id="{547669BA-A5E6-9741-9215-64BF6D01B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58" name="Line 1055">
              <a:extLst>
                <a:ext uri="{FF2B5EF4-FFF2-40B4-BE49-F238E27FC236}">
                  <a16:creationId xmlns:a16="http://schemas.microsoft.com/office/drawing/2014/main" id="{47F09A9D-A73A-454E-83DD-C0587EED517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2387269" y="4394824"/>
              <a:ext cx="5987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Line 1055">
              <a:extLst>
                <a:ext uri="{FF2B5EF4-FFF2-40B4-BE49-F238E27FC236}">
                  <a16:creationId xmlns:a16="http://schemas.microsoft.com/office/drawing/2014/main" id="{22EEAA79-10AA-884B-B868-8ECFD84F3F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2706385" y="4323465"/>
              <a:ext cx="5859" cy="74977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Line 1055">
              <a:extLst>
                <a:ext uri="{FF2B5EF4-FFF2-40B4-BE49-F238E27FC236}">
                  <a16:creationId xmlns:a16="http://schemas.microsoft.com/office/drawing/2014/main" id="{3FF4319A-A6FC-D243-8985-D790F8315EA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2048001" y="5004915"/>
              <a:ext cx="5987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9884CA17-22BE-4548-8726-10669B6CA9AB}"/>
                </a:ext>
              </a:extLst>
            </p:cNvPr>
            <p:cNvGrpSpPr/>
            <p:nvPr/>
          </p:nvGrpSpPr>
          <p:grpSpPr>
            <a:xfrm>
              <a:off x="2828858" y="5957543"/>
              <a:ext cx="482144" cy="646139"/>
              <a:chOff x="7415996" y="5516686"/>
              <a:chExt cx="482144" cy="646139"/>
            </a:xfrm>
          </p:grpSpPr>
          <p:sp>
            <p:nvSpPr>
              <p:cNvPr id="262" name="Line 1067">
                <a:extLst>
                  <a:ext uri="{FF2B5EF4-FFF2-40B4-BE49-F238E27FC236}">
                    <a16:creationId xmlns:a16="http://schemas.microsoft.com/office/drawing/2014/main" id="{56F86B18-518C-2B49-A9BF-6A63270367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3" name="Line 1072">
                <a:extLst>
                  <a:ext uri="{FF2B5EF4-FFF2-40B4-BE49-F238E27FC236}">
                    <a16:creationId xmlns:a16="http://schemas.microsoft.com/office/drawing/2014/main" id="{3DC45D01-EA42-8D40-A923-CE667F6FD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" name="Line 1073">
                <a:extLst>
                  <a:ext uri="{FF2B5EF4-FFF2-40B4-BE49-F238E27FC236}">
                    <a16:creationId xmlns:a16="http://schemas.microsoft.com/office/drawing/2014/main" id="{58005404-CBFF-BF4A-A6D9-02BDEC1A7F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5" name="Line 1074">
                <a:extLst>
                  <a:ext uri="{FF2B5EF4-FFF2-40B4-BE49-F238E27FC236}">
                    <a16:creationId xmlns:a16="http://schemas.microsoft.com/office/drawing/2014/main" id="{49551AED-05D8-CF4C-AF00-DA3A959F7D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6" name="Oval 38">
              <a:extLst>
                <a:ext uri="{FF2B5EF4-FFF2-40B4-BE49-F238E27FC236}">
                  <a16:creationId xmlns:a16="http://schemas.microsoft.com/office/drawing/2014/main" id="{7A4BF619-ED01-474B-A3D2-38CB0A547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7927" y="3936250"/>
              <a:ext cx="127000" cy="1365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8" name="Line 1055">
              <a:extLst>
                <a:ext uri="{FF2B5EF4-FFF2-40B4-BE49-F238E27FC236}">
                  <a16:creationId xmlns:a16="http://schemas.microsoft.com/office/drawing/2014/main" id="{6137FA30-B3D6-014D-B1C6-3E061A4F0A6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9171354" y="3636663"/>
              <a:ext cx="3419" cy="7445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459C6387-7CD5-954E-956F-0C7E6850D6BD}"/>
                    </a:ext>
                  </a:extLst>
                </p:cNvPr>
                <p:cNvSpPr txBox="1"/>
                <p:nvPr/>
              </p:nvSpPr>
              <p:spPr>
                <a:xfrm>
                  <a:off x="8361735" y="5243697"/>
                  <a:ext cx="8155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459C6387-7CD5-954E-956F-0C7E6850D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1735" y="5243697"/>
                  <a:ext cx="815544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538" t="-3333" r="-7692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39ADDE43-0BAC-7546-9DFC-C27FB3563A8B}"/>
                </a:ext>
              </a:extLst>
            </p:cNvPr>
            <p:cNvSpPr txBox="1"/>
            <p:nvPr/>
          </p:nvSpPr>
          <p:spPr>
            <a:xfrm>
              <a:off x="9403053" y="35934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97" name="Line 1055">
              <a:extLst>
                <a:ext uri="{FF2B5EF4-FFF2-40B4-BE49-F238E27FC236}">
                  <a16:creationId xmlns:a16="http://schemas.microsoft.com/office/drawing/2014/main" id="{F8613A38-62DD-D746-998E-8D8ED9EFC7A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9257108" y="4381572"/>
              <a:ext cx="5987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8" name="Line 1055">
              <a:extLst>
                <a:ext uri="{FF2B5EF4-FFF2-40B4-BE49-F238E27FC236}">
                  <a16:creationId xmlns:a16="http://schemas.microsoft.com/office/drawing/2014/main" id="{F2DB3F7E-9CC9-864A-987C-D5E41F5CBF5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9576224" y="4310213"/>
              <a:ext cx="5859" cy="74977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EAFA1F3-B667-7041-9735-0818255CC1EB}"/>
                </a:ext>
              </a:extLst>
            </p:cNvPr>
            <p:cNvGrpSpPr/>
            <p:nvPr/>
          </p:nvGrpSpPr>
          <p:grpSpPr>
            <a:xfrm>
              <a:off x="9622716" y="4680960"/>
              <a:ext cx="652462" cy="1920642"/>
              <a:chOff x="10588891" y="3394920"/>
              <a:chExt cx="652462" cy="1920642"/>
            </a:xfrm>
          </p:grpSpPr>
          <p:sp>
            <p:nvSpPr>
              <p:cNvPr id="271" name="Line 23">
                <a:extLst>
                  <a:ext uri="{FF2B5EF4-FFF2-40B4-BE49-F238E27FC236}">
                    <a16:creationId xmlns:a16="http://schemas.microsoft.com/office/drawing/2014/main" id="{66579C75-5629-1444-B1E4-92ACCA46C4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913676" y="4079326"/>
                <a:ext cx="1976" cy="48675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80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B51D291-C496-8C4C-9CFC-4200EC242F80}"/>
                  </a:ext>
                </a:extLst>
              </p:cNvPr>
              <p:cNvGrpSpPr/>
              <p:nvPr/>
            </p:nvGrpSpPr>
            <p:grpSpPr>
              <a:xfrm>
                <a:off x="10588891" y="3394920"/>
                <a:ext cx="652462" cy="1920642"/>
                <a:chOff x="8892442" y="4082683"/>
                <a:chExt cx="652462" cy="1920642"/>
              </a:xfrm>
            </p:grpSpPr>
            <p:sp>
              <p:nvSpPr>
                <p:cNvPr id="291" name="Oval 16">
                  <a:extLst>
                    <a:ext uri="{FF2B5EF4-FFF2-40B4-BE49-F238E27FC236}">
                      <a16:creationId xmlns:a16="http://schemas.microsoft.com/office/drawing/2014/main" id="{FCD800DA-438F-EE49-9032-C158BB382C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2442" y="4692622"/>
                  <a:ext cx="652462" cy="65246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800" dirty="0"/>
                </a:p>
                <a:p>
                  <a:pPr algn="ctr"/>
                  <a:endParaRPr lang="en-US" sz="2800" dirty="0"/>
                </a:p>
              </p:txBody>
            </p:sp>
            <p:grpSp>
              <p:nvGrpSpPr>
                <p:cNvPr id="292" name="Group 291">
                  <a:extLst>
                    <a:ext uri="{FF2B5EF4-FFF2-40B4-BE49-F238E27FC236}">
                      <a16:creationId xmlns:a16="http://schemas.microsoft.com/office/drawing/2014/main" id="{79290282-788A-C247-B36E-6360A8EAF508}"/>
                    </a:ext>
                  </a:extLst>
                </p:cNvPr>
                <p:cNvGrpSpPr/>
                <p:nvPr/>
              </p:nvGrpSpPr>
              <p:grpSpPr>
                <a:xfrm>
                  <a:off x="8968216" y="5357186"/>
                  <a:ext cx="482144" cy="646139"/>
                  <a:chOff x="7415996" y="5516686"/>
                  <a:chExt cx="482144" cy="646139"/>
                </a:xfrm>
              </p:grpSpPr>
              <p:sp>
                <p:nvSpPr>
                  <p:cNvPr id="293" name="Line 1067">
                    <a:extLst>
                      <a:ext uri="{FF2B5EF4-FFF2-40B4-BE49-F238E27FC236}">
                        <a16:creationId xmlns:a16="http://schemas.microsoft.com/office/drawing/2014/main" id="{CC3E8818-ABF2-9F4A-A8C0-A432130095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658453" y="5516686"/>
                    <a:ext cx="0" cy="40399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4" name="Line 1072">
                    <a:extLst>
                      <a:ext uri="{FF2B5EF4-FFF2-40B4-BE49-F238E27FC236}">
                        <a16:creationId xmlns:a16="http://schemas.microsoft.com/office/drawing/2014/main" id="{52A77160-28FC-014A-A860-4F5028611B4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501895" y="6057436"/>
                    <a:ext cx="33528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5" name="Line 1073">
                    <a:extLst>
                      <a:ext uri="{FF2B5EF4-FFF2-40B4-BE49-F238E27FC236}">
                        <a16:creationId xmlns:a16="http://schemas.microsoft.com/office/drawing/2014/main" id="{6B548804-57AE-F640-B4DE-7F55BB7F3EF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604420" y="6162825"/>
                    <a:ext cx="13023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6" name="Line 1074">
                    <a:extLst>
                      <a:ext uri="{FF2B5EF4-FFF2-40B4-BE49-F238E27FC236}">
                        <a16:creationId xmlns:a16="http://schemas.microsoft.com/office/drawing/2014/main" id="{10C9BBA9-0CF1-1E48-91CD-8B9375A1C12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415996" y="5952046"/>
                    <a:ext cx="4821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Line 1055">
                  <a:extLst>
                    <a:ext uri="{FF2B5EF4-FFF2-40B4-BE49-F238E27FC236}">
                      <a16:creationId xmlns:a16="http://schemas.microsoft.com/office/drawing/2014/main" id="{503797EB-AFC9-DB4D-A1C6-6A8CFE895D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H="1" flipV="1">
                  <a:off x="8917840" y="4382071"/>
                  <a:ext cx="59877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C84B1B2-4CD5-7649-8630-8123DEED645C}"/>
                </a:ext>
              </a:extLst>
            </p:cNvPr>
            <p:cNvGrpSpPr/>
            <p:nvPr/>
          </p:nvGrpSpPr>
          <p:grpSpPr>
            <a:xfrm>
              <a:off x="8981698" y="4682887"/>
              <a:ext cx="482144" cy="1905329"/>
              <a:chOff x="9698697" y="4075509"/>
              <a:chExt cx="482144" cy="1905329"/>
            </a:xfrm>
          </p:grpSpPr>
          <p:grpSp>
            <p:nvGrpSpPr>
              <p:cNvPr id="272" name="Group 1029">
                <a:extLst>
                  <a:ext uri="{FF2B5EF4-FFF2-40B4-BE49-F238E27FC236}">
                    <a16:creationId xmlns:a16="http://schemas.microsoft.com/office/drawing/2014/main" id="{7880165B-69D1-0C4A-BFFE-913C980340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9867873" y="4075509"/>
                <a:ext cx="215798" cy="1260778"/>
                <a:chOff x="2721" y="2462"/>
                <a:chExt cx="173" cy="579"/>
              </a:xfrm>
            </p:grpSpPr>
            <p:grpSp>
              <p:nvGrpSpPr>
                <p:cNvPr id="273" name="Group 1030">
                  <a:extLst>
                    <a:ext uri="{FF2B5EF4-FFF2-40B4-BE49-F238E27FC236}">
                      <a16:creationId xmlns:a16="http://schemas.microsoft.com/office/drawing/2014/main" id="{BD3E760D-8772-DE47-9829-7A08E353D6D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21" y="2547"/>
                  <a:ext cx="117" cy="391"/>
                  <a:chOff x="2721" y="2547"/>
                  <a:chExt cx="117" cy="391"/>
                </a:xfrm>
              </p:grpSpPr>
              <p:grpSp>
                <p:nvGrpSpPr>
                  <p:cNvPr id="282" name="Group 1031">
                    <a:extLst>
                      <a:ext uri="{FF2B5EF4-FFF2-40B4-BE49-F238E27FC236}">
                        <a16:creationId xmlns:a16="http://schemas.microsoft.com/office/drawing/2014/main" id="{1F9F905D-6721-A140-B376-DC7C04A3FF0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2700" y="2800"/>
                    <a:ext cx="159" cy="117"/>
                    <a:chOff x="2543" y="1926"/>
                    <a:chExt cx="159" cy="117"/>
                  </a:xfrm>
                </p:grpSpPr>
                <p:sp>
                  <p:nvSpPr>
                    <p:cNvPr id="289" name="Freeform 1032">
                      <a:extLst>
                        <a:ext uri="{FF2B5EF4-FFF2-40B4-BE49-F238E27FC236}">
                          <a16:creationId xmlns:a16="http://schemas.microsoft.com/office/drawing/2014/main" id="{824A8380-0D54-B740-99C5-8D8B387FB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4" y="1926"/>
                      <a:ext cx="78" cy="117"/>
                    </a:xfrm>
                    <a:custGeom>
                      <a:avLst/>
                      <a:gdLst>
                        <a:gd name="T0" fmla="*/ 0 w 78"/>
                        <a:gd name="T1" fmla="*/ 0 h 117"/>
                        <a:gd name="T2" fmla="*/ 0 w 78"/>
                        <a:gd name="T3" fmla="*/ 7 h 117"/>
                        <a:gd name="T4" fmla="*/ 15 w 78"/>
                        <a:gd name="T5" fmla="*/ 9 h 117"/>
                        <a:gd name="T6" fmla="*/ 26 w 78"/>
                        <a:gd name="T7" fmla="*/ 15 h 117"/>
                        <a:gd name="T8" fmla="*/ 40 w 78"/>
                        <a:gd name="T9" fmla="*/ 26 h 117"/>
                        <a:gd name="T10" fmla="*/ 51 w 78"/>
                        <a:gd name="T11" fmla="*/ 40 h 117"/>
                        <a:gd name="T12" fmla="*/ 59 w 78"/>
                        <a:gd name="T13" fmla="*/ 55 h 117"/>
                        <a:gd name="T14" fmla="*/ 65 w 78"/>
                        <a:gd name="T15" fmla="*/ 75 h 117"/>
                        <a:gd name="T16" fmla="*/ 71 w 78"/>
                        <a:gd name="T17" fmla="*/ 96 h 117"/>
                        <a:gd name="T18" fmla="*/ 71 w 78"/>
                        <a:gd name="T19" fmla="*/ 96 h 117"/>
                        <a:gd name="T20" fmla="*/ 71 w 78"/>
                        <a:gd name="T21" fmla="*/ 117 h 117"/>
                        <a:gd name="T22" fmla="*/ 78 w 78"/>
                        <a:gd name="T23" fmla="*/ 117 h 117"/>
                        <a:gd name="T24" fmla="*/ 78 w 78"/>
                        <a:gd name="T25" fmla="*/ 96 h 117"/>
                        <a:gd name="T26" fmla="*/ 78 w 78"/>
                        <a:gd name="T27" fmla="*/ 94 h 117"/>
                        <a:gd name="T28" fmla="*/ 73 w 78"/>
                        <a:gd name="T29" fmla="*/ 73 h 117"/>
                        <a:gd name="T30" fmla="*/ 67 w 78"/>
                        <a:gd name="T31" fmla="*/ 53 h 117"/>
                        <a:gd name="T32" fmla="*/ 65 w 78"/>
                        <a:gd name="T33" fmla="*/ 51 h 117"/>
                        <a:gd name="T34" fmla="*/ 57 w 78"/>
                        <a:gd name="T35" fmla="*/ 34 h 117"/>
                        <a:gd name="T36" fmla="*/ 46 w 78"/>
                        <a:gd name="T37" fmla="*/ 21 h 117"/>
                        <a:gd name="T38" fmla="*/ 32 w 78"/>
                        <a:gd name="T39" fmla="*/ 9 h 117"/>
                        <a:gd name="T40" fmla="*/ 30 w 78"/>
                        <a:gd name="T41" fmla="*/ 9 h 117"/>
                        <a:gd name="T42" fmla="*/ 17 w 78"/>
                        <a:gd name="T43" fmla="*/ 2 h 117"/>
                        <a:gd name="T44" fmla="*/ 0 w 78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78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6" y="15"/>
                          </a:lnTo>
                          <a:lnTo>
                            <a:pt x="40" y="26"/>
                          </a:lnTo>
                          <a:lnTo>
                            <a:pt x="51" y="40"/>
                          </a:lnTo>
                          <a:lnTo>
                            <a:pt x="59" y="55"/>
                          </a:lnTo>
                          <a:lnTo>
                            <a:pt x="65" y="75"/>
                          </a:lnTo>
                          <a:lnTo>
                            <a:pt x="71" y="96"/>
                          </a:lnTo>
                          <a:lnTo>
                            <a:pt x="71" y="96"/>
                          </a:lnTo>
                          <a:lnTo>
                            <a:pt x="71" y="117"/>
                          </a:lnTo>
                          <a:lnTo>
                            <a:pt x="78" y="117"/>
                          </a:lnTo>
                          <a:lnTo>
                            <a:pt x="78" y="96"/>
                          </a:lnTo>
                          <a:lnTo>
                            <a:pt x="78" y="94"/>
                          </a:lnTo>
                          <a:lnTo>
                            <a:pt x="73" y="73"/>
                          </a:lnTo>
                          <a:lnTo>
                            <a:pt x="67" y="53"/>
                          </a:lnTo>
                          <a:lnTo>
                            <a:pt x="65" y="51"/>
                          </a:lnTo>
                          <a:lnTo>
                            <a:pt x="57" y="34"/>
                          </a:lnTo>
                          <a:lnTo>
                            <a:pt x="46" y="21"/>
                          </a:lnTo>
                          <a:lnTo>
                            <a:pt x="32" y="9"/>
                          </a:lnTo>
                          <a:lnTo>
                            <a:pt x="30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Freeform 1033">
                      <a:extLst>
                        <a:ext uri="{FF2B5EF4-FFF2-40B4-BE49-F238E27FC236}">
                          <a16:creationId xmlns:a16="http://schemas.microsoft.com/office/drawing/2014/main" id="{9F5B54A5-F807-6B41-9FA6-5B702A15B87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543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117 h 117"/>
                        <a:gd name="T2" fmla="*/ 8 w 81"/>
                        <a:gd name="T3" fmla="*/ 117 h 117"/>
                        <a:gd name="T4" fmla="*/ 9 w 81"/>
                        <a:gd name="T5" fmla="*/ 96 h 117"/>
                        <a:gd name="T6" fmla="*/ 9 w 81"/>
                        <a:gd name="T7" fmla="*/ 96 h 117"/>
                        <a:gd name="T8" fmla="*/ 13 w 81"/>
                        <a:gd name="T9" fmla="*/ 75 h 117"/>
                        <a:gd name="T10" fmla="*/ 21 w 81"/>
                        <a:gd name="T11" fmla="*/ 55 h 117"/>
                        <a:gd name="T12" fmla="*/ 31 w 81"/>
                        <a:gd name="T13" fmla="*/ 40 h 117"/>
                        <a:gd name="T14" fmla="*/ 40 w 81"/>
                        <a:gd name="T15" fmla="*/ 26 h 117"/>
                        <a:gd name="T16" fmla="*/ 54 w 81"/>
                        <a:gd name="T17" fmla="*/ 15 h 117"/>
                        <a:gd name="T18" fmla="*/ 67 w 81"/>
                        <a:gd name="T19" fmla="*/ 9 h 117"/>
                        <a:gd name="T20" fmla="*/ 67 w 81"/>
                        <a:gd name="T21" fmla="*/ 9 h 117"/>
                        <a:gd name="T22" fmla="*/ 81 w 81"/>
                        <a:gd name="T23" fmla="*/ 7 h 117"/>
                        <a:gd name="T24" fmla="*/ 81 w 81"/>
                        <a:gd name="T25" fmla="*/ 0 h 117"/>
                        <a:gd name="T26" fmla="*/ 67 w 81"/>
                        <a:gd name="T27" fmla="*/ 2 h 117"/>
                        <a:gd name="T28" fmla="*/ 65 w 81"/>
                        <a:gd name="T29" fmla="*/ 2 h 117"/>
                        <a:gd name="T30" fmla="*/ 50 w 81"/>
                        <a:gd name="T31" fmla="*/ 9 h 117"/>
                        <a:gd name="T32" fmla="*/ 48 w 81"/>
                        <a:gd name="T33" fmla="*/ 9 h 117"/>
                        <a:gd name="T34" fmla="*/ 34 w 81"/>
                        <a:gd name="T35" fmla="*/ 21 h 117"/>
                        <a:gd name="T36" fmla="*/ 25 w 81"/>
                        <a:gd name="T37" fmla="*/ 34 h 117"/>
                        <a:gd name="T38" fmla="*/ 15 w 81"/>
                        <a:gd name="T39" fmla="*/ 51 h 117"/>
                        <a:gd name="T40" fmla="*/ 13 w 81"/>
                        <a:gd name="T41" fmla="*/ 53 h 117"/>
                        <a:gd name="T42" fmla="*/ 6 w 81"/>
                        <a:gd name="T43" fmla="*/ 73 h 117"/>
                        <a:gd name="T44" fmla="*/ 2 w 81"/>
                        <a:gd name="T45" fmla="*/ 94 h 117"/>
                        <a:gd name="T46" fmla="*/ 2 w 81"/>
                        <a:gd name="T47" fmla="*/ 96 h 117"/>
                        <a:gd name="T48" fmla="*/ 0 w 81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9" y="96"/>
                          </a:lnTo>
                          <a:lnTo>
                            <a:pt x="9" y="96"/>
                          </a:lnTo>
                          <a:lnTo>
                            <a:pt x="13" y="75"/>
                          </a:lnTo>
                          <a:lnTo>
                            <a:pt x="21" y="55"/>
                          </a:lnTo>
                          <a:lnTo>
                            <a:pt x="31" y="40"/>
                          </a:lnTo>
                          <a:lnTo>
                            <a:pt x="40" y="26"/>
                          </a:lnTo>
                          <a:lnTo>
                            <a:pt x="54" y="15"/>
                          </a:lnTo>
                          <a:lnTo>
                            <a:pt x="67" y="9"/>
                          </a:lnTo>
                          <a:lnTo>
                            <a:pt x="67" y="9"/>
                          </a:lnTo>
                          <a:lnTo>
                            <a:pt x="81" y="7"/>
                          </a:lnTo>
                          <a:lnTo>
                            <a:pt x="81" y="0"/>
                          </a:lnTo>
                          <a:lnTo>
                            <a:pt x="67" y="2"/>
                          </a:lnTo>
                          <a:lnTo>
                            <a:pt x="65" y="2"/>
                          </a:lnTo>
                          <a:lnTo>
                            <a:pt x="50" y="9"/>
                          </a:lnTo>
                          <a:lnTo>
                            <a:pt x="48" y="9"/>
                          </a:lnTo>
                          <a:lnTo>
                            <a:pt x="34" y="21"/>
                          </a:lnTo>
                          <a:lnTo>
                            <a:pt x="25" y="34"/>
                          </a:lnTo>
                          <a:lnTo>
                            <a:pt x="15" y="51"/>
                          </a:lnTo>
                          <a:lnTo>
                            <a:pt x="13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83" name="Group 1034">
                    <a:extLst>
                      <a:ext uri="{FF2B5EF4-FFF2-40B4-BE49-F238E27FC236}">
                        <a16:creationId xmlns:a16="http://schemas.microsoft.com/office/drawing/2014/main" id="{99740F37-AA9F-3541-8FD4-438C26EF65B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2699" y="2688"/>
                    <a:ext cx="162" cy="117"/>
                    <a:chOff x="2654" y="1926"/>
                    <a:chExt cx="162" cy="117"/>
                  </a:xfrm>
                </p:grpSpPr>
                <p:sp>
                  <p:nvSpPr>
                    <p:cNvPr id="287" name="Freeform 1035">
                      <a:extLst>
                        <a:ext uri="{FF2B5EF4-FFF2-40B4-BE49-F238E27FC236}">
                          <a16:creationId xmlns:a16="http://schemas.microsoft.com/office/drawing/2014/main" id="{C0EFCA9B-CB2B-7D48-8656-2414355BC2D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54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117 h 117"/>
                        <a:gd name="T2" fmla="*/ 8 w 81"/>
                        <a:gd name="T3" fmla="*/ 117 h 117"/>
                        <a:gd name="T4" fmla="*/ 10 w 81"/>
                        <a:gd name="T5" fmla="*/ 96 h 117"/>
                        <a:gd name="T6" fmla="*/ 10 w 81"/>
                        <a:gd name="T7" fmla="*/ 96 h 117"/>
                        <a:gd name="T8" fmla="*/ 14 w 81"/>
                        <a:gd name="T9" fmla="*/ 75 h 117"/>
                        <a:gd name="T10" fmla="*/ 21 w 81"/>
                        <a:gd name="T11" fmla="*/ 55 h 117"/>
                        <a:gd name="T12" fmla="*/ 31 w 81"/>
                        <a:gd name="T13" fmla="*/ 40 h 117"/>
                        <a:gd name="T14" fmla="*/ 41 w 81"/>
                        <a:gd name="T15" fmla="*/ 26 h 117"/>
                        <a:gd name="T16" fmla="*/ 54 w 81"/>
                        <a:gd name="T17" fmla="*/ 15 h 117"/>
                        <a:gd name="T18" fmla="*/ 67 w 81"/>
                        <a:gd name="T19" fmla="*/ 9 h 117"/>
                        <a:gd name="T20" fmla="*/ 67 w 81"/>
                        <a:gd name="T21" fmla="*/ 9 h 117"/>
                        <a:gd name="T22" fmla="*/ 81 w 81"/>
                        <a:gd name="T23" fmla="*/ 7 h 117"/>
                        <a:gd name="T24" fmla="*/ 81 w 81"/>
                        <a:gd name="T25" fmla="*/ 0 h 117"/>
                        <a:gd name="T26" fmla="*/ 67 w 81"/>
                        <a:gd name="T27" fmla="*/ 2 h 117"/>
                        <a:gd name="T28" fmla="*/ 66 w 81"/>
                        <a:gd name="T29" fmla="*/ 2 h 117"/>
                        <a:gd name="T30" fmla="*/ 50 w 81"/>
                        <a:gd name="T31" fmla="*/ 9 h 117"/>
                        <a:gd name="T32" fmla="*/ 48 w 81"/>
                        <a:gd name="T33" fmla="*/ 9 h 117"/>
                        <a:gd name="T34" fmla="*/ 35 w 81"/>
                        <a:gd name="T35" fmla="*/ 21 h 117"/>
                        <a:gd name="T36" fmla="*/ 25 w 81"/>
                        <a:gd name="T37" fmla="*/ 34 h 117"/>
                        <a:gd name="T38" fmla="*/ 16 w 81"/>
                        <a:gd name="T39" fmla="*/ 51 h 117"/>
                        <a:gd name="T40" fmla="*/ 14 w 81"/>
                        <a:gd name="T41" fmla="*/ 53 h 117"/>
                        <a:gd name="T42" fmla="*/ 6 w 81"/>
                        <a:gd name="T43" fmla="*/ 73 h 117"/>
                        <a:gd name="T44" fmla="*/ 2 w 81"/>
                        <a:gd name="T45" fmla="*/ 94 h 117"/>
                        <a:gd name="T46" fmla="*/ 2 w 81"/>
                        <a:gd name="T47" fmla="*/ 96 h 117"/>
                        <a:gd name="T48" fmla="*/ 0 w 81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10" y="96"/>
                          </a:lnTo>
                          <a:lnTo>
                            <a:pt x="10" y="96"/>
                          </a:lnTo>
                          <a:lnTo>
                            <a:pt x="14" y="75"/>
                          </a:lnTo>
                          <a:lnTo>
                            <a:pt x="21" y="55"/>
                          </a:lnTo>
                          <a:lnTo>
                            <a:pt x="31" y="40"/>
                          </a:lnTo>
                          <a:lnTo>
                            <a:pt x="41" y="26"/>
                          </a:lnTo>
                          <a:lnTo>
                            <a:pt x="54" y="15"/>
                          </a:lnTo>
                          <a:lnTo>
                            <a:pt x="67" y="9"/>
                          </a:lnTo>
                          <a:lnTo>
                            <a:pt x="67" y="9"/>
                          </a:lnTo>
                          <a:lnTo>
                            <a:pt x="81" y="7"/>
                          </a:lnTo>
                          <a:lnTo>
                            <a:pt x="81" y="0"/>
                          </a:lnTo>
                          <a:lnTo>
                            <a:pt x="67" y="2"/>
                          </a:lnTo>
                          <a:lnTo>
                            <a:pt x="66" y="2"/>
                          </a:lnTo>
                          <a:lnTo>
                            <a:pt x="50" y="9"/>
                          </a:lnTo>
                          <a:lnTo>
                            <a:pt x="48" y="9"/>
                          </a:lnTo>
                          <a:lnTo>
                            <a:pt x="35" y="21"/>
                          </a:lnTo>
                          <a:lnTo>
                            <a:pt x="25" y="34"/>
                          </a:lnTo>
                          <a:lnTo>
                            <a:pt x="16" y="51"/>
                          </a:lnTo>
                          <a:lnTo>
                            <a:pt x="14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8" name="Freeform 1036">
                      <a:extLst>
                        <a:ext uri="{FF2B5EF4-FFF2-40B4-BE49-F238E27FC236}">
                          <a16:creationId xmlns:a16="http://schemas.microsoft.com/office/drawing/2014/main" id="{DD6E9C48-7FFA-3340-8EF6-12E308FBFB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35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0 h 117"/>
                        <a:gd name="T2" fmla="*/ 0 w 81"/>
                        <a:gd name="T3" fmla="*/ 7 h 117"/>
                        <a:gd name="T4" fmla="*/ 15 w 81"/>
                        <a:gd name="T5" fmla="*/ 9 h 117"/>
                        <a:gd name="T6" fmla="*/ 27 w 81"/>
                        <a:gd name="T7" fmla="*/ 15 h 117"/>
                        <a:gd name="T8" fmla="*/ 40 w 81"/>
                        <a:gd name="T9" fmla="*/ 26 h 117"/>
                        <a:gd name="T10" fmla="*/ 52 w 81"/>
                        <a:gd name="T11" fmla="*/ 40 h 117"/>
                        <a:gd name="T12" fmla="*/ 59 w 81"/>
                        <a:gd name="T13" fmla="*/ 55 h 117"/>
                        <a:gd name="T14" fmla="*/ 67 w 81"/>
                        <a:gd name="T15" fmla="*/ 75 h 117"/>
                        <a:gd name="T16" fmla="*/ 71 w 81"/>
                        <a:gd name="T17" fmla="*/ 96 h 117"/>
                        <a:gd name="T18" fmla="*/ 73 w 81"/>
                        <a:gd name="T19" fmla="*/ 96 h 117"/>
                        <a:gd name="T20" fmla="*/ 73 w 81"/>
                        <a:gd name="T21" fmla="*/ 117 h 117"/>
                        <a:gd name="T22" fmla="*/ 81 w 81"/>
                        <a:gd name="T23" fmla="*/ 117 h 117"/>
                        <a:gd name="T24" fmla="*/ 79 w 81"/>
                        <a:gd name="T25" fmla="*/ 96 h 117"/>
                        <a:gd name="T26" fmla="*/ 79 w 81"/>
                        <a:gd name="T27" fmla="*/ 94 h 117"/>
                        <a:gd name="T28" fmla="*/ 75 w 81"/>
                        <a:gd name="T29" fmla="*/ 73 h 117"/>
                        <a:gd name="T30" fmla="*/ 67 w 81"/>
                        <a:gd name="T31" fmla="*/ 53 h 117"/>
                        <a:gd name="T32" fmla="*/ 67 w 81"/>
                        <a:gd name="T33" fmla="*/ 51 h 117"/>
                        <a:gd name="T34" fmla="*/ 58 w 81"/>
                        <a:gd name="T35" fmla="*/ 34 h 117"/>
                        <a:gd name="T36" fmla="*/ 46 w 81"/>
                        <a:gd name="T37" fmla="*/ 21 h 117"/>
                        <a:gd name="T38" fmla="*/ 33 w 81"/>
                        <a:gd name="T39" fmla="*/ 9 h 117"/>
                        <a:gd name="T40" fmla="*/ 31 w 81"/>
                        <a:gd name="T41" fmla="*/ 9 h 117"/>
                        <a:gd name="T42" fmla="*/ 17 w 81"/>
                        <a:gd name="T43" fmla="*/ 2 h 117"/>
                        <a:gd name="T44" fmla="*/ 0 w 81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7" y="15"/>
                          </a:lnTo>
                          <a:lnTo>
                            <a:pt x="40" y="26"/>
                          </a:lnTo>
                          <a:lnTo>
                            <a:pt x="52" y="40"/>
                          </a:lnTo>
                          <a:lnTo>
                            <a:pt x="59" y="55"/>
                          </a:lnTo>
                          <a:lnTo>
                            <a:pt x="67" y="75"/>
                          </a:lnTo>
                          <a:lnTo>
                            <a:pt x="71" y="96"/>
                          </a:lnTo>
                          <a:lnTo>
                            <a:pt x="73" y="96"/>
                          </a:lnTo>
                          <a:lnTo>
                            <a:pt x="73" y="117"/>
                          </a:lnTo>
                          <a:lnTo>
                            <a:pt x="81" y="117"/>
                          </a:lnTo>
                          <a:lnTo>
                            <a:pt x="79" y="96"/>
                          </a:lnTo>
                          <a:lnTo>
                            <a:pt x="79" y="94"/>
                          </a:lnTo>
                          <a:lnTo>
                            <a:pt x="75" y="73"/>
                          </a:lnTo>
                          <a:lnTo>
                            <a:pt x="67" y="53"/>
                          </a:lnTo>
                          <a:lnTo>
                            <a:pt x="67" y="51"/>
                          </a:lnTo>
                          <a:lnTo>
                            <a:pt x="58" y="34"/>
                          </a:lnTo>
                          <a:lnTo>
                            <a:pt x="46" y="21"/>
                          </a:lnTo>
                          <a:lnTo>
                            <a:pt x="33" y="9"/>
                          </a:lnTo>
                          <a:lnTo>
                            <a:pt x="31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84" name="Group 1037">
                    <a:extLst>
                      <a:ext uri="{FF2B5EF4-FFF2-40B4-BE49-F238E27FC236}">
                        <a16:creationId xmlns:a16="http://schemas.microsoft.com/office/drawing/2014/main" id="{6F569301-A4C1-4D4B-B211-BC3D64FBAF0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-5400000">
                    <a:off x="2700" y="2568"/>
                    <a:ext cx="160" cy="117"/>
                    <a:chOff x="2775" y="1926"/>
                    <a:chExt cx="160" cy="117"/>
                  </a:xfrm>
                </p:grpSpPr>
                <p:sp>
                  <p:nvSpPr>
                    <p:cNvPr id="285" name="Freeform 1038">
                      <a:extLst>
                        <a:ext uri="{FF2B5EF4-FFF2-40B4-BE49-F238E27FC236}">
                          <a16:creationId xmlns:a16="http://schemas.microsoft.com/office/drawing/2014/main" id="{054278D0-E965-F34C-ACDE-ED7C3408D9C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75" y="1926"/>
                      <a:ext cx="79" cy="117"/>
                    </a:xfrm>
                    <a:custGeom>
                      <a:avLst/>
                      <a:gdLst>
                        <a:gd name="T0" fmla="*/ 0 w 79"/>
                        <a:gd name="T1" fmla="*/ 117 h 117"/>
                        <a:gd name="T2" fmla="*/ 8 w 79"/>
                        <a:gd name="T3" fmla="*/ 117 h 117"/>
                        <a:gd name="T4" fmla="*/ 10 w 79"/>
                        <a:gd name="T5" fmla="*/ 96 h 117"/>
                        <a:gd name="T6" fmla="*/ 10 w 79"/>
                        <a:gd name="T7" fmla="*/ 96 h 117"/>
                        <a:gd name="T8" fmla="*/ 14 w 79"/>
                        <a:gd name="T9" fmla="*/ 75 h 117"/>
                        <a:gd name="T10" fmla="*/ 21 w 79"/>
                        <a:gd name="T11" fmla="*/ 55 h 117"/>
                        <a:gd name="T12" fmla="*/ 29 w 79"/>
                        <a:gd name="T13" fmla="*/ 40 h 117"/>
                        <a:gd name="T14" fmla="*/ 41 w 79"/>
                        <a:gd name="T15" fmla="*/ 26 h 117"/>
                        <a:gd name="T16" fmla="*/ 52 w 79"/>
                        <a:gd name="T17" fmla="*/ 15 h 117"/>
                        <a:gd name="T18" fmla="*/ 66 w 79"/>
                        <a:gd name="T19" fmla="*/ 9 h 117"/>
                        <a:gd name="T20" fmla="*/ 66 w 79"/>
                        <a:gd name="T21" fmla="*/ 9 h 117"/>
                        <a:gd name="T22" fmla="*/ 79 w 79"/>
                        <a:gd name="T23" fmla="*/ 7 h 117"/>
                        <a:gd name="T24" fmla="*/ 79 w 79"/>
                        <a:gd name="T25" fmla="*/ 0 h 117"/>
                        <a:gd name="T26" fmla="*/ 66 w 79"/>
                        <a:gd name="T27" fmla="*/ 2 h 117"/>
                        <a:gd name="T28" fmla="*/ 64 w 79"/>
                        <a:gd name="T29" fmla="*/ 2 h 117"/>
                        <a:gd name="T30" fmla="*/ 48 w 79"/>
                        <a:gd name="T31" fmla="*/ 9 h 117"/>
                        <a:gd name="T32" fmla="*/ 46 w 79"/>
                        <a:gd name="T33" fmla="*/ 9 h 117"/>
                        <a:gd name="T34" fmla="*/ 35 w 79"/>
                        <a:gd name="T35" fmla="*/ 21 h 117"/>
                        <a:gd name="T36" fmla="*/ 23 w 79"/>
                        <a:gd name="T37" fmla="*/ 34 h 117"/>
                        <a:gd name="T38" fmla="*/ 14 w 79"/>
                        <a:gd name="T39" fmla="*/ 51 h 117"/>
                        <a:gd name="T40" fmla="*/ 14 w 79"/>
                        <a:gd name="T41" fmla="*/ 53 h 117"/>
                        <a:gd name="T42" fmla="*/ 6 w 79"/>
                        <a:gd name="T43" fmla="*/ 73 h 117"/>
                        <a:gd name="T44" fmla="*/ 2 w 79"/>
                        <a:gd name="T45" fmla="*/ 94 h 117"/>
                        <a:gd name="T46" fmla="*/ 2 w 79"/>
                        <a:gd name="T47" fmla="*/ 96 h 117"/>
                        <a:gd name="T48" fmla="*/ 0 w 79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79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10" y="96"/>
                          </a:lnTo>
                          <a:lnTo>
                            <a:pt x="10" y="96"/>
                          </a:lnTo>
                          <a:lnTo>
                            <a:pt x="14" y="75"/>
                          </a:lnTo>
                          <a:lnTo>
                            <a:pt x="21" y="55"/>
                          </a:lnTo>
                          <a:lnTo>
                            <a:pt x="29" y="40"/>
                          </a:lnTo>
                          <a:lnTo>
                            <a:pt x="41" y="26"/>
                          </a:lnTo>
                          <a:lnTo>
                            <a:pt x="52" y="15"/>
                          </a:lnTo>
                          <a:lnTo>
                            <a:pt x="66" y="9"/>
                          </a:lnTo>
                          <a:lnTo>
                            <a:pt x="66" y="9"/>
                          </a:lnTo>
                          <a:lnTo>
                            <a:pt x="79" y="7"/>
                          </a:lnTo>
                          <a:lnTo>
                            <a:pt x="79" y="0"/>
                          </a:lnTo>
                          <a:lnTo>
                            <a:pt x="66" y="2"/>
                          </a:lnTo>
                          <a:lnTo>
                            <a:pt x="64" y="2"/>
                          </a:lnTo>
                          <a:lnTo>
                            <a:pt x="48" y="9"/>
                          </a:lnTo>
                          <a:lnTo>
                            <a:pt x="46" y="9"/>
                          </a:lnTo>
                          <a:lnTo>
                            <a:pt x="35" y="21"/>
                          </a:lnTo>
                          <a:lnTo>
                            <a:pt x="23" y="34"/>
                          </a:lnTo>
                          <a:lnTo>
                            <a:pt x="14" y="51"/>
                          </a:lnTo>
                          <a:lnTo>
                            <a:pt x="14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6" name="Freeform 1039">
                      <a:extLst>
                        <a:ext uri="{FF2B5EF4-FFF2-40B4-BE49-F238E27FC236}">
                          <a16:creationId xmlns:a16="http://schemas.microsoft.com/office/drawing/2014/main" id="{37651738-61C5-FC4F-A116-C4C70ADBA89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54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0 h 117"/>
                        <a:gd name="T2" fmla="*/ 0 w 81"/>
                        <a:gd name="T3" fmla="*/ 7 h 117"/>
                        <a:gd name="T4" fmla="*/ 15 w 81"/>
                        <a:gd name="T5" fmla="*/ 9 h 117"/>
                        <a:gd name="T6" fmla="*/ 27 w 81"/>
                        <a:gd name="T7" fmla="*/ 15 h 117"/>
                        <a:gd name="T8" fmla="*/ 40 w 81"/>
                        <a:gd name="T9" fmla="*/ 26 h 117"/>
                        <a:gd name="T10" fmla="*/ 52 w 81"/>
                        <a:gd name="T11" fmla="*/ 40 h 117"/>
                        <a:gd name="T12" fmla="*/ 60 w 81"/>
                        <a:gd name="T13" fmla="*/ 55 h 117"/>
                        <a:gd name="T14" fmla="*/ 67 w 81"/>
                        <a:gd name="T15" fmla="*/ 75 h 117"/>
                        <a:gd name="T16" fmla="*/ 71 w 81"/>
                        <a:gd name="T17" fmla="*/ 96 h 117"/>
                        <a:gd name="T18" fmla="*/ 73 w 81"/>
                        <a:gd name="T19" fmla="*/ 96 h 117"/>
                        <a:gd name="T20" fmla="*/ 73 w 81"/>
                        <a:gd name="T21" fmla="*/ 117 h 117"/>
                        <a:gd name="T22" fmla="*/ 81 w 81"/>
                        <a:gd name="T23" fmla="*/ 117 h 117"/>
                        <a:gd name="T24" fmla="*/ 79 w 81"/>
                        <a:gd name="T25" fmla="*/ 96 h 117"/>
                        <a:gd name="T26" fmla="*/ 79 w 81"/>
                        <a:gd name="T27" fmla="*/ 94 h 117"/>
                        <a:gd name="T28" fmla="*/ 75 w 81"/>
                        <a:gd name="T29" fmla="*/ 73 h 117"/>
                        <a:gd name="T30" fmla="*/ 67 w 81"/>
                        <a:gd name="T31" fmla="*/ 53 h 117"/>
                        <a:gd name="T32" fmla="*/ 67 w 81"/>
                        <a:gd name="T33" fmla="*/ 51 h 117"/>
                        <a:gd name="T34" fmla="*/ 58 w 81"/>
                        <a:gd name="T35" fmla="*/ 34 h 117"/>
                        <a:gd name="T36" fmla="*/ 46 w 81"/>
                        <a:gd name="T37" fmla="*/ 21 h 117"/>
                        <a:gd name="T38" fmla="*/ 33 w 81"/>
                        <a:gd name="T39" fmla="*/ 9 h 117"/>
                        <a:gd name="T40" fmla="*/ 31 w 81"/>
                        <a:gd name="T41" fmla="*/ 9 h 117"/>
                        <a:gd name="T42" fmla="*/ 17 w 81"/>
                        <a:gd name="T43" fmla="*/ 2 h 117"/>
                        <a:gd name="T44" fmla="*/ 0 w 81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7" y="15"/>
                          </a:lnTo>
                          <a:lnTo>
                            <a:pt x="40" y="26"/>
                          </a:lnTo>
                          <a:lnTo>
                            <a:pt x="52" y="40"/>
                          </a:lnTo>
                          <a:lnTo>
                            <a:pt x="60" y="55"/>
                          </a:lnTo>
                          <a:lnTo>
                            <a:pt x="67" y="75"/>
                          </a:lnTo>
                          <a:lnTo>
                            <a:pt x="71" y="96"/>
                          </a:lnTo>
                          <a:lnTo>
                            <a:pt x="73" y="96"/>
                          </a:lnTo>
                          <a:lnTo>
                            <a:pt x="73" y="117"/>
                          </a:lnTo>
                          <a:lnTo>
                            <a:pt x="81" y="117"/>
                          </a:lnTo>
                          <a:lnTo>
                            <a:pt x="79" y="96"/>
                          </a:lnTo>
                          <a:lnTo>
                            <a:pt x="79" y="94"/>
                          </a:lnTo>
                          <a:lnTo>
                            <a:pt x="75" y="73"/>
                          </a:lnTo>
                          <a:lnTo>
                            <a:pt x="67" y="53"/>
                          </a:lnTo>
                          <a:lnTo>
                            <a:pt x="67" y="51"/>
                          </a:lnTo>
                          <a:lnTo>
                            <a:pt x="58" y="34"/>
                          </a:lnTo>
                          <a:lnTo>
                            <a:pt x="46" y="21"/>
                          </a:lnTo>
                          <a:lnTo>
                            <a:pt x="33" y="9"/>
                          </a:lnTo>
                          <a:lnTo>
                            <a:pt x="31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0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274" name="Group 1040">
                  <a:extLst>
                    <a:ext uri="{FF2B5EF4-FFF2-40B4-BE49-F238E27FC236}">
                      <a16:creationId xmlns:a16="http://schemas.microsoft.com/office/drawing/2014/main" id="{ACFC99F2-08A7-2E48-969E-C2C89E77A22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833" y="2654"/>
                  <a:ext cx="48" cy="60"/>
                  <a:chOff x="2775" y="2031"/>
                  <a:chExt cx="48" cy="60"/>
                </a:xfrm>
              </p:grpSpPr>
              <p:sp>
                <p:nvSpPr>
                  <p:cNvPr id="280" name="Freeform 1041">
                    <a:extLst>
                      <a:ext uri="{FF2B5EF4-FFF2-40B4-BE49-F238E27FC236}">
                        <a16:creationId xmlns:a16="http://schemas.microsoft.com/office/drawing/2014/main" id="{66579191-D07D-1A4B-AC47-EF93807198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4" y="2031"/>
                    <a:ext cx="29" cy="60"/>
                  </a:xfrm>
                  <a:custGeom>
                    <a:avLst/>
                    <a:gdLst>
                      <a:gd name="T0" fmla="*/ 29 w 29"/>
                      <a:gd name="T1" fmla="*/ 0 h 60"/>
                      <a:gd name="T2" fmla="*/ 22 w 29"/>
                      <a:gd name="T3" fmla="*/ 0 h 60"/>
                      <a:gd name="T4" fmla="*/ 20 w 29"/>
                      <a:gd name="T5" fmla="*/ 21 h 60"/>
                      <a:gd name="T6" fmla="*/ 16 w 29"/>
                      <a:gd name="T7" fmla="*/ 39 h 60"/>
                      <a:gd name="T8" fmla="*/ 8 w 29"/>
                      <a:gd name="T9" fmla="*/ 50 h 60"/>
                      <a:gd name="T10" fmla="*/ 4 w 29"/>
                      <a:gd name="T11" fmla="*/ 52 h 60"/>
                      <a:gd name="T12" fmla="*/ 0 w 29"/>
                      <a:gd name="T13" fmla="*/ 52 h 60"/>
                      <a:gd name="T14" fmla="*/ 0 w 29"/>
                      <a:gd name="T15" fmla="*/ 60 h 60"/>
                      <a:gd name="T16" fmla="*/ 6 w 29"/>
                      <a:gd name="T17" fmla="*/ 60 h 60"/>
                      <a:gd name="T18" fmla="*/ 8 w 29"/>
                      <a:gd name="T19" fmla="*/ 58 h 60"/>
                      <a:gd name="T20" fmla="*/ 14 w 29"/>
                      <a:gd name="T21" fmla="*/ 56 h 60"/>
                      <a:gd name="T22" fmla="*/ 22 w 29"/>
                      <a:gd name="T23" fmla="*/ 42 h 60"/>
                      <a:gd name="T24" fmla="*/ 22 w 29"/>
                      <a:gd name="T25" fmla="*/ 41 h 60"/>
                      <a:gd name="T26" fmla="*/ 27 w 29"/>
                      <a:gd name="T27" fmla="*/ 23 h 60"/>
                      <a:gd name="T28" fmla="*/ 29 w 29"/>
                      <a:gd name="T29" fmla="*/ 0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9" h="60">
                        <a:moveTo>
                          <a:pt x="29" y="0"/>
                        </a:moveTo>
                        <a:lnTo>
                          <a:pt x="22" y="0"/>
                        </a:lnTo>
                        <a:lnTo>
                          <a:pt x="20" y="21"/>
                        </a:lnTo>
                        <a:lnTo>
                          <a:pt x="16" y="39"/>
                        </a:lnTo>
                        <a:lnTo>
                          <a:pt x="8" y="50"/>
                        </a:lnTo>
                        <a:lnTo>
                          <a:pt x="4" y="52"/>
                        </a:lnTo>
                        <a:lnTo>
                          <a:pt x="0" y="52"/>
                        </a:lnTo>
                        <a:lnTo>
                          <a:pt x="0" y="60"/>
                        </a:lnTo>
                        <a:lnTo>
                          <a:pt x="6" y="60"/>
                        </a:lnTo>
                        <a:lnTo>
                          <a:pt x="8" y="58"/>
                        </a:lnTo>
                        <a:lnTo>
                          <a:pt x="14" y="56"/>
                        </a:lnTo>
                        <a:lnTo>
                          <a:pt x="22" y="42"/>
                        </a:lnTo>
                        <a:lnTo>
                          <a:pt x="22" y="41"/>
                        </a:lnTo>
                        <a:lnTo>
                          <a:pt x="27" y="23"/>
                        </a:lnTo>
                        <a:lnTo>
                          <a:pt x="2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1" name="Freeform 1042">
                    <a:extLst>
                      <a:ext uri="{FF2B5EF4-FFF2-40B4-BE49-F238E27FC236}">
                        <a16:creationId xmlns:a16="http://schemas.microsoft.com/office/drawing/2014/main" id="{C8AD913A-1D5B-8440-B284-5609454B16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2031"/>
                    <a:ext cx="23" cy="60"/>
                  </a:xfrm>
                  <a:custGeom>
                    <a:avLst/>
                    <a:gdLst>
                      <a:gd name="T0" fmla="*/ 23 w 23"/>
                      <a:gd name="T1" fmla="*/ 60 h 60"/>
                      <a:gd name="T2" fmla="*/ 23 w 23"/>
                      <a:gd name="T3" fmla="*/ 52 h 60"/>
                      <a:gd name="T4" fmla="*/ 23 w 23"/>
                      <a:gd name="T5" fmla="*/ 52 h 60"/>
                      <a:gd name="T6" fmla="*/ 19 w 23"/>
                      <a:gd name="T7" fmla="*/ 50 h 60"/>
                      <a:gd name="T8" fmla="*/ 14 w 23"/>
                      <a:gd name="T9" fmla="*/ 39 h 60"/>
                      <a:gd name="T10" fmla="*/ 10 w 23"/>
                      <a:gd name="T11" fmla="*/ 21 h 60"/>
                      <a:gd name="T12" fmla="*/ 8 w 23"/>
                      <a:gd name="T13" fmla="*/ 0 h 60"/>
                      <a:gd name="T14" fmla="*/ 0 w 23"/>
                      <a:gd name="T15" fmla="*/ 0 h 60"/>
                      <a:gd name="T16" fmla="*/ 2 w 23"/>
                      <a:gd name="T17" fmla="*/ 23 h 60"/>
                      <a:gd name="T18" fmla="*/ 6 w 23"/>
                      <a:gd name="T19" fmla="*/ 41 h 60"/>
                      <a:gd name="T20" fmla="*/ 8 w 23"/>
                      <a:gd name="T21" fmla="*/ 42 h 60"/>
                      <a:gd name="T22" fmla="*/ 14 w 23"/>
                      <a:gd name="T23" fmla="*/ 56 h 60"/>
                      <a:gd name="T24" fmla="*/ 18 w 23"/>
                      <a:gd name="T25" fmla="*/ 58 h 60"/>
                      <a:gd name="T26" fmla="*/ 19 w 23"/>
                      <a:gd name="T27" fmla="*/ 60 h 60"/>
                      <a:gd name="T28" fmla="*/ 21 w 23"/>
                      <a:gd name="T29" fmla="*/ 60 h 60"/>
                      <a:gd name="T30" fmla="*/ 23 w 23"/>
                      <a:gd name="T31" fmla="*/ 60 h 60"/>
                      <a:gd name="T32" fmla="*/ 21 w 23"/>
                      <a:gd name="T33" fmla="*/ 52 h 60"/>
                      <a:gd name="T34" fmla="*/ 21 w 23"/>
                      <a:gd name="T35" fmla="*/ 52 h 60"/>
                      <a:gd name="T36" fmla="*/ 21 w 23"/>
                      <a:gd name="T37" fmla="*/ 52 h 60"/>
                      <a:gd name="T38" fmla="*/ 21 w 23"/>
                      <a:gd name="T39" fmla="*/ 52 h 60"/>
                      <a:gd name="T40" fmla="*/ 23 w 23"/>
                      <a:gd name="T41" fmla="*/ 60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3" h="60">
                        <a:moveTo>
                          <a:pt x="23" y="60"/>
                        </a:move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19" y="50"/>
                        </a:lnTo>
                        <a:lnTo>
                          <a:pt x="14" y="39"/>
                        </a:lnTo>
                        <a:lnTo>
                          <a:pt x="10" y="21"/>
                        </a:lnTo>
                        <a:lnTo>
                          <a:pt x="8" y="0"/>
                        </a:lnTo>
                        <a:lnTo>
                          <a:pt x="0" y="0"/>
                        </a:lnTo>
                        <a:lnTo>
                          <a:pt x="2" y="23"/>
                        </a:lnTo>
                        <a:lnTo>
                          <a:pt x="6" y="41"/>
                        </a:lnTo>
                        <a:lnTo>
                          <a:pt x="8" y="42"/>
                        </a:lnTo>
                        <a:lnTo>
                          <a:pt x="14" y="56"/>
                        </a:lnTo>
                        <a:lnTo>
                          <a:pt x="18" y="58"/>
                        </a:lnTo>
                        <a:lnTo>
                          <a:pt x="19" y="60"/>
                        </a:lnTo>
                        <a:lnTo>
                          <a:pt x="21" y="60"/>
                        </a:lnTo>
                        <a:lnTo>
                          <a:pt x="23" y="60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3" y="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5" name="Group 1043">
                  <a:extLst>
                    <a:ext uri="{FF2B5EF4-FFF2-40B4-BE49-F238E27FC236}">
                      <a16:creationId xmlns:a16="http://schemas.microsoft.com/office/drawing/2014/main" id="{D0AE2D9D-076F-7145-A3BF-29BE5BDA8B8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841" y="2775"/>
                  <a:ext cx="48" cy="59"/>
                  <a:chOff x="2654" y="2039"/>
                  <a:chExt cx="48" cy="59"/>
                </a:xfrm>
              </p:grpSpPr>
              <p:sp>
                <p:nvSpPr>
                  <p:cNvPr id="278" name="Freeform 1044">
                    <a:extLst>
                      <a:ext uri="{FF2B5EF4-FFF2-40B4-BE49-F238E27FC236}">
                        <a16:creationId xmlns:a16="http://schemas.microsoft.com/office/drawing/2014/main" id="{4526BF11-3A7E-474A-9F4C-47DC1AE867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9" y="2039"/>
                    <a:ext cx="23" cy="59"/>
                  </a:xfrm>
                  <a:custGeom>
                    <a:avLst/>
                    <a:gdLst>
                      <a:gd name="T0" fmla="*/ 23 w 23"/>
                      <a:gd name="T1" fmla="*/ 0 h 59"/>
                      <a:gd name="T2" fmla="*/ 16 w 23"/>
                      <a:gd name="T3" fmla="*/ 0 h 59"/>
                      <a:gd name="T4" fmla="*/ 16 w 23"/>
                      <a:gd name="T5" fmla="*/ 21 h 59"/>
                      <a:gd name="T6" fmla="*/ 12 w 23"/>
                      <a:gd name="T7" fmla="*/ 38 h 59"/>
                      <a:gd name="T8" fmla="*/ 6 w 23"/>
                      <a:gd name="T9" fmla="*/ 50 h 59"/>
                      <a:gd name="T10" fmla="*/ 2 w 23"/>
                      <a:gd name="T11" fmla="*/ 52 h 59"/>
                      <a:gd name="T12" fmla="*/ 0 w 23"/>
                      <a:gd name="T13" fmla="*/ 52 h 59"/>
                      <a:gd name="T14" fmla="*/ 0 w 23"/>
                      <a:gd name="T15" fmla="*/ 59 h 59"/>
                      <a:gd name="T16" fmla="*/ 6 w 23"/>
                      <a:gd name="T17" fmla="*/ 59 h 59"/>
                      <a:gd name="T18" fmla="*/ 8 w 23"/>
                      <a:gd name="T19" fmla="*/ 58 h 59"/>
                      <a:gd name="T20" fmla="*/ 12 w 23"/>
                      <a:gd name="T21" fmla="*/ 56 h 59"/>
                      <a:gd name="T22" fmla="*/ 12 w 23"/>
                      <a:gd name="T23" fmla="*/ 54 h 59"/>
                      <a:gd name="T24" fmla="*/ 19 w 23"/>
                      <a:gd name="T25" fmla="*/ 40 h 59"/>
                      <a:gd name="T26" fmla="*/ 23 w 23"/>
                      <a:gd name="T27" fmla="*/ 23 h 59"/>
                      <a:gd name="T28" fmla="*/ 23 w 23"/>
                      <a:gd name="T29" fmla="*/ 0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3" h="59">
                        <a:moveTo>
                          <a:pt x="23" y="0"/>
                        </a:moveTo>
                        <a:lnTo>
                          <a:pt x="16" y="0"/>
                        </a:lnTo>
                        <a:lnTo>
                          <a:pt x="16" y="21"/>
                        </a:lnTo>
                        <a:lnTo>
                          <a:pt x="12" y="38"/>
                        </a:lnTo>
                        <a:lnTo>
                          <a:pt x="6" y="50"/>
                        </a:lnTo>
                        <a:lnTo>
                          <a:pt x="2" y="52"/>
                        </a:lnTo>
                        <a:lnTo>
                          <a:pt x="0" y="52"/>
                        </a:lnTo>
                        <a:lnTo>
                          <a:pt x="0" y="59"/>
                        </a:lnTo>
                        <a:lnTo>
                          <a:pt x="6" y="59"/>
                        </a:lnTo>
                        <a:lnTo>
                          <a:pt x="8" y="58"/>
                        </a:lnTo>
                        <a:lnTo>
                          <a:pt x="12" y="56"/>
                        </a:lnTo>
                        <a:lnTo>
                          <a:pt x="12" y="54"/>
                        </a:lnTo>
                        <a:lnTo>
                          <a:pt x="19" y="40"/>
                        </a:lnTo>
                        <a:lnTo>
                          <a:pt x="23" y="23"/>
                        </a:lnTo>
                        <a:lnTo>
                          <a:pt x="2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9" name="Freeform 1045">
                    <a:extLst>
                      <a:ext uri="{FF2B5EF4-FFF2-40B4-BE49-F238E27FC236}">
                        <a16:creationId xmlns:a16="http://schemas.microsoft.com/office/drawing/2014/main" id="{364A0B72-60BC-6F4D-BB46-6238AC03C0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2039"/>
                    <a:ext cx="25" cy="59"/>
                  </a:xfrm>
                  <a:custGeom>
                    <a:avLst/>
                    <a:gdLst>
                      <a:gd name="T0" fmla="*/ 25 w 25"/>
                      <a:gd name="T1" fmla="*/ 59 h 59"/>
                      <a:gd name="T2" fmla="*/ 25 w 25"/>
                      <a:gd name="T3" fmla="*/ 52 h 59"/>
                      <a:gd name="T4" fmla="*/ 23 w 25"/>
                      <a:gd name="T5" fmla="*/ 52 h 59"/>
                      <a:gd name="T6" fmla="*/ 21 w 25"/>
                      <a:gd name="T7" fmla="*/ 50 h 59"/>
                      <a:gd name="T8" fmla="*/ 14 w 25"/>
                      <a:gd name="T9" fmla="*/ 38 h 59"/>
                      <a:gd name="T10" fmla="*/ 10 w 25"/>
                      <a:gd name="T11" fmla="*/ 21 h 59"/>
                      <a:gd name="T12" fmla="*/ 8 w 25"/>
                      <a:gd name="T13" fmla="*/ 0 h 59"/>
                      <a:gd name="T14" fmla="*/ 0 w 25"/>
                      <a:gd name="T15" fmla="*/ 0 h 59"/>
                      <a:gd name="T16" fmla="*/ 2 w 25"/>
                      <a:gd name="T17" fmla="*/ 23 h 59"/>
                      <a:gd name="T18" fmla="*/ 8 w 25"/>
                      <a:gd name="T19" fmla="*/ 40 h 59"/>
                      <a:gd name="T20" fmla="*/ 8 w 25"/>
                      <a:gd name="T21" fmla="*/ 42 h 59"/>
                      <a:gd name="T22" fmla="*/ 16 w 25"/>
                      <a:gd name="T23" fmla="*/ 56 h 59"/>
                      <a:gd name="T24" fmla="*/ 19 w 25"/>
                      <a:gd name="T25" fmla="*/ 58 h 59"/>
                      <a:gd name="T26" fmla="*/ 21 w 25"/>
                      <a:gd name="T27" fmla="*/ 59 h 59"/>
                      <a:gd name="T28" fmla="*/ 23 w 25"/>
                      <a:gd name="T29" fmla="*/ 59 h 59"/>
                      <a:gd name="T30" fmla="*/ 25 w 25"/>
                      <a:gd name="T31" fmla="*/ 59 h 59"/>
                      <a:gd name="T32" fmla="*/ 23 w 25"/>
                      <a:gd name="T33" fmla="*/ 52 h 59"/>
                      <a:gd name="T34" fmla="*/ 23 w 25"/>
                      <a:gd name="T35" fmla="*/ 52 h 59"/>
                      <a:gd name="T36" fmla="*/ 23 w 25"/>
                      <a:gd name="T37" fmla="*/ 52 h 59"/>
                      <a:gd name="T38" fmla="*/ 23 w 25"/>
                      <a:gd name="T39" fmla="*/ 52 h 59"/>
                      <a:gd name="T40" fmla="*/ 25 w 25"/>
                      <a:gd name="T41" fmla="*/ 59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5" h="59">
                        <a:moveTo>
                          <a:pt x="25" y="59"/>
                        </a:moveTo>
                        <a:lnTo>
                          <a:pt x="25" y="52"/>
                        </a:lnTo>
                        <a:lnTo>
                          <a:pt x="23" y="52"/>
                        </a:lnTo>
                        <a:lnTo>
                          <a:pt x="21" y="50"/>
                        </a:lnTo>
                        <a:lnTo>
                          <a:pt x="14" y="38"/>
                        </a:lnTo>
                        <a:lnTo>
                          <a:pt x="10" y="21"/>
                        </a:lnTo>
                        <a:lnTo>
                          <a:pt x="8" y="0"/>
                        </a:lnTo>
                        <a:lnTo>
                          <a:pt x="0" y="0"/>
                        </a:lnTo>
                        <a:lnTo>
                          <a:pt x="2" y="23"/>
                        </a:lnTo>
                        <a:lnTo>
                          <a:pt x="8" y="40"/>
                        </a:lnTo>
                        <a:lnTo>
                          <a:pt x="8" y="42"/>
                        </a:lnTo>
                        <a:lnTo>
                          <a:pt x="16" y="56"/>
                        </a:lnTo>
                        <a:lnTo>
                          <a:pt x="19" y="58"/>
                        </a:lnTo>
                        <a:lnTo>
                          <a:pt x="21" y="59"/>
                        </a:lnTo>
                        <a:lnTo>
                          <a:pt x="23" y="59"/>
                        </a:lnTo>
                        <a:lnTo>
                          <a:pt x="25" y="59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5" y="5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6" name="Line 1046">
                  <a:extLst>
                    <a:ext uri="{FF2B5EF4-FFF2-40B4-BE49-F238E27FC236}">
                      <a16:creationId xmlns:a16="http://schemas.microsoft.com/office/drawing/2014/main" id="{CAD8D52B-5EC1-DC48-A52D-97D94E6C61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2794" y="2505"/>
                  <a:ext cx="8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7" name="Line 1047">
                  <a:extLst>
                    <a:ext uri="{FF2B5EF4-FFF2-40B4-BE49-F238E27FC236}">
                      <a16:creationId xmlns:a16="http://schemas.microsoft.com/office/drawing/2014/main" id="{8783249C-CDD2-F546-B959-402CF657CF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5400000">
                  <a:off x="2783" y="2990"/>
                  <a:ext cx="10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773A9CE3-A29F-474E-A287-E2A07D0E40F8}"/>
                  </a:ext>
                </a:extLst>
              </p:cNvPr>
              <p:cNvGrpSpPr/>
              <p:nvPr/>
            </p:nvGrpSpPr>
            <p:grpSpPr>
              <a:xfrm>
                <a:off x="9698697" y="5334699"/>
                <a:ext cx="482144" cy="646139"/>
                <a:chOff x="7415996" y="5516686"/>
                <a:chExt cx="482144" cy="646139"/>
              </a:xfrm>
            </p:grpSpPr>
            <p:sp>
              <p:nvSpPr>
                <p:cNvPr id="301" name="Line 1067">
                  <a:extLst>
                    <a:ext uri="{FF2B5EF4-FFF2-40B4-BE49-F238E27FC236}">
                      <a16:creationId xmlns:a16="http://schemas.microsoft.com/office/drawing/2014/main" id="{BFCFC10E-A764-E248-AE36-AB18C638B7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58453" y="5516686"/>
                  <a:ext cx="0" cy="4039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2" name="Line 1072">
                  <a:extLst>
                    <a:ext uri="{FF2B5EF4-FFF2-40B4-BE49-F238E27FC236}">
                      <a16:creationId xmlns:a16="http://schemas.microsoft.com/office/drawing/2014/main" id="{E1F207F7-6D79-5849-8EDF-38207FD2B2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01895" y="6057436"/>
                  <a:ext cx="33528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3" name="Line 1073">
                  <a:extLst>
                    <a:ext uri="{FF2B5EF4-FFF2-40B4-BE49-F238E27FC236}">
                      <a16:creationId xmlns:a16="http://schemas.microsoft.com/office/drawing/2014/main" id="{9AE4D783-412D-2D4D-8728-0AD80DECE6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04420" y="6162825"/>
                  <a:ext cx="13023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4" name="Line 1074">
                  <a:extLst>
                    <a:ext uri="{FF2B5EF4-FFF2-40B4-BE49-F238E27FC236}">
                      <a16:creationId xmlns:a16="http://schemas.microsoft.com/office/drawing/2014/main" id="{9098CADF-34FA-1E42-AB80-4F643D60B3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15996" y="5952046"/>
                  <a:ext cx="4821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9800CDBC-90C0-2D4E-AAE3-287368663411}"/>
                    </a:ext>
                  </a:extLst>
                </p:cNvPr>
                <p:cNvSpPr txBox="1"/>
                <p:nvPr/>
              </p:nvSpPr>
              <p:spPr>
                <a:xfrm>
                  <a:off x="6301087" y="5076102"/>
                  <a:ext cx="109126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0.166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9800CDBC-90C0-2D4E-AAE3-2873686634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1087" y="5076102"/>
                  <a:ext cx="109126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9195" r="-4598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TextBox 305">
                  <a:extLst>
                    <a:ext uri="{FF2B5EF4-FFF2-40B4-BE49-F238E27FC236}">
                      <a16:creationId xmlns:a16="http://schemas.microsoft.com/office/drawing/2014/main" id="{CA909D55-E601-3B44-AC27-09CD172B1E7F}"/>
                    </a:ext>
                  </a:extLst>
                </p:cNvPr>
                <p:cNvSpPr txBox="1"/>
                <p:nvPr/>
              </p:nvSpPr>
              <p:spPr>
                <a:xfrm>
                  <a:off x="10431613" y="5424078"/>
                  <a:ext cx="163063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6" name="TextBox 305">
                  <a:extLst>
                    <a:ext uri="{FF2B5EF4-FFF2-40B4-BE49-F238E27FC236}">
                      <a16:creationId xmlns:a16="http://schemas.microsoft.com/office/drawing/2014/main" id="{CA909D55-E601-3B44-AC27-09CD172B1E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1613" y="5424078"/>
                  <a:ext cx="1630639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876" r="-3876"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FD755656-125B-5344-BDA4-39F72CD5A294}"/>
                    </a:ext>
                  </a:extLst>
                </p:cNvPr>
                <p:cNvSpPr txBox="1"/>
                <p:nvPr/>
              </p:nvSpPr>
              <p:spPr>
                <a:xfrm>
                  <a:off x="4955224" y="3397717"/>
                  <a:ext cx="10479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0.882 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FD755656-125B-5344-BDA4-39F72CD5A2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5224" y="3397717"/>
                  <a:ext cx="104797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7229" t="-6667" r="-6024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AE3150EB-63C4-DB42-9682-71AFBD946F73}"/>
                    </a:ext>
                  </a:extLst>
                </p:cNvPr>
                <p:cNvSpPr txBox="1"/>
                <p:nvPr/>
              </p:nvSpPr>
              <p:spPr>
                <a:xfrm>
                  <a:off x="6093005" y="3382035"/>
                  <a:ext cx="13878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0.147 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AE3150EB-63C4-DB42-9682-71AFBD946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005" y="3382035"/>
                  <a:ext cx="1387816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835" t="-6667" r="-4587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2570D-4D0C-D3FF-667E-6F144185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29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455A2-3884-E15B-8923-FBCC27EE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Admittance matrix of a modified network</a:t>
            </a: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sz="2800" dirty="0"/>
              <a:t>Opening and closing switches changes the topology of the network</a:t>
            </a:r>
          </a:p>
          <a:p>
            <a:pPr>
              <a:lnSpc>
                <a:spcPct val="90000"/>
              </a:lnSpc>
            </a:pPr>
            <a:r>
              <a:rPr lang="en-GB" sz="2800" dirty="0"/>
              <a:t>How do the equations change when: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A line is connected between nodes </a:t>
            </a:r>
            <a:r>
              <a:rPr lang="en-GB" sz="2400" i="1" dirty="0" err="1"/>
              <a:t>i</a:t>
            </a:r>
            <a:r>
              <a:rPr lang="en-GB" sz="2400" dirty="0"/>
              <a:t> and </a:t>
            </a:r>
            <a:r>
              <a:rPr lang="en-GB" sz="2400" i="1" dirty="0"/>
              <a:t>j</a:t>
            </a:r>
            <a:r>
              <a:rPr lang="en-GB" sz="2400" dirty="0"/>
              <a:t> ?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A line is disconnected between nodes </a:t>
            </a:r>
            <a:r>
              <a:rPr lang="en-GB" sz="2400" i="1" dirty="0" err="1"/>
              <a:t>i</a:t>
            </a:r>
            <a:r>
              <a:rPr lang="en-GB" sz="2400" dirty="0"/>
              <a:t> and </a:t>
            </a:r>
            <a:r>
              <a:rPr lang="en-GB" sz="2400" i="1" dirty="0"/>
              <a:t>j</a:t>
            </a:r>
            <a:r>
              <a:rPr lang="en-GB" sz="2400" dirty="0"/>
              <a:t> ?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A source is connected at node </a:t>
            </a:r>
            <a:r>
              <a:rPr lang="en-GB" sz="2400" i="1" dirty="0"/>
              <a:t>k</a:t>
            </a:r>
            <a:r>
              <a:rPr lang="en-GB" sz="2400" dirty="0"/>
              <a:t> 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1EE43C-7D33-D24C-867F-B8115ECAC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4A96-7797-934A-9873-8BB86EC279F5}" type="slidenum">
              <a:rPr lang="en-GB" sz="1100" smtClean="0"/>
              <a:pPr/>
              <a:t>52</a:t>
            </a:fld>
            <a:endParaRPr lang="en-GB" sz="1400" dirty="0">
              <a:latin typeface="Times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661150"/>
            <a:ext cx="3983038" cy="231775"/>
          </a:xfrm>
        </p:spPr>
        <p:txBody>
          <a:bodyPr/>
          <a:lstStyle/>
          <a:p>
            <a:r>
              <a:rPr lang="en-US" sz="1000"/>
              <a:t>© 2024 D. Kirschen</a:t>
            </a:r>
            <a:endParaRPr lang="en-GB" sz="1000" dirty="0"/>
          </a:p>
        </p:txBody>
      </p:sp>
      <p:sp>
        <p:nvSpPr>
          <p:cNvPr id="38916" name="AutoShape 4"/>
          <p:cNvSpPr>
            <a:spLocks noChangeArrowheads="1"/>
          </p:cNvSpPr>
          <p:nvPr/>
        </p:nvSpPr>
        <p:spPr bwMode="auto">
          <a:xfrm>
            <a:off x="1719263" y="1543051"/>
            <a:ext cx="4819650" cy="2409825"/>
          </a:xfrm>
          <a:prstGeom prst="cloudCallout">
            <a:avLst>
              <a:gd name="adj1" fmla="val -26481"/>
              <a:gd name="adj2" fmla="val 3656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sz="2400"/>
              <a:t>Network</a:t>
            </a:r>
          </a:p>
        </p:txBody>
      </p:sp>
      <p:sp>
        <p:nvSpPr>
          <p:cNvPr id="38917" name="Oval 5"/>
          <p:cNvSpPr>
            <a:spLocks noChangeArrowheads="1"/>
          </p:cNvSpPr>
          <p:nvPr/>
        </p:nvSpPr>
        <p:spPr bwMode="auto">
          <a:xfrm>
            <a:off x="4679951" y="2160588"/>
            <a:ext cx="131763" cy="1190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8" name="Oval 6"/>
          <p:cNvSpPr>
            <a:spLocks noChangeArrowheads="1"/>
          </p:cNvSpPr>
          <p:nvPr/>
        </p:nvSpPr>
        <p:spPr bwMode="auto">
          <a:xfrm>
            <a:off x="5313363" y="2219326"/>
            <a:ext cx="131762" cy="11906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9" name="Oval 7"/>
          <p:cNvSpPr>
            <a:spLocks noChangeArrowheads="1"/>
          </p:cNvSpPr>
          <p:nvPr/>
        </p:nvSpPr>
        <p:spPr bwMode="auto">
          <a:xfrm>
            <a:off x="5146676" y="3206751"/>
            <a:ext cx="131763" cy="11906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0" name="Text Box 8"/>
          <p:cNvSpPr txBox="1">
            <a:spLocks noChangeArrowheads="1"/>
          </p:cNvSpPr>
          <p:nvPr/>
        </p:nvSpPr>
        <p:spPr bwMode="auto">
          <a:xfrm>
            <a:off x="4719638" y="1839913"/>
            <a:ext cx="2551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 dirty="0" err="1"/>
              <a:t>i</a:t>
            </a:r>
            <a:endParaRPr lang="en-GB" sz="2400" dirty="0"/>
          </a:p>
        </p:txBody>
      </p:sp>
      <p:sp>
        <p:nvSpPr>
          <p:cNvPr id="38921" name="Text Box 9"/>
          <p:cNvSpPr txBox="1">
            <a:spLocks noChangeArrowheads="1"/>
          </p:cNvSpPr>
          <p:nvPr/>
        </p:nvSpPr>
        <p:spPr bwMode="auto">
          <a:xfrm>
            <a:off x="5445125" y="1881188"/>
            <a:ext cx="2584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/>
              <a:t>j</a:t>
            </a:r>
          </a:p>
        </p:txBody>
      </p:sp>
      <p:sp>
        <p:nvSpPr>
          <p:cNvPr id="38922" name="Text Box 10"/>
          <p:cNvSpPr txBox="1">
            <a:spLocks noChangeArrowheads="1"/>
          </p:cNvSpPr>
          <p:nvPr/>
        </p:nvSpPr>
        <p:spPr bwMode="auto">
          <a:xfrm>
            <a:off x="4854575" y="3065463"/>
            <a:ext cx="3241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/>
              <a:t>k</a:t>
            </a:r>
          </a:p>
        </p:txBody>
      </p:sp>
      <p:graphicFrame>
        <p:nvGraphicFramePr>
          <p:cNvPr id="38923" name="Object 11"/>
          <p:cNvGraphicFramePr>
            <a:graphicFrameLocks noChangeAspect="1"/>
          </p:cNvGraphicFramePr>
          <p:nvPr/>
        </p:nvGraphicFramePr>
        <p:xfrm>
          <a:off x="8407400" y="2486025"/>
          <a:ext cx="1574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74800" imgH="444500" progId="Equation.DSMT36">
                  <p:embed/>
                </p:oleObj>
              </mc:Choice>
              <mc:Fallback>
                <p:oleObj name="Equation" r:id="rId3" imgW="1574800" imgH="444500" progId="Equation.DSMT36">
                  <p:embed/>
                  <p:pic>
                    <p:nvPicPr>
                      <p:cNvPr id="3892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7400" y="2486025"/>
                        <a:ext cx="1574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5" name="AutoShape 13"/>
          <p:cNvSpPr>
            <a:spLocks noChangeArrowheads="1"/>
          </p:cNvSpPr>
          <p:nvPr/>
        </p:nvSpPr>
        <p:spPr bwMode="auto">
          <a:xfrm>
            <a:off x="6959601" y="2486025"/>
            <a:ext cx="938213" cy="444500"/>
          </a:xfrm>
          <a:prstGeom prst="notchedRightArrow">
            <a:avLst>
              <a:gd name="adj1" fmla="val 50000"/>
              <a:gd name="adj2" fmla="val 52768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Adding a line between nodes </a:t>
            </a:r>
            <a:r>
              <a:rPr lang="en-GB" i="1"/>
              <a:t>i</a:t>
            </a:r>
            <a:r>
              <a:rPr lang="en-GB"/>
              <a:t> and </a:t>
            </a:r>
            <a:r>
              <a:rPr lang="en-GB" i="1"/>
              <a:t>j</a:t>
            </a:r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2F1C9-E194-1A4F-8D8D-5624E582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4A96-7797-934A-9873-8BB86EC279F5}" type="slidenum">
              <a:rPr lang="en-GB" smtClean="0"/>
              <a:pPr/>
              <a:t>53</a:t>
            </a:fld>
            <a:endParaRPr lang="en-GB" sz="1400">
              <a:latin typeface="Times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97650"/>
            <a:ext cx="4730750" cy="3651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951" name="Text Box 15"/>
              <p:cNvSpPr txBox="1">
                <a:spLocks noChangeArrowheads="1"/>
              </p:cNvSpPr>
              <p:nvPr/>
            </p:nvSpPr>
            <p:spPr bwMode="auto">
              <a:xfrm>
                <a:off x="241661" y="4222854"/>
                <a:ext cx="5962851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GB" sz="2400" i="1" dirty="0"/>
                  <a:t> </a:t>
                </a:r>
                <a:r>
                  <a:rPr lang="en-GB" sz="2400" dirty="0"/>
                  <a:t>is the series impedance of the line</a:t>
                </a:r>
              </a:p>
            </p:txBody>
          </p:sp>
        </mc:Choice>
        <mc:Fallback xmlns="">
          <p:sp>
            <p:nvSpPr>
              <p:cNvPr id="39951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661" y="4222854"/>
                <a:ext cx="5962851" cy="461665"/>
              </a:xfrm>
              <a:prstGeom prst="rect">
                <a:avLst/>
              </a:prstGeom>
              <a:blipFill>
                <a:blip r:embed="rId3"/>
                <a:stretch>
                  <a:fillRect t="-8108" r="-638" b="-2973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954" name="AutoShape 18"/>
          <p:cNvSpPr>
            <a:spLocks noChangeArrowheads="1"/>
          </p:cNvSpPr>
          <p:nvPr/>
        </p:nvSpPr>
        <p:spPr bwMode="auto">
          <a:xfrm>
            <a:off x="7547618" y="4894263"/>
            <a:ext cx="688975" cy="457200"/>
          </a:xfrm>
          <a:prstGeom prst="rightArrow">
            <a:avLst>
              <a:gd name="adj1" fmla="val 50000"/>
              <a:gd name="adj2" fmla="val 37674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24C9CC-455A-3148-B3F1-8B91E4E4B415}"/>
              </a:ext>
            </a:extLst>
          </p:cNvPr>
          <p:cNvGrpSpPr/>
          <p:nvPr/>
        </p:nvGrpSpPr>
        <p:grpSpPr>
          <a:xfrm>
            <a:off x="565098" y="1564144"/>
            <a:ext cx="4819650" cy="2409825"/>
            <a:chOff x="1703388" y="1576859"/>
            <a:chExt cx="4819650" cy="2409825"/>
          </a:xfrm>
        </p:grpSpPr>
        <p:sp>
          <p:nvSpPr>
            <p:cNvPr id="39940" name="AutoShape 4"/>
            <p:cNvSpPr>
              <a:spLocks noChangeArrowheads="1"/>
            </p:cNvSpPr>
            <p:nvPr/>
          </p:nvSpPr>
          <p:spPr bwMode="auto">
            <a:xfrm>
              <a:off x="1703388" y="1576859"/>
              <a:ext cx="4819650" cy="2409825"/>
            </a:xfrm>
            <a:prstGeom prst="cloudCallout">
              <a:avLst>
                <a:gd name="adj1" fmla="val -26481"/>
                <a:gd name="adj2" fmla="val 3656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GB" sz="2400"/>
                <a:t>Network</a:t>
              </a:r>
            </a:p>
          </p:txBody>
        </p:sp>
        <p:sp>
          <p:nvSpPr>
            <p:cNvPr id="39943" name="Oval 7"/>
            <p:cNvSpPr>
              <a:spLocks noChangeArrowheads="1"/>
            </p:cNvSpPr>
            <p:nvPr/>
          </p:nvSpPr>
          <p:spPr bwMode="auto">
            <a:xfrm>
              <a:off x="5146676" y="3206751"/>
              <a:ext cx="131763" cy="119063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44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113213" y="1822450"/>
                  <a:ext cx="361125" cy="4616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39944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13213" y="1822450"/>
                  <a:ext cx="361125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45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5578475" y="2279650"/>
                  <a:ext cx="369460" cy="4616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39945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78475" y="2279650"/>
                  <a:ext cx="369460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3333" r="-3333" b="-13158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46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4854575" y="3065463"/>
                  <a:ext cx="432554" cy="4616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39946" name="Text 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54575" y="3065463"/>
                  <a:ext cx="432554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949" name="Arc 13"/>
            <p:cNvSpPr>
              <a:spLocks/>
            </p:cNvSpPr>
            <p:nvPr/>
          </p:nvSpPr>
          <p:spPr bwMode="auto">
            <a:xfrm>
              <a:off x="4416426" y="2092325"/>
              <a:ext cx="995363" cy="463550"/>
            </a:xfrm>
            <a:custGeom>
              <a:avLst/>
              <a:gdLst>
                <a:gd name="G0" fmla="+- 0 0 0"/>
                <a:gd name="G1" fmla="+- 21519 0 0"/>
                <a:gd name="G2" fmla="+- 21600 0 0"/>
                <a:gd name="T0" fmla="*/ 1861 w 21600"/>
                <a:gd name="T1" fmla="*/ 0 h 25441"/>
                <a:gd name="T2" fmla="*/ 21240 w 21600"/>
                <a:gd name="T3" fmla="*/ 25441 h 25441"/>
                <a:gd name="T4" fmla="*/ 0 w 21600"/>
                <a:gd name="T5" fmla="*/ 21519 h 25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5441" fill="none" extrusionOk="0">
                  <a:moveTo>
                    <a:pt x="1861" y="-1"/>
                  </a:moveTo>
                  <a:cubicBezTo>
                    <a:pt x="13027" y="965"/>
                    <a:pt x="21600" y="10311"/>
                    <a:pt x="21600" y="21519"/>
                  </a:cubicBezTo>
                  <a:cubicBezTo>
                    <a:pt x="21600" y="22834"/>
                    <a:pt x="21479" y="24147"/>
                    <a:pt x="21240" y="25441"/>
                  </a:cubicBezTo>
                </a:path>
                <a:path w="21600" h="25441" stroke="0" extrusionOk="0">
                  <a:moveTo>
                    <a:pt x="1861" y="-1"/>
                  </a:moveTo>
                  <a:cubicBezTo>
                    <a:pt x="13027" y="965"/>
                    <a:pt x="21600" y="10311"/>
                    <a:pt x="21600" y="21519"/>
                  </a:cubicBezTo>
                  <a:cubicBezTo>
                    <a:pt x="21600" y="22834"/>
                    <a:pt x="21479" y="24147"/>
                    <a:pt x="21240" y="25441"/>
                  </a:cubicBezTo>
                  <a:lnTo>
                    <a:pt x="0" y="21519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2" name="Oval 6"/>
            <p:cNvSpPr>
              <a:spLocks noChangeArrowheads="1"/>
            </p:cNvSpPr>
            <p:nvPr/>
          </p:nvSpPr>
          <p:spPr bwMode="auto">
            <a:xfrm>
              <a:off x="5378451" y="2481263"/>
              <a:ext cx="131763" cy="119062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1" name="Oval 5"/>
            <p:cNvSpPr>
              <a:spLocks noChangeArrowheads="1"/>
            </p:cNvSpPr>
            <p:nvPr/>
          </p:nvSpPr>
          <p:spPr bwMode="auto">
            <a:xfrm>
              <a:off x="4381501" y="2041526"/>
              <a:ext cx="131763" cy="119063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5" name="Rectangle 19"/>
            <p:cNvSpPr>
              <a:spLocks noChangeArrowheads="1"/>
            </p:cNvSpPr>
            <p:nvPr/>
          </p:nvSpPr>
          <p:spPr bwMode="auto">
            <a:xfrm>
              <a:off x="4635500" y="2041526"/>
              <a:ext cx="120650" cy="119063"/>
            </a:xfrm>
            <a:prstGeom prst="rect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6" name="Rectangle 20"/>
            <p:cNvSpPr>
              <a:spLocks noChangeArrowheads="1"/>
            </p:cNvSpPr>
            <p:nvPr/>
          </p:nvSpPr>
          <p:spPr bwMode="auto">
            <a:xfrm>
              <a:off x="5291138" y="2312988"/>
              <a:ext cx="120650" cy="119062"/>
            </a:xfrm>
            <a:prstGeom prst="rect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" name="Group 1085">
            <a:extLst>
              <a:ext uri="{FF2B5EF4-FFF2-40B4-BE49-F238E27FC236}">
                <a16:creationId xmlns:a16="http://schemas.microsoft.com/office/drawing/2014/main" id="{92B7D836-24BC-1642-A10D-5DBAEF51B0D3}"/>
              </a:ext>
            </a:extLst>
          </p:cNvPr>
          <p:cNvGrpSpPr>
            <a:grpSpLocks/>
          </p:cNvGrpSpPr>
          <p:nvPr/>
        </p:nvGrpSpPr>
        <p:grpSpPr bwMode="auto">
          <a:xfrm>
            <a:off x="7105208" y="1612620"/>
            <a:ext cx="3882088" cy="1770294"/>
            <a:chOff x="1288" y="2545"/>
            <a:chExt cx="2802" cy="1411"/>
          </a:xfrm>
        </p:grpSpPr>
        <p:grpSp>
          <p:nvGrpSpPr>
            <p:cNvPr id="22" name="Group 1029">
              <a:extLst>
                <a:ext uri="{FF2B5EF4-FFF2-40B4-BE49-F238E27FC236}">
                  <a16:creationId xmlns:a16="http://schemas.microsoft.com/office/drawing/2014/main" id="{221D42F0-B235-344B-A246-68B2382DD3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V="1">
              <a:off x="3014" y="2429"/>
              <a:ext cx="172" cy="910"/>
              <a:chOff x="2721" y="2462"/>
              <a:chExt cx="173" cy="579"/>
            </a:xfrm>
          </p:grpSpPr>
          <p:grpSp>
            <p:nvGrpSpPr>
              <p:cNvPr id="58" name="Group 1030">
                <a:extLst>
                  <a:ext uri="{FF2B5EF4-FFF2-40B4-BE49-F238E27FC236}">
                    <a16:creationId xmlns:a16="http://schemas.microsoft.com/office/drawing/2014/main" id="{6C822F22-FE35-B048-A3B6-038902F294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1" y="2547"/>
                <a:ext cx="117" cy="391"/>
                <a:chOff x="2721" y="2547"/>
                <a:chExt cx="117" cy="391"/>
              </a:xfrm>
            </p:grpSpPr>
            <p:grpSp>
              <p:nvGrpSpPr>
                <p:cNvPr id="67" name="Group 1031">
                  <a:extLst>
                    <a:ext uri="{FF2B5EF4-FFF2-40B4-BE49-F238E27FC236}">
                      <a16:creationId xmlns:a16="http://schemas.microsoft.com/office/drawing/2014/main" id="{C5BB5821-0E0E-B94E-A8E8-5B664C2268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700" y="2800"/>
                  <a:ext cx="159" cy="117"/>
                  <a:chOff x="2543" y="1926"/>
                  <a:chExt cx="159" cy="117"/>
                </a:xfrm>
              </p:grpSpPr>
              <p:sp>
                <p:nvSpPr>
                  <p:cNvPr id="74" name="Freeform 1032">
                    <a:extLst>
                      <a:ext uri="{FF2B5EF4-FFF2-40B4-BE49-F238E27FC236}">
                        <a16:creationId xmlns:a16="http://schemas.microsoft.com/office/drawing/2014/main" id="{22665007-65F4-AA4D-8CE1-252BF99F9D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5" name="Freeform 1033">
                    <a:extLst>
                      <a:ext uri="{FF2B5EF4-FFF2-40B4-BE49-F238E27FC236}">
                        <a16:creationId xmlns:a16="http://schemas.microsoft.com/office/drawing/2014/main" id="{8CCFA25B-9752-4C4D-A58E-41DACB0BAD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8" name="Group 1034">
                  <a:extLst>
                    <a:ext uri="{FF2B5EF4-FFF2-40B4-BE49-F238E27FC236}">
                      <a16:creationId xmlns:a16="http://schemas.microsoft.com/office/drawing/2014/main" id="{F293A46F-3935-FC47-816E-583660A908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699" y="2688"/>
                  <a:ext cx="162" cy="117"/>
                  <a:chOff x="2654" y="1926"/>
                  <a:chExt cx="162" cy="117"/>
                </a:xfrm>
              </p:grpSpPr>
              <p:sp>
                <p:nvSpPr>
                  <p:cNvPr id="72" name="Freeform 1035">
                    <a:extLst>
                      <a:ext uri="{FF2B5EF4-FFF2-40B4-BE49-F238E27FC236}">
                        <a16:creationId xmlns:a16="http://schemas.microsoft.com/office/drawing/2014/main" id="{0BC57C87-7009-F642-AA3E-F8132AD289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3" name="Freeform 1036">
                    <a:extLst>
                      <a:ext uri="{FF2B5EF4-FFF2-40B4-BE49-F238E27FC236}">
                        <a16:creationId xmlns:a16="http://schemas.microsoft.com/office/drawing/2014/main" id="{31672153-7250-4A43-89E7-99B0D4E8B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9" name="Group 1037">
                  <a:extLst>
                    <a:ext uri="{FF2B5EF4-FFF2-40B4-BE49-F238E27FC236}">
                      <a16:creationId xmlns:a16="http://schemas.microsoft.com/office/drawing/2014/main" id="{46F3CC9D-A193-3148-8135-A29AA308BDF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700" y="2568"/>
                  <a:ext cx="160" cy="117"/>
                  <a:chOff x="2775" y="1926"/>
                  <a:chExt cx="160" cy="117"/>
                </a:xfrm>
              </p:grpSpPr>
              <p:sp>
                <p:nvSpPr>
                  <p:cNvPr id="70" name="Freeform 1038">
                    <a:extLst>
                      <a:ext uri="{FF2B5EF4-FFF2-40B4-BE49-F238E27FC236}">
                        <a16:creationId xmlns:a16="http://schemas.microsoft.com/office/drawing/2014/main" id="{7F5D4BAD-FA70-224C-83E9-37FC614B28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1" name="Freeform 1039">
                    <a:extLst>
                      <a:ext uri="{FF2B5EF4-FFF2-40B4-BE49-F238E27FC236}">
                        <a16:creationId xmlns:a16="http://schemas.microsoft.com/office/drawing/2014/main" id="{DF6A5DAC-4977-6247-83DC-00FDFBB4B4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9" name="Group 1040">
                <a:extLst>
                  <a:ext uri="{FF2B5EF4-FFF2-40B4-BE49-F238E27FC236}">
                    <a16:creationId xmlns:a16="http://schemas.microsoft.com/office/drawing/2014/main" id="{EDA4F21A-4098-9848-8316-FD898F6A4C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833" y="2654"/>
                <a:ext cx="48" cy="60"/>
                <a:chOff x="2775" y="2031"/>
                <a:chExt cx="48" cy="60"/>
              </a:xfrm>
            </p:grpSpPr>
            <p:sp>
              <p:nvSpPr>
                <p:cNvPr id="65" name="Freeform 1041">
                  <a:extLst>
                    <a:ext uri="{FF2B5EF4-FFF2-40B4-BE49-F238E27FC236}">
                      <a16:creationId xmlns:a16="http://schemas.microsoft.com/office/drawing/2014/main" id="{48942218-8684-4444-836F-9A854181E6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4" y="2031"/>
                  <a:ext cx="29" cy="60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Freeform 1042">
                  <a:extLst>
                    <a:ext uri="{FF2B5EF4-FFF2-40B4-BE49-F238E27FC236}">
                      <a16:creationId xmlns:a16="http://schemas.microsoft.com/office/drawing/2014/main" id="{87E9043E-9FF3-9A45-A6A2-AC46278A1A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2031"/>
                  <a:ext cx="23" cy="60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0" name="Group 1043">
                <a:extLst>
                  <a:ext uri="{FF2B5EF4-FFF2-40B4-BE49-F238E27FC236}">
                    <a16:creationId xmlns:a16="http://schemas.microsoft.com/office/drawing/2014/main" id="{6D2180B0-E236-6E44-AD99-795C1BDF14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841" y="2775"/>
                <a:ext cx="48" cy="59"/>
                <a:chOff x="2654" y="2039"/>
                <a:chExt cx="48" cy="59"/>
              </a:xfrm>
            </p:grpSpPr>
            <p:sp>
              <p:nvSpPr>
                <p:cNvPr id="63" name="Freeform 1044">
                  <a:extLst>
                    <a:ext uri="{FF2B5EF4-FFF2-40B4-BE49-F238E27FC236}">
                      <a16:creationId xmlns:a16="http://schemas.microsoft.com/office/drawing/2014/main" id="{624CD50D-D48A-C74C-8743-DE45D7D962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9" y="2039"/>
                  <a:ext cx="23" cy="59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Freeform 1045">
                  <a:extLst>
                    <a:ext uri="{FF2B5EF4-FFF2-40B4-BE49-F238E27FC236}">
                      <a16:creationId xmlns:a16="http://schemas.microsoft.com/office/drawing/2014/main" id="{90568B8A-A4E8-6446-9FCC-0AB4B5097C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2039"/>
                  <a:ext cx="25" cy="59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1" name="Line 1046">
                <a:extLst>
                  <a:ext uri="{FF2B5EF4-FFF2-40B4-BE49-F238E27FC236}">
                    <a16:creationId xmlns:a16="http://schemas.microsoft.com/office/drawing/2014/main" id="{D0590E3D-CFA7-0F4B-85F9-40978E8B8F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2794" y="2505"/>
                <a:ext cx="8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Line 1047">
                <a:extLst>
                  <a:ext uri="{FF2B5EF4-FFF2-40B4-BE49-F238E27FC236}">
                    <a16:creationId xmlns:a16="http://schemas.microsoft.com/office/drawing/2014/main" id="{0ED3B923-1841-7B47-BFC7-C73D37CB6B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2783" y="2990"/>
                <a:ext cx="10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1048">
              <a:extLst>
                <a:ext uri="{FF2B5EF4-FFF2-40B4-BE49-F238E27FC236}">
                  <a16:creationId xmlns:a16="http://schemas.microsoft.com/office/drawing/2014/main" id="{7E01378D-5887-4341-BDC1-C70867D16773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2076" y="2459"/>
              <a:ext cx="234" cy="910"/>
              <a:chOff x="3984" y="1344"/>
              <a:chExt cx="192" cy="576"/>
            </a:xfrm>
          </p:grpSpPr>
          <p:sp>
            <p:nvSpPr>
              <p:cNvPr id="50" name="Line 1049">
                <a:extLst>
                  <a:ext uri="{FF2B5EF4-FFF2-40B4-BE49-F238E27FC236}">
                    <a16:creationId xmlns:a16="http://schemas.microsoft.com/office/drawing/2014/main" id="{5747E9B4-4D66-1F4B-A070-260EED5647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Line 1050">
                <a:extLst>
                  <a:ext uri="{FF2B5EF4-FFF2-40B4-BE49-F238E27FC236}">
                    <a16:creationId xmlns:a16="http://schemas.microsoft.com/office/drawing/2014/main" id="{30997A2A-9040-FB4D-A033-251CA04E33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48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Line 1051">
                <a:extLst>
                  <a:ext uri="{FF2B5EF4-FFF2-40B4-BE49-F238E27FC236}">
                    <a16:creationId xmlns:a16="http://schemas.microsoft.com/office/drawing/2014/main" id="{F43EE53B-714E-8847-8C94-2697425E18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536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Line 1052">
                <a:extLst>
                  <a:ext uri="{FF2B5EF4-FFF2-40B4-BE49-F238E27FC236}">
                    <a16:creationId xmlns:a16="http://schemas.microsoft.com/office/drawing/2014/main" id="{9C528C47-6566-C84A-9F03-D94EE4D0CD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584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1053">
                <a:extLst>
                  <a:ext uri="{FF2B5EF4-FFF2-40B4-BE49-F238E27FC236}">
                    <a16:creationId xmlns:a16="http://schemas.microsoft.com/office/drawing/2014/main" id="{FA6CDD94-8718-D34A-B7D7-FDC960843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632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1054">
                <a:extLst>
                  <a:ext uri="{FF2B5EF4-FFF2-40B4-BE49-F238E27FC236}">
                    <a16:creationId xmlns:a16="http://schemas.microsoft.com/office/drawing/2014/main" id="{09322CF0-9BD9-AA4A-B778-BE1D13CE67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172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Line 1055">
                <a:extLst>
                  <a:ext uri="{FF2B5EF4-FFF2-40B4-BE49-F238E27FC236}">
                    <a16:creationId xmlns:a16="http://schemas.microsoft.com/office/drawing/2014/main" id="{5E38AB4E-A0B1-2E47-9B14-B2AC6E208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Line 1056">
                <a:extLst>
                  <a:ext uri="{FF2B5EF4-FFF2-40B4-BE49-F238E27FC236}">
                    <a16:creationId xmlns:a16="http://schemas.microsoft.com/office/drawing/2014/main" id="{01A4DA41-4896-024A-A19A-291B97A02C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680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1057">
              <a:extLst>
                <a:ext uri="{FF2B5EF4-FFF2-40B4-BE49-F238E27FC236}">
                  <a16:creationId xmlns:a16="http://schemas.microsoft.com/office/drawing/2014/main" id="{1BB938F8-6C1E-E24E-9B62-6E1A6C8EE7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0" y="2918"/>
              <a:ext cx="340" cy="833"/>
              <a:chOff x="3600" y="1121"/>
              <a:chExt cx="340" cy="833"/>
            </a:xfrm>
          </p:grpSpPr>
          <p:sp>
            <p:nvSpPr>
              <p:cNvPr id="45" name="Line 1058">
                <a:extLst>
                  <a:ext uri="{FF2B5EF4-FFF2-40B4-BE49-F238E27FC236}">
                    <a16:creationId xmlns:a16="http://schemas.microsoft.com/office/drawing/2014/main" id="{46EA1A50-24C7-B84B-B79E-AB911045F9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7" y="1121"/>
                <a:ext cx="0" cy="3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Line 1059">
                <a:extLst>
                  <a:ext uri="{FF2B5EF4-FFF2-40B4-BE49-F238E27FC236}">
                    <a16:creationId xmlns:a16="http://schemas.microsoft.com/office/drawing/2014/main" id="{88FE8C6D-CF6D-0947-B78D-892F487F58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484"/>
                <a:ext cx="337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7" name="Group 1060">
                <a:extLst>
                  <a:ext uri="{FF2B5EF4-FFF2-40B4-BE49-F238E27FC236}">
                    <a16:creationId xmlns:a16="http://schemas.microsoft.com/office/drawing/2014/main" id="{42C23880-7F7C-EE49-905D-EAE1B37A98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03" y="1619"/>
                <a:ext cx="337" cy="335"/>
                <a:chOff x="3603" y="1696"/>
                <a:chExt cx="337" cy="335"/>
              </a:xfrm>
            </p:grpSpPr>
            <p:sp>
              <p:nvSpPr>
                <p:cNvPr id="48" name="Line 1061">
                  <a:extLst>
                    <a:ext uri="{FF2B5EF4-FFF2-40B4-BE49-F238E27FC236}">
                      <a16:creationId xmlns:a16="http://schemas.microsoft.com/office/drawing/2014/main" id="{F3BC24CD-4401-B042-BF39-9DC866D71A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77" y="1709"/>
                  <a:ext cx="0" cy="32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Line 1062">
                  <a:extLst>
                    <a:ext uri="{FF2B5EF4-FFF2-40B4-BE49-F238E27FC236}">
                      <a16:creationId xmlns:a16="http://schemas.microsoft.com/office/drawing/2014/main" id="{15E94F75-4DC2-2646-A653-E767671549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3" y="1696"/>
                  <a:ext cx="337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" name="Group 1063">
              <a:extLst>
                <a:ext uri="{FF2B5EF4-FFF2-40B4-BE49-F238E27FC236}">
                  <a16:creationId xmlns:a16="http://schemas.microsoft.com/office/drawing/2014/main" id="{0582AAF9-B08E-094B-A35A-6009DFDDFF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3" y="2930"/>
              <a:ext cx="340" cy="833"/>
              <a:chOff x="3600" y="1121"/>
              <a:chExt cx="340" cy="833"/>
            </a:xfrm>
          </p:grpSpPr>
          <p:sp>
            <p:nvSpPr>
              <p:cNvPr id="40" name="Line 1064">
                <a:extLst>
                  <a:ext uri="{FF2B5EF4-FFF2-40B4-BE49-F238E27FC236}">
                    <a16:creationId xmlns:a16="http://schemas.microsoft.com/office/drawing/2014/main" id="{B3FB3189-C87E-B946-8B5E-B07A368A05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7" y="1121"/>
                <a:ext cx="0" cy="3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Line 1065">
                <a:extLst>
                  <a:ext uri="{FF2B5EF4-FFF2-40B4-BE49-F238E27FC236}">
                    <a16:creationId xmlns:a16="http://schemas.microsoft.com/office/drawing/2014/main" id="{377AA9EE-B8FA-1945-8B34-588E652226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484"/>
                <a:ext cx="337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2" name="Group 1066">
                <a:extLst>
                  <a:ext uri="{FF2B5EF4-FFF2-40B4-BE49-F238E27FC236}">
                    <a16:creationId xmlns:a16="http://schemas.microsoft.com/office/drawing/2014/main" id="{B49A388E-AE68-8E4F-9DB0-47E2FCA875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03" y="1619"/>
                <a:ext cx="337" cy="335"/>
                <a:chOff x="3603" y="1696"/>
                <a:chExt cx="337" cy="335"/>
              </a:xfrm>
            </p:grpSpPr>
            <p:sp>
              <p:nvSpPr>
                <p:cNvPr id="43" name="Line 1067">
                  <a:extLst>
                    <a:ext uri="{FF2B5EF4-FFF2-40B4-BE49-F238E27FC236}">
                      <a16:creationId xmlns:a16="http://schemas.microsoft.com/office/drawing/2014/main" id="{2E76F5FD-DBA5-A84E-9DB1-7A74CD9F42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77" y="1709"/>
                  <a:ext cx="0" cy="32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Line 1068">
                  <a:extLst>
                    <a:ext uri="{FF2B5EF4-FFF2-40B4-BE49-F238E27FC236}">
                      <a16:creationId xmlns:a16="http://schemas.microsoft.com/office/drawing/2014/main" id="{FF3700FA-BC29-9F4B-A657-B8681540ED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3" y="1696"/>
                  <a:ext cx="337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6" name="Line 1069">
              <a:extLst>
                <a:ext uri="{FF2B5EF4-FFF2-40B4-BE49-F238E27FC236}">
                  <a16:creationId xmlns:a16="http://schemas.microsoft.com/office/drawing/2014/main" id="{883EC109-4149-4F4D-8DDE-8EC00E510D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0" y="2914"/>
              <a:ext cx="5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1070">
              <a:extLst>
                <a:ext uri="{FF2B5EF4-FFF2-40B4-BE49-F238E27FC236}">
                  <a16:creationId xmlns:a16="http://schemas.microsoft.com/office/drawing/2014/main" id="{D1012A8B-817E-044E-A7EF-1134E36813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8" y="2912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8" name="Group 1071">
              <a:extLst>
                <a:ext uri="{FF2B5EF4-FFF2-40B4-BE49-F238E27FC236}">
                  <a16:creationId xmlns:a16="http://schemas.microsoft.com/office/drawing/2014/main" id="{4B9C3A21-63BE-5749-BF40-BDA33AEA85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5" y="3788"/>
              <a:ext cx="348" cy="168"/>
              <a:chOff x="2695" y="1970"/>
              <a:chExt cx="348" cy="168"/>
            </a:xfrm>
          </p:grpSpPr>
          <p:sp>
            <p:nvSpPr>
              <p:cNvPr id="37" name="Line 1072">
                <a:extLst>
                  <a:ext uri="{FF2B5EF4-FFF2-40B4-BE49-F238E27FC236}">
                    <a16:creationId xmlns:a16="http://schemas.microsoft.com/office/drawing/2014/main" id="{68956C6E-CD24-814D-8639-7709FE7A5E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57" y="2054"/>
                <a:ext cx="242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Line 1073">
                <a:extLst>
                  <a:ext uri="{FF2B5EF4-FFF2-40B4-BE49-F238E27FC236}">
                    <a16:creationId xmlns:a16="http://schemas.microsoft.com/office/drawing/2014/main" id="{37139C07-43F8-974E-A07E-72DA4C2D1D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1" y="2138"/>
                <a:ext cx="9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Line 1074">
                <a:extLst>
                  <a:ext uri="{FF2B5EF4-FFF2-40B4-BE49-F238E27FC236}">
                    <a16:creationId xmlns:a16="http://schemas.microsoft.com/office/drawing/2014/main" id="{09C9B982-2AC4-7746-B6C3-B222AE97A9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5" y="1970"/>
                <a:ext cx="348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" name="Group 1075">
              <a:extLst>
                <a:ext uri="{FF2B5EF4-FFF2-40B4-BE49-F238E27FC236}">
                  <a16:creationId xmlns:a16="http://schemas.microsoft.com/office/drawing/2014/main" id="{AF32F7D9-49D5-CA46-B57F-A8842C397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8" y="3758"/>
              <a:ext cx="348" cy="168"/>
              <a:chOff x="2695" y="1970"/>
              <a:chExt cx="348" cy="168"/>
            </a:xfrm>
          </p:grpSpPr>
          <p:sp>
            <p:nvSpPr>
              <p:cNvPr id="34" name="Line 1076">
                <a:extLst>
                  <a:ext uri="{FF2B5EF4-FFF2-40B4-BE49-F238E27FC236}">
                    <a16:creationId xmlns:a16="http://schemas.microsoft.com/office/drawing/2014/main" id="{9D0FF081-9DEA-9142-9378-B57E06C8BA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57" y="2054"/>
                <a:ext cx="242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Line 1077">
                <a:extLst>
                  <a:ext uri="{FF2B5EF4-FFF2-40B4-BE49-F238E27FC236}">
                    <a16:creationId xmlns:a16="http://schemas.microsoft.com/office/drawing/2014/main" id="{D82EBEE8-D022-C34E-B424-D1743EFACC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1" y="2138"/>
                <a:ext cx="9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Line 1078">
                <a:extLst>
                  <a:ext uri="{FF2B5EF4-FFF2-40B4-BE49-F238E27FC236}">
                    <a16:creationId xmlns:a16="http://schemas.microsoft.com/office/drawing/2014/main" id="{2587A211-02B7-BE41-AF48-461F16BE87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5" y="1970"/>
                <a:ext cx="348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 Box 1079">
                  <a:extLst>
                    <a:ext uri="{FF2B5EF4-FFF2-40B4-BE49-F238E27FC236}">
                      <a16:creationId xmlns:a16="http://schemas.microsoft.com/office/drawing/2014/main" id="{CCA1E107-F6C9-1247-BDF8-D019A5BC28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37" y="3117"/>
                  <a:ext cx="286" cy="4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0" name="Text Box 1079">
                  <a:extLst>
                    <a:ext uri="{FF2B5EF4-FFF2-40B4-BE49-F238E27FC236}">
                      <a16:creationId xmlns:a16="http://schemas.microsoft.com/office/drawing/2014/main" id="{CCA1E107-F6C9-1247-BDF8-D019A5BC2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37" y="3117"/>
                  <a:ext cx="286" cy="485"/>
                </a:xfrm>
                <a:prstGeom prst="rect">
                  <a:avLst/>
                </a:prstGeom>
                <a:blipFill>
                  <a:blip r:embed="rId7"/>
                  <a:stretch>
                    <a:fillRect b="-408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 Box 1081">
              <a:extLst>
                <a:ext uri="{FF2B5EF4-FFF2-40B4-BE49-F238E27FC236}">
                  <a16:creationId xmlns:a16="http://schemas.microsoft.com/office/drawing/2014/main" id="{A0227656-80DB-464A-8D8A-BA204C7823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2545"/>
              <a:ext cx="224" cy="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dirty="0"/>
                <a:t>R</a:t>
              </a:r>
            </a:p>
          </p:txBody>
        </p:sp>
        <p:sp>
          <p:nvSpPr>
            <p:cNvPr id="33" name="Text Box 1082">
              <a:extLst>
                <a:ext uri="{FF2B5EF4-FFF2-40B4-BE49-F238E27FC236}">
                  <a16:creationId xmlns:a16="http://schemas.microsoft.com/office/drawing/2014/main" id="{9A1B01CC-4E6F-4A4F-99C8-64023D8D13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1" y="2545"/>
              <a:ext cx="19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/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 Box 1079">
                  <a:extLst>
                    <a:ext uri="{FF2B5EF4-FFF2-40B4-BE49-F238E27FC236}">
                      <a16:creationId xmlns:a16="http://schemas.microsoft.com/office/drawing/2014/main" id="{C3684210-6EA8-E54B-9D35-B1D9CCEDB3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97" y="3117"/>
                  <a:ext cx="286" cy="4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6" name="Text Box 1079">
                  <a:extLst>
                    <a:ext uri="{FF2B5EF4-FFF2-40B4-BE49-F238E27FC236}">
                      <a16:creationId xmlns:a16="http://schemas.microsoft.com/office/drawing/2014/main" id="{C3684210-6EA8-E54B-9D35-B1D9CCEDB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97" y="3117"/>
                  <a:ext cx="286" cy="485"/>
                </a:xfrm>
                <a:prstGeom prst="rect">
                  <a:avLst/>
                </a:prstGeom>
                <a:blipFill>
                  <a:blip r:embed="rId8"/>
                  <a:stretch>
                    <a:fillRect b="-408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7" name="Oval 38">
            <a:extLst>
              <a:ext uri="{FF2B5EF4-FFF2-40B4-BE49-F238E27FC236}">
                <a16:creationId xmlns:a16="http://schemas.microsoft.com/office/drawing/2014/main" id="{4BBF1849-353F-094D-AABC-D912997B8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7292" y="2000584"/>
            <a:ext cx="127000" cy="1365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78" name="Oval 38">
            <a:extLst>
              <a:ext uri="{FF2B5EF4-FFF2-40B4-BE49-F238E27FC236}">
                <a16:creationId xmlns:a16="http://schemas.microsoft.com/office/drawing/2014/main" id="{9B05D54E-8C76-6744-94B3-E3DE58CB1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7996" y="2002735"/>
            <a:ext cx="127000" cy="1365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 Box 8">
                <a:extLst>
                  <a:ext uri="{FF2B5EF4-FFF2-40B4-BE49-F238E27FC236}">
                    <a16:creationId xmlns:a16="http://schemas.microsoft.com/office/drawing/2014/main" id="{80A46096-A698-5B4E-93C9-39566953A7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46934" y="1497862"/>
                <a:ext cx="361125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9" name="Text Box 8">
                <a:extLst>
                  <a:ext uri="{FF2B5EF4-FFF2-40B4-BE49-F238E27FC236}">
                    <a16:creationId xmlns:a16="http://schemas.microsoft.com/office/drawing/2014/main" id="{80A46096-A698-5B4E-93C9-39566953A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46934" y="1497862"/>
                <a:ext cx="36112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 Box 8">
                <a:extLst>
                  <a:ext uri="{FF2B5EF4-FFF2-40B4-BE49-F238E27FC236}">
                    <a16:creationId xmlns:a16="http://schemas.microsoft.com/office/drawing/2014/main" id="{9F82E68A-3860-9441-9940-CFE0DE7402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06733" y="1497862"/>
                <a:ext cx="369460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0" name="Text Box 8">
                <a:extLst>
                  <a:ext uri="{FF2B5EF4-FFF2-40B4-BE49-F238E27FC236}">
                    <a16:creationId xmlns:a16="http://schemas.microsoft.com/office/drawing/2014/main" id="{9F82E68A-3860-9441-9940-CFE0DE740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06733" y="1497862"/>
                <a:ext cx="369460" cy="461665"/>
              </a:xfrm>
              <a:prstGeom prst="rect">
                <a:avLst/>
              </a:prstGeom>
              <a:blipFill>
                <a:blip r:embed="rId10"/>
                <a:stretch>
                  <a:fillRect l="-3448" r="-3448" b="-162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B6999A7-232A-0948-B240-A9F3B465364A}"/>
                  </a:ext>
                </a:extLst>
              </p:cNvPr>
              <p:cNvSpPr txBox="1"/>
              <p:nvPr/>
            </p:nvSpPr>
            <p:spPr>
              <a:xfrm>
                <a:off x="288048" y="4751674"/>
                <a:ext cx="6906948" cy="657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𝑗𝑋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r>
                  <a:rPr lang="en-GB" sz="2400" dirty="0"/>
                  <a:t>is the series admittance of the line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B6999A7-232A-0948-B240-A9F3B465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48" y="4751674"/>
                <a:ext cx="6906948" cy="657681"/>
              </a:xfrm>
              <a:prstGeom prst="rect">
                <a:avLst/>
              </a:prstGeom>
              <a:blipFill>
                <a:blip r:embed="rId11"/>
                <a:stretch>
                  <a:fillRect l="-18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915567F-32F0-DD45-BA9C-BAF2E6F85498}"/>
                  </a:ext>
                </a:extLst>
              </p:cNvPr>
              <p:cNvSpPr txBox="1"/>
              <p:nvPr/>
            </p:nvSpPr>
            <p:spPr>
              <a:xfrm>
                <a:off x="288048" y="5522081"/>
                <a:ext cx="6906948" cy="614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2400" dirty="0"/>
                  <a:t> is the shunt admittance at each end of the line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915567F-32F0-DD45-BA9C-BAF2E6F85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48" y="5522081"/>
                <a:ext cx="6906948" cy="614848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2A24D0-DE80-2044-B9D7-E23C9E4C6F15}"/>
                  </a:ext>
                </a:extLst>
              </p:cNvPr>
              <p:cNvSpPr txBox="1"/>
              <p:nvPr/>
            </p:nvSpPr>
            <p:spPr>
              <a:xfrm>
                <a:off x="8674252" y="5400438"/>
                <a:ext cx="2227274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2A24D0-DE80-2044-B9D7-E23C9E4C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252" y="5400438"/>
                <a:ext cx="2227274" cy="399084"/>
              </a:xfrm>
              <a:prstGeom prst="rect">
                <a:avLst/>
              </a:prstGeom>
              <a:blipFill>
                <a:blip r:embed="rId13"/>
                <a:stretch>
                  <a:fillRect l="-5114" t="-625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A4B7E87-86FB-9949-AE78-2626F61C8830}"/>
                  </a:ext>
                </a:extLst>
              </p:cNvPr>
              <p:cNvSpPr txBox="1"/>
              <p:nvPr/>
            </p:nvSpPr>
            <p:spPr>
              <a:xfrm>
                <a:off x="8674252" y="6023140"/>
                <a:ext cx="2073970" cy="491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A4B7E87-86FB-9949-AE78-2626F61C8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252" y="6023140"/>
                <a:ext cx="2073970" cy="491417"/>
              </a:xfrm>
              <a:prstGeom prst="rect">
                <a:avLst/>
              </a:prstGeom>
              <a:blipFill>
                <a:blip r:embed="rId14"/>
                <a:stretch>
                  <a:fillRect l="-61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ACC2DEB-9374-B844-A447-33281648CFAB}"/>
                  </a:ext>
                </a:extLst>
              </p:cNvPr>
              <p:cNvSpPr txBox="1"/>
              <p:nvPr/>
            </p:nvSpPr>
            <p:spPr>
              <a:xfrm>
                <a:off x="8674252" y="3723504"/>
                <a:ext cx="2814364" cy="614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ACC2DEB-9374-B844-A447-33281648C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252" y="3723504"/>
                <a:ext cx="2814364" cy="614848"/>
              </a:xfrm>
              <a:prstGeom prst="rect">
                <a:avLst/>
              </a:prstGeom>
              <a:blipFill>
                <a:blip r:embed="rId15"/>
                <a:stretch>
                  <a:fillRect l="-450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109F422-71BD-3249-A38D-69962F46FCF5}"/>
                  </a:ext>
                </a:extLst>
              </p:cNvPr>
              <p:cNvSpPr txBox="1"/>
              <p:nvPr/>
            </p:nvSpPr>
            <p:spPr>
              <a:xfrm>
                <a:off x="8674252" y="4561971"/>
                <a:ext cx="2814364" cy="614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𝑗𝑗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109F422-71BD-3249-A38D-69962F46F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252" y="4561971"/>
                <a:ext cx="2814364" cy="614848"/>
              </a:xfrm>
              <a:prstGeom prst="rect">
                <a:avLst/>
              </a:prstGeom>
              <a:blipFill>
                <a:blip r:embed="rId16"/>
                <a:stretch>
                  <a:fillRect l="-450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51" grpId="0"/>
      <p:bldP spid="39954" grpId="0" animBg="1"/>
      <p:bldP spid="82" grpId="0"/>
      <p:bldP spid="83" grpId="0"/>
      <p:bldP spid="5" grpId="0"/>
      <p:bldP spid="86" grpId="0"/>
      <p:bldP spid="87" grpId="0"/>
      <p:bldP spid="8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Removing a line between nodes </a:t>
            </a:r>
            <a:r>
              <a:rPr lang="en-GB" i="1" dirty="0" err="1"/>
              <a:t>i</a:t>
            </a:r>
            <a:r>
              <a:rPr lang="en-GB" dirty="0"/>
              <a:t> and </a:t>
            </a:r>
            <a:r>
              <a:rPr lang="en-GB" i="1" dirty="0"/>
              <a:t>j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2F1C9-E194-1A4F-8D8D-5624E582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4A96-7797-934A-9873-8BB86EC279F5}" type="slidenum">
              <a:rPr lang="en-GB" smtClean="0"/>
              <a:pPr/>
              <a:t>54</a:t>
            </a:fld>
            <a:endParaRPr lang="en-GB" sz="1400">
              <a:latin typeface="Times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97650"/>
            <a:ext cx="4730750" cy="3651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951" name="Text Box 15"/>
              <p:cNvSpPr txBox="1">
                <a:spLocks noChangeArrowheads="1"/>
              </p:cNvSpPr>
              <p:nvPr/>
            </p:nvSpPr>
            <p:spPr bwMode="auto">
              <a:xfrm>
                <a:off x="241661" y="4222854"/>
                <a:ext cx="5962851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GB" sz="2400" i="1" dirty="0"/>
                  <a:t> </a:t>
                </a:r>
                <a:r>
                  <a:rPr lang="en-GB" sz="2400" dirty="0"/>
                  <a:t>is the series impedance of the line</a:t>
                </a:r>
              </a:p>
            </p:txBody>
          </p:sp>
        </mc:Choice>
        <mc:Fallback xmlns="">
          <p:sp>
            <p:nvSpPr>
              <p:cNvPr id="39951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661" y="4222854"/>
                <a:ext cx="5962851" cy="461665"/>
              </a:xfrm>
              <a:prstGeom prst="rect">
                <a:avLst/>
              </a:prstGeom>
              <a:blipFill>
                <a:blip r:embed="rId3"/>
                <a:stretch>
                  <a:fillRect t="-8108" r="-638" b="-2973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954" name="AutoShape 18"/>
          <p:cNvSpPr>
            <a:spLocks noChangeArrowheads="1"/>
          </p:cNvSpPr>
          <p:nvPr/>
        </p:nvSpPr>
        <p:spPr bwMode="auto">
          <a:xfrm>
            <a:off x="7547618" y="4894263"/>
            <a:ext cx="688975" cy="457200"/>
          </a:xfrm>
          <a:prstGeom prst="rightArrow">
            <a:avLst>
              <a:gd name="adj1" fmla="val 50000"/>
              <a:gd name="adj2" fmla="val 37674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24C9CC-455A-3148-B3F1-8B91E4E4B415}"/>
              </a:ext>
            </a:extLst>
          </p:cNvPr>
          <p:cNvGrpSpPr/>
          <p:nvPr/>
        </p:nvGrpSpPr>
        <p:grpSpPr>
          <a:xfrm>
            <a:off x="565098" y="1564144"/>
            <a:ext cx="4819650" cy="2409825"/>
            <a:chOff x="1703388" y="1576859"/>
            <a:chExt cx="4819650" cy="2409825"/>
          </a:xfrm>
        </p:grpSpPr>
        <p:sp>
          <p:nvSpPr>
            <p:cNvPr id="39940" name="AutoShape 4"/>
            <p:cNvSpPr>
              <a:spLocks noChangeArrowheads="1"/>
            </p:cNvSpPr>
            <p:nvPr/>
          </p:nvSpPr>
          <p:spPr bwMode="auto">
            <a:xfrm>
              <a:off x="1703388" y="1576859"/>
              <a:ext cx="4819650" cy="2409825"/>
            </a:xfrm>
            <a:prstGeom prst="cloudCallout">
              <a:avLst>
                <a:gd name="adj1" fmla="val -26481"/>
                <a:gd name="adj2" fmla="val 3656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GB" sz="2400"/>
                <a:t>Network</a:t>
              </a:r>
            </a:p>
          </p:txBody>
        </p:sp>
        <p:sp>
          <p:nvSpPr>
            <p:cNvPr id="39943" name="Oval 7"/>
            <p:cNvSpPr>
              <a:spLocks noChangeArrowheads="1"/>
            </p:cNvSpPr>
            <p:nvPr/>
          </p:nvSpPr>
          <p:spPr bwMode="auto">
            <a:xfrm>
              <a:off x="5146676" y="3206751"/>
              <a:ext cx="131763" cy="119063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44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113213" y="1822450"/>
                  <a:ext cx="361125" cy="4616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39944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13213" y="1822450"/>
                  <a:ext cx="361125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45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5578475" y="2279650"/>
                  <a:ext cx="369460" cy="4616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39945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78475" y="2279650"/>
                  <a:ext cx="369460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3333" r="-3333" b="-13158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46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4854575" y="3065463"/>
                  <a:ext cx="432554" cy="4616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39946" name="Text 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54575" y="3065463"/>
                  <a:ext cx="432554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949" name="Arc 13"/>
            <p:cNvSpPr>
              <a:spLocks/>
            </p:cNvSpPr>
            <p:nvPr/>
          </p:nvSpPr>
          <p:spPr bwMode="auto">
            <a:xfrm>
              <a:off x="4416426" y="2092325"/>
              <a:ext cx="995363" cy="463550"/>
            </a:xfrm>
            <a:custGeom>
              <a:avLst/>
              <a:gdLst>
                <a:gd name="G0" fmla="+- 0 0 0"/>
                <a:gd name="G1" fmla="+- 21519 0 0"/>
                <a:gd name="G2" fmla="+- 21600 0 0"/>
                <a:gd name="T0" fmla="*/ 1861 w 21600"/>
                <a:gd name="T1" fmla="*/ 0 h 25441"/>
                <a:gd name="T2" fmla="*/ 21240 w 21600"/>
                <a:gd name="T3" fmla="*/ 25441 h 25441"/>
                <a:gd name="T4" fmla="*/ 0 w 21600"/>
                <a:gd name="T5" fmla="*/ 21519 h 25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5441" fill="none" extrusionOk="0">
                  <a:moveTo>
                    <a:pt x="1861" y="-1"/>
                  </a:moveTo>
                  <a:cubicBezTo>
                    <a:pt x="13027" y="965"/>
                    <a:pt x="21600" y="10311"/>
                    <a:pt x="21600" y="21519"/>
                  </a:cubicBezTo>
                  <a:cubicBezTo>
                    <a:pt x="21600" y="22834"/>
                    <a:pt x="21479" y="24147"/>
                    <a:pt x="21240" y="25441"/>
                  </a:cubicBezTo>
                </a:path>
                <a:path w="21600" h="25441" stroke="0" extrusionOk="0">
                  <a:moveTo>
                    <a:pt x="1861" y="-1"/>
                  </a:moveTo>
                  <a:cubicBezTo>
                    <a:pt x="13027" y="965"/>
                    <a:pt x="21600" y="10311"/>
                    <a:pt x="21600" y="21519"/>
                  </a:cubicBezTo>
                  <a:cubicBezTo>
                    <a:pt x="21600" y="22834"/>
                    <a:pt x="21479" y="24147"/>
                    <a:pt x="21240" y="25441"/>
                  </a:cubicBezTo>
                  <a:lnTo>
                    <a:pt x="0" y="21519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2" name="Oval 6"/>
            <p:cNvSpPr>
              <a:spLocks noChangeArrowheads="1"/>
            </p:cNvSpPr>
            <p:nvPr/>
          </p:nvSpPr>
          <p:spPr bwMode="auto">
            <a:xfrm>
              <a:off x="5378451" y="2481263"/>
              <a:ext cx="131763" cy="119062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1" name="Oval 5"/>
            <p:cNvSpPr>
              <a:spLocks noChangeArrowheads="1"/>
            </p:cNvSpPr>
            <p:nvPr/>
          </p:nvSpPr>
          <p:spPr bwMode="auto">
            <a:xfrm>
              <a:off x="4381501" y="2041526"/>
              <a:ext cx="131763" cy="119063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5" name="Rectangle 19"/>
            <p:cNvSpPr>
              <a:spLocks noChangeArrowheads="1"/>
            </p:cNvSpPr>
            <p:nvPr/>
          </p:nvSpPr>
          <p:spPr bwMode="auto">
            <a:xfrm>
              <a:off x="4635500" y="2041526"/>
              <a:ext cx="120650" cy="11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6" name="Rectangle 20"/>
            <p:cNvSpPr>
              <a:spLocks noChangeArrowheads="1"/>
            </p:cNvSpPr>
            <p:nvPr/>
          </p:nvSpPr>
          <p:spPr bwMode="auto">
            <a:xfrm>
              <a:off x="5291138" y="2312988"/>
              <a:ext cx="120650" cy="1190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" name="Group 1085">
            <a:extLst>
              <a:ext uri="{FF2B5EF4-FFF2-40B4-BE49-F238E27FC236}">
                <a16:creationId xmlns:a16="http://schemas.microsoft.com/office/drawing/2014/main" id="{92B7D836-24BC-1642-A10D-5DBAEF51B0D3}"/>
              </a:ext>
            </a:extLst>
          </p:cNvPr>
          <p:cNvGrpSpPr>
            <a:grpSpLocks/>
          </p:cNvGrpSpPr>
          <p:nvPr/>
        </p:nvGrpSpPr>
        <p:grpSpPr bwMode="auto">
          <a:xfrm>
            <a:off x="7105208" y="1612620"/>
            <a:ext cx="3882088" cy="1770294"/>
            <a:chOff x="1288" y="2545"/>
            <a:chExt cx="2802" cy="1411"/>
          </a:xfrm>
        </p:grpSpPr>
        <p:grpSp>
          <p:nvGrpSpPr>
            <p:cNvPr id="22" name="Group 1029">
              <a:extLst>
                <a:ext uri="{FF2B5EF4-FFF2-40B4-BE49-F238E27FC236}">
                  <a16:creationId xmlns:a16="http://schemas.microsoft.com/office/drawing/2014/main" id="{221D42F0-B235-344B-A246-68B2382DD3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V="1">
              <a:off x="3014" y="2429"/>
              <a:ext cx="172" cy="910"/>
              <a:chOff x="2721" y="2462"/>
              <a:chExt cx="173" cy="579"/>
            </a:xfrm>
          </p:grpSpPr>
          <p:grpSp>
            <p:nvGrpSpPr>
              <p:cNvPr id="58" name="Group 1030">
                <a:extLst>
                  <a:ext uri="{FF2B5EF4-FFF2-40B4-BE49-F238E27FC236}">
                    <a16:creationId xmlns:a16="http://schemas.microsoft.com/office/drawing/2014/main" id="{6C822F22-FE35-B048-A3B6-038902F294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1" y="2547"/>
                <a:ext cx="117" cy="391"/>
                <a:chOff x="2721" y="2547"/>
                <a:chExt cx="117" cy="391"/>
              </a:xfrm>
            </p:grpSpPr>
            <p:grpSp>
              <p:nvGrpSpPr>
                <p:cNvPr id="67" name="Group 1031">
                  <a:extLst>
                    <a:ext uri="{FF2B5EF4-FFF2-40B4-BE49-F238E27FC236}">
                      <a16:creationId xmlns:a16="http://schemas.microsoft.com/office/drawing/2014/main" id="{C5BB5821-0E0E-B94E-A8E8-5B664C2268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700" y="2800"/>
                  <a:ext cx="159" cy="117"/>
                  <a:chOff x="2543" y="1926"/>
                  <a:chExt cx="159" cy="117"/>
                </a:xfrm>
              </p:grpSpPr>
              <p:sp>
                <p:nvSpPr>
                  <p:cNvPr id="74" name="Freeform 1032">
                    <a:extLst>
                      <a:ext uri="{FF2B5EF4-FFF2-40B4-BE49-F238E27FC236}">
                        <a16:creationId xmlns:a16="http://schemas.microsoft.com/office/drawing/2014/main" id="{22665007-65F4-AA4D-8CE1-252BF99F9D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5" name="Freeform 1033">
                    <a:extLst>
                      <a:ext uri="{FF2B5EF4-FFF2-40B4-BE49-F238E27FC236}">
                        <a16:creationId xmlns:a16="http://schemas.microsoft.com/office/drawing/2014/main" id="{8CCFA25B-9752-4C4D-A58E-41DACB0BAD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8" name="Group 1034">
                  <a:extLst>
                    <a:ext uri="{FF2B5EF4-FFF2-40B4-BE49-F238E27FC236}">
                      <a16:creationId xmlns:a16="http://schemas.microsoft.com/office/drawing/2014/main" id="{F293A46F-3935-FC47-816E-583660A908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699" y="2688"/>
                  <a:ext cx="162" cy="117"/>
                  <a:chOff x="2654" y="1926"/>
                  <a:chExt cx="162" cy="117"/>
                </a:xfrm>
              </p:grpSpPr>
              <p:sp>
                <p:nvSpPr>
                  <p:cNvPr id="72" name="Freeform 1035">
                    <a:extLst>
                      <a:ext uri="{FF2B5EF4-FFF2-40B4-BE49-F238E27FC236}">
                        <a16:creationId xmlns:a16="http://schemas.microsoft.com/office/drawing/2014/main" id="{0BC57C87-7009-F642-AA3E-F8132AD289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3" name="Freeform 1036">
                    <a:extLst>
                      <a:ext uri="{FF2B5EF4-FFF2-40B4-BE49-F238E27FC236}">
                        <a16:creationId xmlns:a16="http://schemas.microsoft.com/office/drawing/2014/main" id="{31672153-7250-4A43-89E7-99B0D4E8B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9" name="Group 1037">
                  <a:extLst>
                    <a:ext uri="{FF2B5EF4-FFF2-40B4-BE49-F238E27FC236}">
                      <a16:creationId xmlns:a16="http://schemas.microsoft.com/office/drawing/2014/main" id="{46F3CC9D-A193-3148-8135-A29AA308BDF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2700" y="2568"/>
                  <a:ext cx="160" cy="117"/>
                  <a:chOff x="2775" y="1926"/>
                  <a:chExt cx="160" cy="117"/>
                </a:xfrm>
              </p:grpSpPr>
              <p:sp>
                <p:nvSpPr>
                  <p:cNvPr id="70" name="Freeform 1038">
                    <a:extLst>
                      <a:ext uri="{FF2B5EF4-FFF2-40B4-BE49-F238E27FC236}">
                        <a16:creationId xmlns:a16="http://schemas.microsoft.com/office/drawing/2014/main" id="{7F5D4BAD-FA70-224C-83E9-37FC614B28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1" name="Freeform 1039">
                    <a:extLst>
                      <a:ext uri="{FF2B5EF4-FFF2-40B4-BE49-F238E27FC236}">
                        <a16:creationId xmlns:a16="http://schemas.microsoft.com/office/drawing/2014/main" id="{DF6A5DAC-4977-6247-83DC-00FDFBB4B4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9" name="Group 1040">
                <a:extLst>
                  <a:ext uri="{FF2B5EF4-FFF2-40B4-BE49-F238E27FC236}">
                    <a16:creationId xmlns:a16="http://schemas.microsoft.com/office/drawing/2014/main" id="{EDA4F21A-4098-9848-8316-FD898F6A4C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833" y="2654"/>
                <a:ext cx="48" cy="60"/>
                <a:chOff x="2775" y="2031"/>
                <a:chExt cx="48" cy="60"/>
              </a:xfrm>
            </p:grpSpPr>
            <p:sp>
              <p:nvSpPr>
                <p:cNvPr id="65" name="Freeform 1041">
                  <a:extLst>
                    <a:ext uri="{FF2B5EF4-FFF2-40B4-BE49-F238E27FC236}">
                      <a16:creationId xmlns:a16="http://schemas.microsoft.com/office/drawing/2014/main" id="{48942218-8684-4444-836F-9A854181E6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4" y="2031"/>
                  <a:ext cx="29" cy="60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Freeform 1042">
                  <a:extLst>
                    <a:ext uri="{FF2B5EF4-FFF2-40B4-BE49-F238E27FC236}">
                      <a16:creationId xmlns:a16="http://schemas.microsoft.com/office/drawing/2014/main" id="{87E9043E-9FF3-9A45-A6A2-AC46278A1A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2031"/>
                  <a:ext cx="23" cy="60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0" name="Group 1043">
                <a:extLst>
                  <a:ext uri="{FF2B5EF4-FFF2-40B4-BE49-F238E27FC236}">
                    <a16:creationId xmlns:a16="http://schemas.microsoft.com/office/drawing/2014/main" id="{6D2180B0-E236-6E44-AD99-795C1BDF14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841" y="2775"/>
                <a:ext cx="48" cy="59"/>
                <a:chOff x="2654" y="2039"/>
                <a:chExt cx="48" cy="59"/>
              </a:xfrm>
            </p:grpSpPr>
            <p:sp>
              <p:nvSpPr>
                <p:cNvPr id="63" name="Freeform 1044">
                  <a:extLst>
                    <a:ext uri="{FF2B5EF4-FFF2-40B4-BE49-F238E27FC236}">
                      <a16:creationId xmlns:a16="http://schemas.microsoft.com/office/drawing/2014/main" id="{624CD50D-D48A-C74C-8743-DE45D7D962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9" y="2039"/>
                  <a:ext cx="23" cy="59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Freeform 1045">
                  <a:extLst>
                    <a:ext uri="{FF2B5EF4-FFF2-40B4-BE49-F238E27FC236}">
                      <a16:creationId xmlns:a16="http://schemas.microsoft.com/office/drawing/2014/main" id="{90568B8A-A4E8-6446-9FCC-0AB4B5097C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2039"/>
                  <a:ext cx="25" cy="59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1" name="Line 1046">
                <a:extLst>
                  <a:ext uri="{FF2B5EF4-FFF2-40B4-BE49-F238E27FC236}">
                    <a16:creationId xmlns:a16="http://schemas.microsoft.com/office/drawing/2014/main" id="{D0590E3D-CFA7-0F4B-85F9-40978E8B8F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2794" y="2505"/>
                <a:ext cx="8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Line 1047">
                <a:extLst>
                  <a:ext uri="{FF2B5EF4-FFF2-40B4-BE49-F238E27FC236}">
                    <a16:creationId xmlns:a16="http://schemas.microsoft.com/office/drawing/2014/main" id="{0ED3B923-1841-7B47-BFC7-C73D37CB6B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2783" y="2990"/>
                <a:ext cx="10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1048">
              <a:extLst>
                <a:ext uri="{FF2B5EF4-FFF2-40B4-BE49-F238E27FC236}">
                  <a16:creationId xmlns:a16="http://schemas.microsoft.com/office/drawing/2014/main" id="{7E01378D-5887-4341-BDC1-C70867D16773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2076" y="2459"/>
              <a:ext cx="234" cy="910"/>
              <a:chOff x="3984" y="1344"/>
              <a:chExt cx="192" cy="576"/>
            </a:xfrm>
          </p:grpSpPr>
          <p:sp>
            <p:nvSpPr>
              <p:cNvPr id="50" name="Line 1049">
                <a:extLst>
                  <a:ext uri="{FF2B5EF4-FFF2-40B4-BE49-F238E27FC236}">
                    <a16:creationId xmlns:a16="http://schemas.microsoft.com/office/drawing/2014/main" id="{5747E9B4-4D66-1F4B-A070-260EED5647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Line 1050">
                <a:extLst>
                  <a:ext uri="{FF2B5EF4-FFF2-40B4-BE49-F238E27FC236}">
                    <a16:creationId xmlns:a16="http://schemas.microsoft.com/office/drawing/2014/main" id="{30997A2A-9040-FB4D-A033-251CA04E33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48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Line 1051">
                <a:extLst>
                  <a:ext uri="{FF2B5EF4-FFF2-40B4-BE49-F238E27FC236}">
                    <a16:creationId xmlns:a16="http://schemas.microsoft.com/office/drawing/2014/main" id="{F43EE53B-714E-8847-8C94-2697425E18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536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Line 1052">
                <a:extLst>
                  <a:ext uri="{FF2B5EF4-FFF2-40B4-BE49-F238E27FC236}">
                    <a16:creationId xmlns:a16="http://schemas.microsoft.com/office/drawing/2014/main" id="{9C528C47-6566-C84A-9F03-D94EE4D0CD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584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1053">
                <a:extLst>
                  <a:ext uri="{FF2B5EF4-FFF2-40B4-BE49-F238E27FC236}">
                    <a16:creationId xmlns:a16="http://schemas.microsoft.com/office/drawing/2014/main" id="{FA6CDD94-8718-D34A-B7D7-FDC960843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632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1054">
                <a:extLst>
                  <a:ext uri="{FF2B5EF4-FFF2-40B4-BE49-F238E27FC236}">
                    <a16:creationId xmlns:a16="http://schemas.microsoft.com/office/drawing/2014/main" id="{09322CF0-9BD9-AA4A-B778-BE1D13CE67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172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Line 1055">
                <a:extLst>
                  <a:ext uri="{FF2B5EF4-FFF2-40B4-BE49-F238E27FC236}">
                    <a16:creationId xmlns:a16="http://schemas.microsoft.com/office/drawing/2014/main" id="{5E38AB4E-A0B1-2E47-9B14-B2AC6E208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Line 1056">
                <a:extLst>
                  <a:ext uri="{FF2B5EF4-FFF2-40B4-BE49-F238E27FC236}">
                    <a16:creationId xmlns:a16="http://schemas.microsoft.com/office/drawing/2014/main" id="{01A4DA41-4896-024A-A19A-291B97A02C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680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1057">
              <a:extLst>
                <a:ext uri="{FF2B5EF4-FFF2-40B4-BE49-F238E27FC236}">
                  <a16:creationId xmlns:a16="http://schemas.microsoft.com/office/drawing/2014/main" id="{1BB938F8-6C1E-E24E-9B62-6E1A6C8EE7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0" y="2918"/>
              <a:ext cx="340" cy="833"/>
              <a:chOff x="3600" y="1121"/>
              <a:chExt cx="340" cy="833"/>
            </a:xfrm>
          </p:grpSpPr>
          <p:sp>
            <p:nvSpPr>
              <p:cNvPr id="45" name="Line 1058">
                <a:extLst>
                  <a:ext uri="{FF2B5EF4-FFF2-40B4-BE49-F238E27FC236}">
                    <a16:creationId xmlns:a16="http://schemas.microsoft.com/office/drawing/2014/main" id="{46EA1A50-24C7-B84B-B79E-AB911045F9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7" y="1121"/>
                <a:ext cx="0" cy="3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Line 1059">
                <a:extLst>
                  <a:ext uri="{FF2B5EF4-FFF2-40B4-BE49-F238E27FC236}">
                    <a16:creationId xmlns:a16="http://schemas.microsoft.com/office/drawing/2014/main" id="{88FE8C6D-CF6D-0947-B78D-892F487F58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484"/>
                <a:ext cx="337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7" name="Group 1060">
                <a:extLst>
                  <a:ext uri="{FF2B5EF4-FFF2-40B4-BE49-F238E27FC236}">
                    <a16:creationId xmlns:a16="http://schemas.microsoft.com/office/drawing/2014/main" id="{42C23880-7F7C-EE49-905D-EAE1B37A98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03" y="1619"/>
                <a:ext cx="337" cy="335"/>
                <a:chOff x="3603" y="1696"/>
                <a:chExt cx="337" cy="335"/>
              </a:xfrm>
            </p:grpSpPr>
            <p:sp>
              <p:nvSpPr>
                <p:cNvPr id="48" name="Line 1061">
                  <a:extLst>
                    <a:ext uri="{FF2B5EF4-FFF2-40B4-BE49-F238E27FC236}">
                      <a16:creationId xmlns:a16="http://schemas.microsoft.com/office/drawing/2014/main" id="{F3BC24CD-4401-B042-BF39-9DC866D71A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77" y="1709"/>
                  <a:ext cx="0" cy="32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Line 1062">
                  <a:extLst>
                    <a:ext uri="{FF2B5EF4-FFF2-40B4-BE49-F238E27FC236}">
                      <a16:creationId xmlns:a16="http://schemas.microsoft.com/office/drawing/2014/main" id="{15E94F75-4DC2-2646-A653-E767671549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3" y="1696"/>
                  <a:ext cx="337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" name="Group 1063">
              <a:extLst>
                <a:ext uri="{FF2B5EF4-FFF2-40B4-BE49-F238E27FC236}">
                  <a16:creationId xmlns:a16="http://schemas.microsoft.com/office/drawing/2014/main" id="{0582AAF9-B08E-094B-A35A-6009DFDDFF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3" y="2930"/>
              <a:ext cx="340" cy="833"/>
              <a:chOff x="3600" y="1121"/>
              <a:chExt cx="340" cy="833"/>
            </a:xfrm>
          </p:grpSpPr>
          <p:sp>
            <p:nvSpPr>
              <p:cNvPr id="40" name="Line 1064">
                <a:extLst>
                  <a:ext uri="{FF2B5EF4-FFF2-40B4-BE49-F238E27FC236}">
                    <a16:creationId xmlns:a16="http://schemas.microsoft.com/office/drawing/2014/main" id="{B3FB3189-C87E-B946-8B5E-B07A368A05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7" y="1121"/>
                <a:ext cx="0" cy="3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Line 1065">
                <a:extLst>
                  <a:ext uri="{FF2B5EF4-FFF2-40B4-BE49-F238E27FC236}">
                    <a16:creationId xmlns:a16="http://schemas.microsoft.com/office/drawing/2014/main" id="{377AA9EE-B8FA-1945-8B34-588E652226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484"/>
                <a:ext cx="337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2" name="Group 1066">
                <a:extLst>
                  <a:ext uri="{FF2B5EF4-FFF2-40B4-BE49-F238E27FC236}">
                    <a16:creationId xmlns:a16="http://schemas.microsoft.com/office/drawing/2014/main" id="{B49A388E-AE68-8E4F-9DB0-47E2FCA875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03" y="1619"/>
                <a:ext cx="337" cy="335"/>
                <a:chOff x="3603" y="1696"/>
                <a:chExt cx="337" cy="335"/>
              </a:xfrm>
            </p:grpSpPr>
            <p:sp>
              <p:nvSpPr>
                <p:cNvPr id="43" name="Line 1067">
                  <a:extLst>
                    <a:ext uri="{FF2B5EF4-FFF2-40B4-BE49-F238E27FC236}">
                      <a16:creationId xmlns:a16="http://schemas.microsoft.com/office/drawing/2014/main" id="{2E76F5FD-DBA5-A84E-9DB1-7A74CD9F42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77" y="1709"/>
                  <a:ext cx="0" cy="32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Line 1068">
                  <a:extLst>
                    <a:ext uri="{FF2B5EF4-FFF2-40B4-BE49-F238E27FC236}">
                      <a16:creationId xmlns:a16="http://schemas.microsoft.com/office/drawing/2014/main" id="{FF3700FA-BC29-9F4B-A657-B8681540ED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3" y="1696"/>
                  <a:ext cx="337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6" name="Line 1069">
              <a:extLst>
                <a:ext uri="{FF2B5EF4-FFF2-40B4-BE49-F238E27FC236}">
                  <a16:creationId xmlns:a16="http://schemas.microsoft.com/office/drawing/2014/main" id="{883EC109-4149-4F4D-8DDE-8EC00E510D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0" y="2914"/>
              <a:ext cx="5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1070">
              <a:extLst>
                <a:ext uri="{FF2B5EF4-FFF2-40B4-BE49-F238E27FC236}">
                  <a16:creationId xmlns:a16="http://schemas.microsoft.com/office/drawing/2014/main" id="{D1012A8B-817E-044E-A7EF-1134E36813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8" y="2912"/>
              <a:ext cx="4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8" name="Group 1071">
              <a:extLst>
                <a:ext uri="{FF2B5EF4-FFF2-40B4-BE49-F238E27FC236}">
                  <a16:creationId xmlns:a16="http://schemas.microsoft.com/office/drawing/2014/main" id="{4B9C3A21-63BE-5749-BF40-BDA33AEA85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5" y="3788"/>
              <a:ext cx="348" cy="168"/>
              <a:chOff x="2695" y="1970"/>
              <a:chExt cx="348" cy="168"/>
            </a:xfrm>
          </p:grpSpPr>
          <p:sp>
            <p:nvSpPr>
              <p:cNvPr id="37" name="Line 1072">
                <a:extLst>
                  <a:ext uri="{FF2B5EF4-FFF2-40B4-BE49-F238E27FC236}">
                    <a16:creationId xmlns:a16="http://schemas.microsoft.com/office/drawing/2014/main" id="{68956C6E-CD24-814D-8639-7709FE7A5E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57" y="2054"/>
                <a:ext cx="242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Line 1073">
                <a:extLst>
                  <a:ext uri="{FF2B5EF4-FFF2-40B4-BE49-F238E27FC236}">
                    <a16:creationId xmlns:a16="http://schemas.microsoft.com/office/drawing/2014/main" id="{37139C07-43F8-974E-A07E-72DA4C2D1D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1" y="2138"/>
                <a:ext cx="9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Line 1074">
                <a:extLst>
                  <a:ext uri="{FF2B5EF4-FFF2-40B4-BE49-F238E27FC236}">
                    <a16:creationId xmlns:a16="http://schemas.microsoft.com/office/drawing/2014/main" id="{09C9B982-2AC4-7746-B6C3-B222AE97A9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5" y="1970"/>
                <a:ext cx="348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" name="Group 1075">
              <a:extLst>
                <a:ext uri="{FF2B5EF4-FFF2-40B4-BE49-F238E27FC236}">
                  <a16:creationId xmlns:a16="http://schemas.microsoft.com/office/drawing/2014/main" id="{AF32F7D9-49D5-CA46-B57F-A8842C397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8" y="3758"/>
              <a:ext cx="348" cy="168"/>
              <a:chOff x="2695" y="1970"/>
              <a:chExt cx="348" cy="168"/>
            </a:xfrm>
          </p:grpSpPr>
          <p:sp>
            <p:nvSpPr>
              <p:cNvPr id="34" name="Line 1076">
                <a:extLst>
                  <a:ext uri="{FF2B5EF4-FFF2-40B4-BE49-F238E27FC236}">
                    <a16:creationId xmlns:a16="http://schemas.microsoft.com/office/drawing/2014/main" id="{9D0FF081-9DEA-9142-9378-B57E06C8BA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57" y="2054"/>
                <a:ext cx="242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Line 1077">
                <a:extLst>
                  <a:ext uri="{FF2B5EF4-FFF2-40B4-BE49-F238E27FC236}">
                    <a16:creationId xmlns:a16="http://schemas.microsoft.com/office/drawing/2014/main" id="{D82EBEE8-D022-C34E-B424-D1743EFACC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1" y="2138"/>
                <a:ext cx="9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Line 1078">
                <a:extLst>
                  <a:ext uri="{FF2B5EF4-FFF2-40B4-BE49-F238E27FC236}">
                    <a16:creationId xmlns:a16="http://schemas.microsoft.com/office/drawing/2014/main" id="{2587A211-02B7-BE41-AF48-461F16BE87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5" y="1970"/>
                <a:ext cx="348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 Box 1079">
                  <a:extLst>
                    <a:ext uri="{FF2B5EF4-FFF2-40B4-BE49-F238E27FC236}">
                      <a16:creationId xmlns:a16="http://schemas.microsoft.com/office/drawing/2014/main" id="{CCA1E107-F6C9-1247-BDF8-D019A5BC28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37" y="3117"/>
                  <a:ext cx="286" cy="4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0" name="Text Box 1079">
                  <a:extLst>
                    <a:ext uri="{FF2B5EF4-FFF2-40B4-BE49-F238E27FC236}">
                      <a16:creationId xmlns:a16="http://schemas.microsoft.com/office/drawing/2014/main" id="{CCA1E107-F6C9-1247-BDF8-D019A5BC2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37" y="3117"/>
                  <a:ext cx="286" cy="485"/>
                </a:xfrm>
                <a:prstGeom prst="rect">
                  <a:avLst/>
                </a:prstGeom>
                <a:blipFill>
                  <a:blip r:embed="rId7"/>
                  <a:stretch>
                    <a:fillRect b="-408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 Box 1081">
              <a:extLst>
                <a:ext uri="{FF2B5EF4-FFF2-40B4-BE49-F238E27FC236}">
                  <a16:creationId xmlns:a16="http://schemas.microsoft.com/office/drawing/2014/main" id="{A0227656-80DB-464A-8D8A-BA204C7823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2545"/>
              <a:ext cx="224" cy="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dirty="0"/>
                <a:t>R</a:t>
              </a:r>
            </a:p>
          </p:txBody>
        </p:sp>
        <p:sp>
          <p:nvSpPr>
            <p:cNvPr id="33" name="Text Box 1082">
              <a:extLst>
                <a:ext uri="{FF2B5EF4-FFF2-40B4-BE49-F238E27FC236}">
                  <a16:creationId xmlns:a16="http://schemas.microsoft.com/office/drawing/2014/main" id="{9A1B01CC-4E6F-4A4F-99C8-64023D8D13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1" y="2545"/>
              <a:ext cx="19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/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 Box 1079">
                  <a:extLst>
                    <a:ext uri="{FF2B5EF4-FFF2-40B4-BE49-F238E27FC236}">
                      <a16:creationId xmlns:a16="http://schemas.microsoft.com/office/drawing/2014/main" id="{C3684210-6EA8-E54B-9D35-B1D9CCEDB3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97" y="3117"/>
                  <a:ext cx="286" cy="4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6" name="Text Box 1079">
                  <a:extLst>
                    <a:ext uri="{FF2B5EF4-FFF2-40B4-BE49-F238E27FC236}">
                      <a16:creationId xmlns:a16="http://schemas.microsoft.com/office/drawing/2014/main" id="{C3684210-6EA8-E54B-9D35-B1D9CCEDB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97" y="3117"/>
                  <a:ext cx="286" cy="485"/>
                </a:xfrm>
                <a:prstGeom prst="rect">
                  <a:avLst/>
                </a:prstGeom>
                <a:blipFill>
                  <a:blip r:embed="rId8"/>
                  <a:stretch>
                    <a:fillRect b="-408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7" name="Oval 38">
            <a:extLst>
              <a:ext uri="{FF2B5EF4-FFF2-40B4-BE49-F238E27FC236}">
                <a16:creationId xmlns:a16="http://schemas.microsoft.com/office/drawing/2014/main" id="{4BBF1849-353F-094D-AABC-D912997B8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7292" y="2000584"/>
            <a:ext cx="127000" cy="1365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78" name="Oval 38">
            <a:extLst>
              <a:ext uri="{FF2B5EF4-FFF2-40B4-BE49-F238E27FC236}">
                <a16:creationId xmlns:a16="http://schemas.microsoft.com/office/drawing/2014/main" id="{9B05D54E-8C76-6744-94B3-E3DE58CB1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7996" y="2002735"/>
            <a:ext cx="127000" cy="1365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 Box 8">
                <a:extLst>
                  <a:ext uri="{FF2B5EF4-FFF2-40B4-BE49-F238E27FC236}">
                    <a16:creationId xmlns:a16="http://schemas.microsoft.com/office/drawing/2014/main" id="{80A46096-A698-5B4E-93C9-39566953A7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46934" y="1497862"/>
                <a:ext cx="361125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9" name="Text Box 8">
                <a:extLst>
                  <a:ext uri="{FF2B5EF4-FFF2-40B4-BE49-F238E27FC236}">
                    <a16:creationId xmlns:a16="http://schemas.microsoft.com/office/drawing/2014/main" id="{80A46096-A698-5B4E-93C9-39566953A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46934" y="1497862"/>
                <a:ext cx="36112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 Box 8">
                <a:extLst>
                  <a:ext uri="{FF2B5EF4-FFF2-40B4-BE49-F238E27FC236}">
                    <a16:creationId xmlns:a16="http://schemas.microsoft.com/office/drawing/2014/main" id="{9F82E68A-3860-9441-9940-CFE0DE7402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06733" y="1497862"/>
                <a:ext cx="369460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0" name="Text Box 8">
                <a:extLst>
                  <a:ext uri="{FF2B5EF4-FFF2-40B4-BE49-F238E27FC236}">
                    <a16:creationId xmlns:a16="http://schemas.microsoft.com/office/drawing/2014/main" id="{9F82E68A-3860-9441-9940-CFE0DE740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06733" y="1497862"/>
                <a:ext cx="369460" cy="461665"/>
              </a:xfrm>
              <a:prstGeom prst="rect">
                <a:avLst/>
              </a:prstGeom>
              <a:blipFill>
                <a:blip r:embed="rId10"/>
                <a:stretch>
                  <a:fillRect l="-3448" r="-3448" b="-162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B6999A7-232A-0948-B240-A9F3B465364A}"/>
                  </a:ext>
                </a:extLst>
              </p:cNvPr>
              <p:cNvSpPr txBox="1"/>
              <p:nvPr/>
            </p:nvSpPr>
            <p:spPr>
              <a:xfrm>
                <a:off x="288048" y="4751674"/>
                <a:ext cx="6906948" cy="657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𝑗𝑋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r>
                  <a:rPr lang="en-GB" sz="2400" dirty="0"/>
                  <a:t>is the series admittance of the line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B6999A7-232A-0948-B240-A9F3B465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48" y="4751674"/>
                <a:ext cx="6906948" cy="657681"/>
              </a:xfrm>
              <a:prstGeom prst="rect">
                <a:avLst/>
              </a:prstGeom>
              <a:blipFill>
                <a:blip r:embed="rId11"/>
                <a:stretch>
                  <a:fillRect l="-18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915567F-32F0-DD45-BA9C-BAF2E6F85498}"/>
                  </a:ext>
                </a:extLst>
              </p:cNvPr>
              <p:cNvSpPr txBox="1"/>
              <p:nvPr/>
            </p:nvSpPr>
            <p:spPr>
              <a:xfrm>
                <a:off x="288048" y="5522081"/>
                <a:ext cx="6906948" cy="614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2400" dirty="0"/>
                  <a:t> is the shunt admittance at each end of the line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915567F-32F0-DD45-BA9C-BAF2E6F85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48" y="5522081"/>
                <a:ext cx="6906948" cy="614848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2A24D0-DE80-2044-B9D7-E23C9E4C6F15}"/>
                  </a:ext>
                </a:extLst>
              </p:cNvPr>
              <p:cNvSpPr txBox="1"/>
              <p:nvPr/>
            </p:nvSpPr>
            <p:spPr>
              <a:xfrm>
                <a:off x="8674252" y="5400438"/>
                <a:ext cx="2227274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2A24D0-DE80-2044-B9D7-E23C9E4C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252" y="5400438"/>
                <a:ext cx="2227274" cy="399084"/>
              </a:xfrm>
              <a:prstGeom prst="rect">
                <a:avLst/>
              </a:prstGeom>
              <a:blipFill>
                <a:blip r:embed="rId13"/>
                <a:stretch>
                  <a:fillRect l="-5114" t="-625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A4B7E87-86FB-9949-AE78-2626F61C8830}"/>
                  </a:ext>
                </a:extLst>
              </p:cNvPr>
              <p:cNvSpPr txBox="1"/>
              <p:nvPr/>
            </p:nvSpPr>
            <p:spPr>
              <a:xfrm>
                <a:off x="8674252" y="6023140"/>
                <a:ext cx="2073970" cy="491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A4B7E87-86FB-9949-AE78-2626F61C8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252" y="6023140"/>
                <a:ext cx="2073970" cy="491417"/>
              </a:xfrm>
              <a:prstGeom prst="rect">
                <a:avLst/>
              </a:prstGeom>
              <a:blipFill>
                <a:blip r:embed="rId14"/>
                <a:stretch>
                  <a:fillRect l="-61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ACC2DEB-9374-B844-A447-33281648CFAB}"/>
                  </a:ext>
                </a:extLst>
              </p:cNvPr>
              <p:cNvSpPr txBox="1"/>
              <p:nvPr/>
            </p:nvSpPr>
            <p:spPr>
              <a:xfrm>
                <a:off x="8674252" y="3723504"/>
                <a:ext cx="2814364" cy="614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ACC2DEB-9374-B844-A447-33281648C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252" y="3723504"/>
                <a:ext cx="2814364" cy="614848"/>
              </a:xfrm>
              <a:prstGeom prst="rect">
                <a:avLst/>
              </a:prstGeom>
              <a:blipFill>
                <a:blip r:embed="rId15"/>
                <a:stretch>
                  <a:fillRect l="-450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109F422-71BD-3249-A38D-69962F46FCF5}"/>
                  </a:ext>
                </a:extLst>
              </p:cNvPr>
              <p:cNvSpPr txBox="1"/>
              <p:nvPr/>
            </p:nvSpPr>
            <p:spPr>
              <a:xfrm>
                <a:off x="8674252" y="4561971"/>
                <a:ext cx="2814364" cy="614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𝑗𝑗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109F422-71BD-3249-A38D-69962F46F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252" y="4561971"/>
                <a:ext cx="2814364" cy="614848"/>
              </a:xfrm>
              <a:prstGeom prst="rect">
                <a:avLst/>
              </a:prstGeom>
              <a:blipFill>
                <a:blip r:embed="rId16"/>
                <a:stretch>
                  <a:fillRect l="-450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358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51" grpId="0"/>
      <p:bldP spid="39954" grpId="0" animBg="1"/>
      <p:bldP spid="82" grpId="0"/>
      <p:bldP spid="83" grpId="0"/>
      <p:bldP spid="5" grpId="0"/>
      <p:bldP spid="86" grpId="0"/>
      <p:bldP spid="87" grpId="0"/>
      <p:bldP spid="8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source at node </a:t>
            </a:r>
            <a:r>
              <a:rPr lang="en-GB" i="1" dirty="0"/>
              <a:t>k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B26BA-FFA2-1E4A-A0E3-2D37377CF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4A96-7797-934A-9873-8BB86EC279F5}" type="slidenum">
              <a:rPr lang="en-GB" smtClean="0"/>
              <a:pPr/>
              <a:t>55</a:t>
            </a:fld>
            <a:endParaRPr lang="en-GB" sz="1400">
              <a:latin typeface="Times" charset="0"/>
            </a:endParaRPr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97650"/>
            <a:ext cx="4730750" cy="3651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987" name="AutoShape 3"/>
          <p:cNvSpPr>
            <a:spLocks noChangeArrowheads="1"/>
          </p:cNvSpPr>
          <p:nvPr/>
        </p:nvSpPr>
        <p:spPr bwMode="auto">
          <a:xfrm>
            <a:off x="1719263" y="1543051"/>
            <a:ext cx="4819650" cy="2409825"/>
          </a:xfrm>
          <a:prstGeom prst="cloudCallout">
            <a:avLst>
              <a:gd name="adj1" fmla="val -26481"/>
              <a:gd name="adj2" fmla="val 3656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sz="2400"/>
              <a:t>Network</a:t>
            </a:r>
          </a:p>
        </p:txBody>
      </p:sp>
      <p:sp>
        <p:nvSpPr>
          <p:cNvPr id="41988" name="Oval 4"/>
          <p:cNvSpPr>
            <a:spLocks noChangeArrowheads="1"/>
          </p:cNvSpPr>
          <p:nvPr/>
        </p:nvSpPr>
        <p:spPr bwMode="auto">
          <a:xfrm>
            <a:off x="5146676" y="3206751"/>
            <a:ext cx="131763" cy="11906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9" name="Text Box 5"/>
          <p:cNvSpPr txBox="1">
            <a:spLocks noChangeArrowheads="1"/>
          </p:cNvSpPr>
          <p:nvPr/>
        </p:nvSpPr>
        <p:spPr bwMode="auto">
          <a:xfrm>
            <a:off x="4113213" y="1822450"/>
            <a:ext cx="2551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 dirty="0" err="1"/>
              <a:t>i</a:t>
            </a:r>
            <a:endParaRPr lang="en-GB" sz="2400" dirty="0"/>
          </a:p>
        </p:txBody>
      </p:sp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5578475" y="2279650"/>
            <a:ext cx="2584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/>
              <a:t>j</a:t>
            </a:r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4686300" y="2978150"/>
            <a:ext cx="3241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/>
              <a:t>k</a:t>
            </a:r>
          </a:p>
        </p:txBody>
      </p:sp>
      <p:sp>
        <p:nvSpPr>
          <p:cNvPr id="41993" name="Oval 9"/>
          <p:cNvSpPr>
            <a:spLocks noChangeArrowheads="1"/>
          </p:cNvSpPr>
          <p:nvPr/>
        </p:nvSpPr>
        <p:spPr bwMode="auto">
          <a:xfrm>
            <a:off x="5378451" y="2481263"/>
            <a:ext cx="131763" cy="1190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4" name="Oval 10"/>
          <p:cNvSpPr>
            <a:spLocks noChangeArrowheads="1"/>
          </p:cNvSpPr>
          <p:nvPr/>
        </p:nvSpPr>
        <p:spPr bwMode="auto">
          <a:xfrm>
            <a:off x="4381501" y="2041526"/>
            <a:ext cx="131763" cy="11906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002" name="Rectangle 18"/>
              <p:cNvSpPr>
                <a:spLocks noChangeArrowheads="1"/>
              </p:cNvSpPr>
              <p:nvPr/>
            </p:nvSpPr>
            <p:spPr bwMode="auto">
              <a:xfrm>
                <a:off x="4686300" y="3768725"/>
                <a:ext cx="527050" cy="376238"/>
              </a:xfrm>
              <a:prstGeom prst="rect">
                <a:avLst/>
              </a:prstGeom>
              <a:solidFill>
                <a:srgbClr val="FF66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000" i="1" baseline="-25000" dirty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2002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6300" y="3768725"/>
                <a:ext cx="527050" cy="3762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003" name="Group 19"/>
          <p:cNvGrpSpPr>
            <a:grpSpLocks/>
          </p:cNvGrpSpPr>
          <p:nvPr/>
        </p:nvGrpSpPr>
        <p:grpSpPr bwMode="auto">
          <a:xfrm>
            <a:off x="5278439" y="3781425"/>
            <a:ext cx="314325" cy="342900"/>
            <a:chOff x="795" y="3042"/>
            <a:chExt cx="410" cy="410"/>
          </a:xfrm>
        </p:grpSpPr>
        <p:sp>
          <p:nvSpPr>
            <p:cNvPr id="42004" name="Oval 20"/>
            <p:cNvSpPr>
              <a:spLocks noChangeArrowheads="1"/>
            </p:cNvSpPr>
            <p:nvPr/>
          </p:nvSpPr>
          <p:spPr bwMode="auto">
            <a:xfrm>
              <a:off x="795" y="3042"/>
              <a:ext cx="410" cy="410"/>
            </a:xfrm>
            <a:prstGeom prst="ellipse">
              <a:avLst/>
            </a:prstGeom>
            <a:solidFill>
              <a:srgbClr val="FF66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5" name="Line 21"/>
            <p:cNvSpPr>
              <a:spLocks noChangeShapeType="1"/>
            </p:cNvSpPr>
            <p:nvPr/>
          </p:nvSpPr>
          <p:spPr bwMode="auto">
            <a:xfrm flipV="1">
              <a:off x="1000" y="3137"/>
              <a:ext cx="0" cy="2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42006" name="AutoShape 22"/>
          <p:cNvCxnSpPr>
            <a:cxnSpLocks noChangeShapeType="1"/>
            <a:stCxn id="42002" idx="0"/>
            <a:endCxn id="41988" idx="4"/>
          </p:cNvCxnSpPr>
          <p:nvPr/>
        </p:nvCxnSpPr>
        <p:spPr bwMode="auto">
          <a:xfrm rot="16200000">
            <a:off x="4867276" y="3408364"/>
            <a:ext cx="428625" cy="263525"/>
          </a:xfrm>
          <a:prstGeom prst="curvedConnector3">
            <a:avLst>
              <a:gd name="adj1" fmla="val 48148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007" name="AutoShape 23"/>
          <p:cNvCxnSpPr>
            <a:cxnSpLocks noChangeShapeType="1"/>
            <a:stCxn id="42004" idx="0"/>
            <a:endCxn id="41988" idx="4"/>
          </p:cNvCxnSpPr>
          <p:nvPr/>
        </p:nvCxnSpPr>
        <p:spPr bwMode="auto">
          <a:xfrm rot="5400000" flipH="1">
            <a:off x="5103813" y="3435351"/>
            <a:ext cx="441325" cy="222250"/>
          </a:xfrm>
          <a:prstGeom prst="curvedConnector3">
            <a:avLst>
              <a:gd name="adj1" fmla="val 48204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008" name="AutoShape 24"/>
          <p:cNvCxnSpPr>
            <a:cxnSpLocks noChangeShapeType="1"/>
            <a:stCxn id="42002" idx="2"/>
          </p:cNvCxnSpPr>
          <p:nvPr/>
        </p:nvCxnSpPr>
        <p:spPr bwMode="auto">
          <a:xfrm rot="5400000">
            <a:off x="4829969" y="4279107"/>
            <a:ext cx="23971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009" name="AutoShape 25"/>
          <p:cNvCxnSpPr>
            <a:cxnSpLocks noChangeShapeType="1"/>
            <a:stCxn id="42004" idx="4"/>
          </p:cNvCxnSpPr>
          <p:nvPr/>
        </p:nvCxnSpPr>
        <p:spPr bwMode="auto">
          <a:xfrm rot="5400000">
            <a:off x="5305425" y="4268788"/>
            <a:ext cx="2603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2011" name="Group 27"/>
          <p:cNvGrpSpPr>
            <a:grpSpLocks/>
          </p:cNvGrpSpPr>
          <p:nvPr/>
        </p:nvGrpSpPr>
        <p:grpSpPr bwMode="auto">
          <a:xfrm>
            <a:off x="5278439" y="4413250"/>
            <a:ext cx="365125" cy="133350"/>
            <a:chOff x="2695" y="1970"/>
            <a:chExt cx="348" cy="168"/>
          </a:xfrm>
        </p:grpSpPr>
        <p:sp>
          <p:nvSpPr>
            <p:cNvPr id="42012" name="Line 28"/>
            <p:cNvSpPr>
              <a:spLocks noChangeShapeType="1"/>
            </p:cNvSpPr>
            <p:nvPr/>
          </p:nvSpPr>
          <p:spPr bwMode="auto">
            <a:xfrm>
              <a:off x="2757" y="2054"/>
              <a:ext cx="24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3" name="Line 29"/>
            <p:cNvSpPr>
              <a:spLocks noChangeShapeType="1"/>
            </p:cNvSpPr>
            <p:nvPr/>
          </p:nvSpPr>
          <p:spPr bwMode="auto">
            <a:xfrm>
              <a:off x="2831" y="2138"/>
              <a:ext cx="9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4" name="Line 30"/>
            <p:cNvSpPr>
              <a:spLocks noChangeShapeType="1"/>
            </p:cNvSpPr>
            <p:nvPr/>
          </p:nvSpPr>
          <p:spPr bwMode="auto">
            <a:xfrm>
              <a:off x="2695" y="1970"/>
              <a:ext cx="3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015" name="Text Box 31"/>
              <p:cNvSpPr txBox="1">
                <a:spLocks noChangeArrowheads="1"/>
              </p:cNvSpPr>
              <p:nvPr/>
            </p:nvSpPr>
            <p:spPr bwMode="auto">
              <a:xfrm>
                <a:off x="5578475" y="3767138"/>
                <a:ext cx="434927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000" i="1" baseline="-25000" dirty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2015" name="Text 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78475" y="3767138"/>
                <a:ext cx="43492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016" name="Group 32"/>
          <p:cNvGrpSpPr>
            <a:grpSpLocks/>
          </p:cNvGrpSpPr>
          <p:nvPr/>
        </p:nvGrpSpPr>
        <p:grpSpPr bwMode="auto">
          <a:xfrm>
            <a:off x="4781551" y="4413250"/>
            <a:ext cx="365125" cy="133350"/>
            <a:chOff x="2695" y="1970"/>
            <a:chExt cx="348" cy="168"/>
          </a:xfrm>
        </p:grpSpPr>
        <p:sp>
          <p:nvSpPr>
            <p:cNvPr id="42017" name="Line 33"/>
            <p:cNvSpPr>
              <a:spLocks noChangeShapeType="1"/>
            </p:cNvSpPr>
            <p:nvPr/>
          </p:nvSpPr>
          <p:spPr bwMode="auto">
            <a:xfrm>
              <a:off x="2757" y="2054"/>
              <a:ext cx="24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8" name="Line 34"/>
            <p:cNvSpPr>
              <a:spLocks noChangeShapeType="1"/>
            </p:cNvSpPr>
            <p:nvPr/>
          </p:nvSpPr>
          <p:spPr bwMode="auto">
            <a:xfrm>
              <a:off x="2831" y="2138"/>
              <a:ext cx="9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9" name="Line 35"/>
            <p:cNvSpPr>
              <a:spLocks noChangeShapeType="1"/>
            </p:cNvSpPr>
            <p:nvPr/>
          </p:nvSpPr>
          <p:spPr bwMode="auto">
            <a:xfrm>
              <a:off x="2695" y="1970"/>
              <a:ext cx="3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35B0CC-F0F1-2EDF-BADD-4D74BCA6B3CA}"/>
                  </a:ext>
                </a:extLst>
              </p:cNvPr>
              <p:cNvSpPr txBox="1"/>
              <p:nvPr/>
            </p:nvSpPr>
            <p:spPr>
              <a:xfrm>
                <a:off x="6965155" y="4262318"/>
                <a:ext cx="21663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𝑘𝑘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𝑘𝑘</m:t>
                          </m:r>
                        </m:sub>
                      </m:sSub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35B0CC-F0F1-2EDF-BADD-4D74BCA6B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155" y="4262318"/>
                <a:ext cx="2166341" cy="461665"/>
              </a:xfrm>
              <a:prstGeom prst="rect">
                <a:avLst/>
              </a:prstGeom>
              <a:blipFill>
                <a:blip r:embed="rId8"/>
                <a:stretch>
                  <a:fillRect l="-581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6BC78-FF74-05D4-2D98-AAD81845C999}"/>
                  </a:ext>
                </a:extLst>
              </p:cNvPr>
              <p:cNvSpPr txBox="1"/>
              <p:nvPr/>
            </p:nvSpPr>
            <p:spPr>
              <a:xfrm>
                <a:off x="6965155" y="4789368"/>
                <a:ext cx="21663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56BC78-FF74-05D4-2D98-AAD81845C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155" y="4789368"/>
                <a:ext cx="2166341" cy="461665"/>
              </a:xfrm>
              <a:prstGeom prst="rect">
                <a:avLst/>
              </a:prstGeom>
              <a:blipFill>
                <a:blip r:embed="rId9"/>
                <a:stretch>
                  <a:fillRect l="-581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6835-09E1-AB49-9D3B-A40CDA02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8.5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B8EAF-3212-4849-86CB-F433E056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4A96-7797-934A-9873-8BB86EC279F5}" type="slidenum">
              <a:rPr lang="en-GB" smtClean="0"/>
              <a:pPr/>
              <a:t>56</a:t>
            </a:fld>
            <a:endParaRPr lang="en-GB" sz="1400" dirty="0">
              <a:latin typeface="Times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CEA0A-B56C-6848-833F-69EBE30B58C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661150"/>
            <a:ext cx="3983038" cy="23177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Oval 38">
            <a:extLst>
              <a:ext uri="{FF2B5EF4-FFF2-40B4-BE49-F238E27FC236}">
                <a16:creationId xmlns:a16="http://schemas.microsoft.com/office/drawing/2014/main" id="{509EB718-674C-BD43-BFA2-F47B20D4D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097" y="3912205"/>
            <a:ext cx="127000" cy="1365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9660B0-4A50-B64E-A14B-777900F44280}"/>
                  </a:ext>
                </a:extLst>
              </p:cNvPr>
              <p:cNvSpPr txBox="1"/>
              <p:nvPr/>
            </p:nvSpPr>
            <p:spPr>
              <a:xfrm>
                <a:off x="280896" y="5404706"/>
                <a:ext cx="4374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9660B0-4A50-B64E-A14B-777900F44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96" y="5404706"/>
                <a:ext cx="437427" cy="369332"/>
              </a:xfrm>
              <a:prstGeom prst="rect">
                <a:avLst/>
              </a:prstGeom>
              <a:blipFill>
                <a:blip r:embed="rId2"/>
                <a:stretch>
                  <a:fillRect l="-17143" r="-1714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48">
            <a:extLst>
              <a:ext uri="{FF2B5EF4-FFF2-40B4-BE49-F238E27FC236}">
                <a16:creationId xmlns:a16="http://schemas.microsoft.com/office/drawing/2014/main" id="{F5907146-B1A5-6E4F-98B1-A348A330B11E}"/>
              </a:ext>
            </a:extLst>
          </p:cNvPr>
          <p:cNvGrpSpPr>
            <a:grpSpLocks/>
          </p:cNvGrpSpPr>
          <p:nvPr/>
        </p:nvGrpSpPr>
        <p:grpSpPr bwMode="auto">
          <a:xfrm>
            <a:off x="1611634" y="4643433"/>
            <a:ext cx="293585" cy="1260778"/>
            <a:chOff x="3984" y="1344"/>
            <a:chExt cx="192" cy="576"/>
          </a:xfrm>
        </p:grpSpPr>
        <p:sp>
          <p:nvSpPr>
            <p:cNvPr id="111" name="Line 1049">
              <a:extLst>
                <a:ext uri="{FF2B5EF4-FFF2-40B4-BE49-F238E27FC236}">
                  <a16:creationId xmlns:a16="http://schemas.microsoft.com/office/drawing/2014/main" id="{527C97A5-F9FA-8345-BB35-DDC8804E75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344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Line 1050">
              <a:extLst>
                <a:ext uri="{FF2B5EF4-FFF2-40B4-BE49-F238E27FC236}">
                  <a16:creationId xmlns:a16="http://schemas.microsoft.com/office/drawing/2014/main" id="{FC89782A-EFD1-5F42-A139-21FD67B3C0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48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1051">
              <a:extLst>
                <a:ext uri="{FF2B5EF4-FFF2-40B4-BE49-F238E27FC236}">
                  <a16:creationId xmlns:a16="http://schemas.microsoft.com/office/drawing/2014/main" id="{E59998B1-BFA4-6247-B2FB-B4D1AF6E25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536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Line 1052">
              <a:extLst>
                <a:ext uri="{FF2B5EF4-FFF2-40B4-BE49-F238E27FC236}">
                  <a16:creationId xmlns:a16="http://schemas.microsoft.com/office/drawing/2014/main" id="{2BD2B027-C1C2-FA40-B222-3628565F86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584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Line 1053">
              <a:extLst>
                <a:ext uri="{FF2B5EF4-FFF2-40B4-BE49-F238E27FC236}">
                  <a16:creationId xmlns:a16="http://schemas.microsoft.com/office/drawing/2014/main" id="{AF7C5A88-328E-8649-9124-71795FFB80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632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Line 1054">
              <a:extLst>
                <a:ext uri="{FF2B5EF4-FFF2-40B4-BE49-F238E27FC236}">
                  <a16:creationId xmlns:a16="http://schemas.microsoft.com/office/drawing/2014/main" id="{88EF792C-CF2E-BD4D-B7EF-D7136802B3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0" y="172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Line 1055">
              <a:extLst>
                <a:ext uri="{FF2B5EF4-FFF2-40B4-BE49-F238E27FC236}">
                  <a16:creationId xmlns:a16="http://schemas.microsoft.com/office/drawing/2014/main" id="{6DF6C015-50B6-2040-B090-9B922FAE83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77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" name="Line 1056">
              <a:extLst>
                <a:ext uri="{FF2B5EF4-FFF2-40B4-BE49-F238E27FC236}">
                  <a16:creationId xmlns:a16="http://schemas.microsoft.com/office/drawing/2014/main" id="{1DC71C01-895C-D344-B240-4CFB77A7C9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680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Oval 16">
            <a:extLst>
              <a:ext uri="{FF2B5EF4-FFF2-40B4-BE49-F238E27FC236}">
                <a16:creationId xmlns:a16="http://schemas.microsoft.com/office/drawing/2014/main" id="{C8D2117F-C6AA-EB4F-BF16-02E9FA431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539" y="5244904"/>
            <a:ext cx="652462" cy="652463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13" name="Line 1055">
            <a:extLst>
              <a:ext uri="{FF2B5EF4-FFF2-40B4-BE49-F238E27FC236}">
                <a16:creationId xmlns:a16="http://schemas.microsoft.com/office/drawing/2014/main" id="{3A407A71-9F16-204D-BB3F-827F5F7D89D8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1741748" y="3598291"/>
            <a:ext cx="3419" cy="7445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E6BB65-A6FF-234E-A8F3-BE84714A1E12}"/>
              </a:ext>
            </a:extLst>
          </p:cNvPr>
          <p:cNvGrpSpPr/>
          <p:nvPr/>
        </p:nvGrpSpPr>
        <p:grpSpPr>
          <a:xfrm>
            <a:off x="834188" y="5909468"/>
            <a:ext cx="482144" cy="646139"/>
            <a:chOff x="7415996" y="5516686"/>
            <a:chExt cx="482144" cy="646139"/>
          </a:xfrm>
        </p:grpSpPr>
        <p:sp>
          <p:nvSpPr>
            <p:cNvPr id="107" name="Line 1067">
              <a:extLst>
                <a:ext uri="{FF2B5EF4-FFF2-40B4-BE49-F238E27FC236}">
                  <a16:creationId xmlns:a16="http://schemas.microsoft.com/office/drawing/2014/main" id="{DA24598A-C57D-5C41-8850-0308F2E37A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8453" y="5516686"/>
              <a:ext cx="0" cy="4039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Line 1072">
              <a:extLst>
                <a:ext uri="{FF2B5EF4-FFF2-40B4-BE49-F238E27FC236}">
                  <a16:creationId xmlns:a16="http://schemas.microsoft.com/office/drawing/2014/main" id="{D2FD67EC-E0CD-F542-BED2-B414DA58F4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1895" y="6057436"/>
              <a:ext cx="3352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Line 1073">
              <a:extLst>
                <a:ext uri="{FF2B5EF4-FFF2-40B4-BE49-F238E27FC236}">
                  <a16:creationId xmlns:a16="http://schemas.microsoft.com/office/drawing/2014/main" id="{723C637E-3A60-E74F-907B-0219DDE82F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04420" y="6162825"/>
              <a:ext cx="13023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1074">
              <a:extLst>
                <a:ext uri="{FF2B5EF4-FFF2-40B4-BE49-F238E27FC236}">
                  <a16:creationId xmlns:a16="http://schemas.microsoft.com/office/drawing/2014/main" id="{BE191722-1BB3-FC4A-9942-341BFA280B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15996" y="5952046"/>
              <a:ext cx="482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AECB9A-6C8E-D04B-8526-B93C1BA77460}"/>
                  </a:ext>
                </a:extLst>
              </p:cNvPr>
              <p:cNvSpPr txBox="1"/>
              <p:nvPr/>
            </p:nvSpPr>
            <p:spPr>
              <a:xfrm>
                <a:off x="1966429" y="5103114"/>
                <a:ext cx="7081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.5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AECB9A-6C8E-D04B-8526-B93C1BA77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29" y="5103114"/>
                <a:ext cx="708143" cy="369332"/>
              </a:xfrm>
              <a:prstGeom prst="rect">
                <a:avLst/>
              </a:prstGeom>
              <a:blipFill>
                <a:blip r:embed="rId3"/>
                <a:stretch>
                  <a:fillRect l="-10714" t="-6452" r="-8929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6540F85-CA3A-7445-8FEC-8D2AD0648DFF}"/>
              </a:ext>
            </a:extLst>
          </p:cNvPr>
          <p:cNvSpPr txBox="1"/>
          <p:nvPr/>
        </p:nvSpPr>
        <p:spPr>
          <a:xfrm>
            <a:off x="933918" y="38116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BC041C-6BBA-2E4C-8D0C-AF0D73AE07E6}"/>
              </a:ext>
            </a:extLst>
          </p:cNvPr>
          <p:cNvCxnSpPr/>
          <p:nvPr/>
        </p:nvCxnSpPr>
        <p:spPr>
          <a:xfrm flipV="1">
            <a:off x="1075260" y="5375416"/>
            <a:ext cx="0" cy="4202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7EF544-0172-5E48-904F-43C982C051DB}"/>
              </a:ext>
            </a:extLst>
          </p:cNvPr>
          <p:cNvGrpSpPr/>
          <p:nvPr/>
        </p:nvGrpSpPr>
        <p:grpSpPr>
          <a:xfrm>
            <a:off x="1517354" y="5904211"/>
            <a:ext cx="482144" cy="646139"/>
            <a:chOff x="7415996" y="5516686"/>
            <a:chExt cx="482144" cy="646139"/>
          </a:xfrm>
        </p:grpSpPr>
        <p:sp>
          <p:nvSpPr>
            <p:cNvPr id="103" name="Line 1067">
              <a:extLst>
                <a:ext uri="{FF2B5EF4-FFF2-40B4-BE49-F238E27FC236}">
                  <a16:creationId xmlns:a16="http://schemas.microsoft.com/office/drawing/2014/main" id="{C9098492-504E-6B42-8B00-C366E1DB68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8453" y="5516686"/>
              <a:ext cx="0" cy="4039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1072">
              <a:extLst>
                <a:ext uri="{FF2B5EF4-FFF2-40B4-BE49-F238E27FC236}">
                  <a16:creationId xmlns:a16="http://schemas.microsoft.com/office/drawing/2014/main" id="{4668FBD9-AACD-2746-BA9B-72C905F2F5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1895" y="6057436"/>
              <a:ext cx="3352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Line 1073">
              <a:extLst>
                <a:ext uri="{FF2B5EF4-FFF2-40B4-BE49-F238E27FC236}">
                  <a16:creationId xmlns:a16="http://schemas.microsoft.com/office/drawing/2014/main" id="{6E7B942A-D17C-2049-A3F5-4AD2A5EEEF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04420" y="6162825"/>
              <a:ext cx="13023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Line 1074">
              <a:extLst>
                <a:ext uri="{FF2B5EF4-FFF2-40B4-BE49-F238E27FC236}">
                  <a16:creationId xmlns:a16="http://schemas.microsoft.com/office/drawing/2014/main" id="{15045F0A-8B4D-1246-8104-1046964CEF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15996" y="5952046"/>
              <a:ext cx="482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" name="Line 1055">
            <a:extLst>
              <a:ext uri="{FF2B5EF4-FFF2-40B4-BE49-F238E27FC236}">
                <a16:creationId xmlns:a16="http://schemas.microsoft.com/office/drawing/2014/main" id="{A090808A-046E-BA42-9840-5BDE0C8D2D3C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1075455" y="4324262"/>
            <a:ext cx="5987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055">
            <a:extLst>
              <a:ext uri="{FF2B5EF4-FFF2-40B4-BE49-F238E27FC236}">
                <a16:creationId xmlns:a16="http://schemas.microsoft.com/office/drawing/2014/main" id="{D382AE8D-A325-4F46-A5A1-2B11C9925D6D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1394571" y="4252903"/>
            <a:ext cx="5859" cy="74977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055">
            <a:extLst>
              <a:ext uri="{FF2B5EF4-FFF2-40B4-BE49-F238E27FC236}">
                <a16:creationId xmlns:a16="http://schemas.microsoft.com/office/drawing/2014/main" id="{DEE73435-26D0-2A45-BBF9-936352C94B2C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745712" y="4934353"/>
            <a:ext cx="5987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Oval 39">
            <a:extLst>
              <a:ext uri="{FF2B5EF4-FFF2-40B4-BE49-F238E27FC236}">
                <a16:creationId xmlns:a16="http://schemas.microsoft.com/office/drawing/2014/main" id="{3A85185C-0E77-1E41-8FF5-477969C44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905" y="3897437"/>
            <a:ext cx="127000" cy="1365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00"/>
          </a:p>
        </p:txBody>
      </p:sp>
      <p:grpSp>
        <p:nvGrpSpPr>
          <p:cNvPr id="23" name="Group 1048">
            <a:extLst>
              <a:ext uri="{FF2B5EF4-FFF2-40B4-BE49-F238E27FC236}">
                <a16:creationId xmlns:a16="http://schemas.microsoft.com/office/drawing/2014/main" id="{0DA8912B-EF19-7E40-95F8-2178F2505A82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2573060" y="3335722"/>
            <a:ext cx="293585" cy="1260778"/>
            <a:chOff x="3984" y="1344"/>
            <a:chExt cx="192" cy="576"/>
          </a:xfrm>
        </p:grpSpPr>
        <p:sp>
          <p:nvSpPr>
            <p:cNvPr id="95" name="Line 1049">
              <a:extLst>
                <a:ext uri="{FF2B5EF4-FFF2-40B4-BE49-F238E27FC236}">
                  <a16:creationId xmlns:a16="http://schemas.microsoft.com/office/drawing/2014/main" id="{6DB13C0A-D646-284D-A92F-CCBD03EFA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344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1050">
              <a:extLst>
                <a:ext uri="{FF2B5EF4-FFF2-40B4-BE49-F238E27FC236}">
                  <a16:creationId xmlns:a16="http://schemas.microsoft.com/office/drawing/2014/main" id="{E57716FA-7DF0-7E4B-B810-58E5B574D7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48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Line 1051">
              <a:extLst>
                <a:ext uri="{FF2B5EF4-FFF2-40B4-BE49-F238E27FC236}">
                  <a16:creationId xmlns:a16="http://schemas.microsoft.com/office/drawing/2014/main" id="{7974C002-BD04-9842-8438-AA7BD5EB99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536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Line 1052">
              <a:extLst>
                <a:ext uri="{FF2B5EF4-FFF2-40B4-BE49-F238E27FC236}">
                  <a16:creationId xmlns:a16="http://schemas.microsoft.com/office/drawing/2014/main" id="{1DFC51BE-39F2-F241-908D-45D126095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584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1053">
              <a:extLst>
                <a:ext uri="{FF2B5EF4-FFF2-40B4-BE49-F238E27FC236}">
                  <a16:creationId xmlns:a16="http://schemas.microsoft.com/office/drawing/2014/main" id="{6D128B1F-47CD-D046-B391-043D384C0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632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Line 1054">
              <a:extLst>
                <a:ext uri="{FF2B5EF4-FFF2-40B4-BE49-F238E27FC236}">
                  <a16:creationId xmlns:a16="http://schemas.microsoft.com/office/drawing/2014/main" id="{A473CA6A-B2EF-8C47-B0EA-AB5FEFA1BB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0" y="172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Line 1055">
              <a:extLst>
                <a:ext uri="{FF2B5EF4-FFF2-40B4-BE49-F238E27FC236}">
                  <a16:creationId xmlns:a16="http://schemas.microsoft.com/office/drawing/2014/main" id="{9AFDD2C7-D876-0840-BA8F-28194CBA94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77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Line 1056">
              <a:extLst>
                <a:ext uri="{FF2B5EF4-FFF2-40B4-BE49-F238E27FC236}">
                  <a16:creationId xmlns:a16="http://schemas.microsoft.com/office/drawing/2014/main" id="{18426E30-7BA9-3F4B-A6BC-1378901CA2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680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4" name="Group 1048">
            <a:extLst>
              <a:ext uri="{FF2B5EF4-FFF2-40B4-BE49-F238E27FC236}">
                <a16:creationId xmlns:a16="http://schemas.microsoft.com/office/drawing/2014/main" id="{359231AB-1E1A-BA4F-8D77-333147B8FEEC}"/>
              </a:ext>
            </a:extLst>
          </p:cNvPr>
          <p:cNvGrpSpPr>
            <a:grpSpLocks/>
          </p:cNvGrpSpPr>
          <p:nvPr/>
        </p:nvGrpSpPr>
        <p:grpSpPr bwMode="auto">
          <a:xfrm>
            <a:off x="3790438" y="4647919"/>
            <a:ext cx="293585" cy="1260778"/>
            <a:chOff x="3984" y="1344"/>
            <a:chExt cx="192" cy="576"/>
          </a:xfrm>
        </p:grpSpPr>
        <p:sp>
          <p:nvSpPr>
            <p:cNvPr id="87" name="Line 1049">
              <a:extLst>
                <a:ext uri="{FF2B5EF4-FFF2-40B4-BE49-F238E27FC236}">
                  <a16:creationId xmlns:a16="http://schemas.microsoft.com/office/drawing/2014/main" id="{45F8C0CC-72DD-434A-96FF-D3C0210020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344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Line 1050">
              <a:extLst>
                <a:ext uri="{FF2B5EF4-FFF2-40B4-BE49-F238E27FC236}">
                  <a16:creationId xmlns:a16="http://schemas.microsoft.com/office/drawing/2014/main" id="{0B3C6E66-E6BC-E84E-A4EF-858B155E61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48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Line 1051">
              <a:extLst>
                <a:ext uri="{FF2B5EF4-FFF2-40B4-BE49-F238E27FC236}">
                  <a16:creationId xmlns:a16="http://schemas.microsoft.com/office/drawing/2014/main" id="{A4F881DC-61B0-A940-AA5E-38A62FC0AE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536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Line 1052">
              <a:extLst>
                <a:ext uri="{FF2B5EF4-FFF2-40B4-BE49-F238E27FC236}">
                  <a16:creationId xmlns:a16="http://schemas.microsoft.com/office/drawing/2014/main" id="{B33DA966-920B-4E43-9C18-D39B2177AB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584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Line 1053">
              <a:extLst>
                <a:ext uri="{FF2B5EF4-FFF2-40B4-BE49-F238E27FC236}">
                  <a16:creationId xmlns:a16="http://schemas.microsoft.com/office/drawing/2014/main" id="{744F031C-260B-0E49-8CB4-DB6F330186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632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Line 1054">
              <a:extLst>
                <a:ext uri="{FF2B5EF4-FFF2-40B4-BE49-F238E27FC236}">
                  <a16:creationId xmlns:a16="http://schemas.microsoft.com/office/drawing/2014/main" id="{E5505D1E-567A-7A47-9CE6-67BCE90CB0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0" y="172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1055">
              <a:extLst>
                <a:ext uri="{FF2B5EF4-FFF2-40B4-BE49-F238E27FC236}">
                  <a16:creationId xmlns:a16="http://schemas.microsoft.com/office/drawing/2014/main" id="{2188A245-8B41-4346-858B-6951321BE9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77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Line 1056">
              <a:extLst>
                <a:ext uri="{FF2B5EF4-FFF2-40B4-BE49-F238E27FC236}">
                  <a16:creationId xmlns:a16="http://schemas.microsoft.com/office/drawing/2014/main" id="{FCC91CB6-9601-0344-9C07-25C12AB00F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680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Line 1055">
            <a:extLst>
              <a:ext uri="{FF2B5EF4-FFF2-40B4-BE49-F238E27FC236}">
                <a16:creationId xmlns:a16="http://schemas.microsoft.com/office/drawing/2014/main" id="{CFAF6E0E-453A-AC4C-894F-954CF64BDAD0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3590336" y="3593426"/>
            <a:ext cx="3419" cy="7445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5E35CA2-82CC-F74C-AC62-6D922C87749D}"/>
              </a:ext>
            </a:extLst>
          </p:cNvPr>
          <p:cNvGrpSpPr/>
          <p:nvPr/>
        </p:nvGrpSpPr>
        <p:grpSpPr>
          <a:xfrm>
            <a:off x="3696058" y="5874721"/>
            <a:ext cx="482144" cy="646139"/>
            <a:chOff x="7415996" y="5516686"/>
            <a:chExt cx="482144" cy="646139"/>
          </a:xfrm>
        </p:grpSpPr>
        <p:sp>
          <p:nvSpPr>
            <p:cNvPr id="83" name="Line 1067">
              <a:extLst>
                <a:ext uri="{FF2B5EF4-FFF2-40B4-BE49-F238E27FC236}">
                  <a16:creationId xmlns:a16="http://schemas.microsoft.com/office/drawing/2014/main" id="{9664FD3C-498A-414C-AE7F-E1DA426BF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8453" y="5516686"/>
              <a:ext cx="0" cy="4039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Line 1072">
              <a:extLst>
                <a:ext uri="{FF2B5EF4-FFF2-40B4-BE49-F238E27FC236}">
                  <a16:creationId xmlns:a16="http://schemas.microsoft.com/office/drawing/2014/main" id="{4B1C5CC3-8234-9143-9A25-D044DEEEE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1895" y="6057436"/>
              <a:ext cx="3352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Line 1073">
              <a:extLst>
                <a:ext uri="{FF2B5EF4-FFF2-40B4-BE49-F238E27FC236}">
                  <a16:creationId xmlns:a16="http://schemas.microsoft.com/office/drawing/2014/main" id="{26B1894C-F3B8-1E49-AF61-5F574B4875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04420" y="6162825"/>
              <a:ext cx="13023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Line 1074">
              <a:extLst>
                <a:ext uri="{FF2B5EF4-FFF2-40B4-BE49-F238E27FC236}">
                  <a16:creationId xmlns:a16="http://schemas.microsoft.com/office/drawing/2014/main" id="{FDD83FC6-5284-FD47-98D4-DF24757BA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15996" y="5952046"/>
              <a:ext cx="482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" name="Line 1055">
            <a:extLst>
              <a:ext uri="{FF2B5EF4-FFF2-40B4-BE49-F238E27FC236}">
                <a16:creationId xmlns:a16="http://schemas.microsoft.com/office/drawing/2014/main" id="{C6192FC9-FD93-2747-931F-2D7152F689F9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3578870" y="4383310"/>
            <a:ext cx="723070" cy="649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4FC101-3C51-3643-BC51-1A973599C7E8}"/>
                  </a:ext>
                </a:extLst>
              </p:cNvPr>
              <p:cNvSpPr txBox="1"/>
              <p:nvPr/>
            </p:nvSpPr>
            <p:spPr>
              <a:xfrm>
                <a:off x="2361956" y="3435780"/>
                <a:ext cx="10479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33 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4FC101-3C51-3643-BC51-1A973599C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956" y="3435780"/>
                <a:ext cx="1047979" cy="369332"/>
              </a:xfrm>
              <a:prstGeom prst="rect">
                <a:avLst/>
              </a:prstGeom>
              <a:blipFill>
                <a:blip r:embed="rId4"/>
                <a:stretch>
                  <a:fillRect l="-5952" t="-6667" r="-5952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9A5F06-DD81-7B43-9D89-245D9B4E558F}"/>
                  </a:ext>
                </a:extLst>
              </p:cNvPr>
              <p:cNvSpPr txBox="1"/>
              <p:nvPr/>
            </p:nvSpPr>
            <p:spPr>
              <a:xfrm>
                <a:off x="3087313" y="5134844"/>
                <a:ext cx="7081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.2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9A5F06-DD81-7B43-9D89-245D9B4E5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313" y="5134844"/>
                <a:ext cx="708143" cy="369332"/>
              </a:xfrm>
              <a:prstGeom prst="rect">
                <a:avLst/>
              </a:prstGeom>
              <a:blipFill>
                <a:blip r:embed="rId5"/>
                <a:stretch>
                  <a:fillRect l="-8621" t="-6667" r="-6897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27B20448-A932-1741-8180-80A29A1F68E4}"/>
              </a:ext>
            </a:extLst>
          </p:cNvPr>
          <p:cNvSpPr txBox="1"/>
          <p:nvPr/>
        </p:nvSpPr>
        <p:spPr>
          <a:xfrm>
            <a:off x="3786287" y="35670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grpSp>
        <p:nvGrpSpPr>
          <p:cNvPr id="31" name="Group 1048">
            <a:extLst>
              <a:ext uri="{FF2B5EF4-FFF2-40B4-BE49-F238E27FC236}">
                <a16:creationId xmlns:a16="http://schemas.microsoft.com/office/drawing/2014/main" id="{F07A74A4-9D17-BF4A-8BE9-8BE26C5D1705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2492127" y="2420178"/>
            <a:ext cx="293585" cy="1260778"/>
            <a:chOff x="3984" y="1344"/>
            <a:chExt cx="192" cy="576"/>
          </a:xfrm>
        </p:grpSpPr>
        <p:sp>
          <p:nvSpPr>
            <p:cNvPr id="75" name="Line 1049">
              <a:extLst>
                <a:ext uri="{FF2B5EF4-FFF2-40B4-BE49-F238E27FC236}">
                  <a16:creationId xmlns:a16="http://schemas.microsoft.com/office/drawing/2014/main" id="{9AACE6D1-4823-3344-886E-314742D359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344"/>
              <a:ext cx="0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Line 1050">
              <a:extLst>
                <a:ext uri="{FF2B5EF4-FFF2-40B4-BE49-F238E27FC236}">
                  <a16:creationId xmlns:a16="http://schemas.microsoft.com/office/drawing/2014/main" id="{6C21D2F5-8BFE-D245-B777-2F8DE30A0B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488"/>
              <a:ext cx="96" cy="4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Line 1051">
              <a:extLst>
                <a:ext uri="{FF2B5EF4-FFF2-40B4-BE49-F238E27FC236}">
                  <a16:creationId xmlns:a16="http://schemas.microsoft.com/office/drawing/2014/main" id="{99D0F9A5-68A2-6A49-97E0-00603F0AEE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536"/>
              <a:ext cx="192" cy="4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1052">
              <a:extLst>
                <a:ext uri="{FF2B5EF4-FFF2-40B4-BE49-F238E27FC236}">
                  <a16:creationId xmlns:a16="http://schemas.microsoft.com/office/drawing/2014/main" id="{1AB4EF08-0E13-9C49-90E4-E56857A1ED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584"/>
              <a:ext cx="192" cy="4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Line 1053">
              <a:extLst>
                <a:ext uri="{FF2B5EF4-FFF2-40B4-BE49-F238E27FC236}">
                  <a16:creationId xmlns:a16="http://schemas.microsoft.com/office/drawing/2014/main" id="{9375A192-193F-6C46-BD64-18A6857481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632"/>
              <a:ext cx="192" cy="4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Line 1054">
              <a:extLst>
                <a:ext uri="{FF2B5EF4-FFF2-40B4-BE49-F238E27FC236}">
                  <a16:creationId xmlns:a16="http://schemas.microsoft.com/office/drawing/2014/main" id="{E5CEC590-6CB9-174F-8C22-DE3DEFD8F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0" y="1728"/>
              <a:ext cx="96" cy="4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1055">
              <a:extLst>
                <a:ext uri="{FF2B5EF4-FFF2-40B4-BE49-F238E27FC236}">
                  <a16:creationId xmlns:a16="http://schemas.microsoft.com/office/drawing/2014/main" id="{D9158142-44F3-0B47-B68C-39CC52E83B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776"/>
              <a:ext cx="0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Line 1056">
              <a:extLst>
                <a:ext uri="{FF2B5EF4-FFF2-40B4-BE49-F238E27FC236}">
                  <a16:creationId xmlns:a16="http://schemas.microsoft.com/office/drawing/2014/main" id="{03387E94-7686-5441-87A8-F8A5CB7D52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680"/>
              <a:ext cx="192" cy="4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" name="Line 1055">
            <a:extLst>
              <a:ext uri="{FF2B5EF4-FFF2-40B4-BE49-F238E27FC236}">
                <a16:creationId xmlns:a16="http://schemas.microsoft.com/office/drawing/2014/main" id="{3A1BECE8-BC2F-4B41-BBC9-9296B638CE0E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1713012" y="2678452"/>
            <a:ext cx="3419" cy="74454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1055">
            <a:extLst>
              <a:ext uri="{FF2B5EF4-FFF2-40B4-BE49-F238E27FC236}">
                <a16:creationId xmlns:a16="http://schemas.microsoft.com/office/drawing/2014/main" id="{4EE81322-4220-CB4B-AE2B-1B92BA5CC788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902588" y="3505667"/>
            <a:ext cx="894530" cy="1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1055">
            <a:extLst>
              <a:ext uri="{FF2B5EF4-FFF2-40B4-BE49-F238E27FC236}">
                <a16:creationId xmlns:a16="http://schemas.microsoft.com/office/drawing/2014/main" id="{C316D2F3-4DC5-8741-8A40-3EBE87C946DD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4410890" y="1854496"/>
            <a:ext cx="4543" cy="238677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Oval 38">
            <a:extLst>
              <a:ext uri="{FF2B5EF4-FFF2-40B4-BE49-F238E27FC236}">
                <a16:creationId xmlns:a16="http://schemas.microsoft.com/office/drawing/2014/main" id="{C1DEEFF1-DEB6-4046-9C2D-D6B746EAA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1090" y="3897437"/>
            <a:ext cx="127000" cy="1365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35EEE3-C87C-0341-99FC-37A0DFBB1807}"/>
              </a:ext>
            </a:extLst>
          </p:cNvPr>
          <p:cNvSpPr txBox="1"/>
          <p:nvPr/>
        </p:nvSpPr>
        <p:spPr>
          <a:xfrm>
            <a:off x="5851182" y="37682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Line 1055">
            <a:extLst>
              <a:ext uri="{FF2B5EF4-FFF2-40B4-BE49-F238E27FC236}">
                <a16:creationId xmlns:a16="http://schemas.microsoft.com/office/drawing/2014/main" id="{CA610DD8-F367-0643-AED6-1A9A76F6746E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5159324" y="3480664"/>
            <a:ext cx="894530" cy="1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1048">
            <a:extLst>
              <a:ext uri="{FF2B5EF4-FFF2-40B4-BE49-F238E27FC236}">
                <a16:creationId xmlns:a16="http://schemas.microsoft.com/office/drawing/2014/main" id="{FCB2C5C7-3F44-F84A-8760-71BF9FA27D7D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831476" y="3335310"/>
            <a:ext cx="293585" cy="1260778"/>
            <a:chOff x="3984" y="1344"/>
            <a:chExt cx="192" cy="576"/>
          </a:xfrm>
        </p:grpSpPr>
        <p:sp>
          <p:nvSpPr>
            <p:cNvPr id="67" name="Line 1049">
              <a:extLst>
                <a:ext uri="{FF2B5EF4-FFF2-40B4-BE49-F238E27FC236}">
                  <a16:creationId xmlns:a16="http://schemas.microsoft.com/office/drawing/2014/main" id="{64BE81C7-7DC9-8348-9438-D4E208E8DC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344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Line 1050">
              <a:extLst>
                <a:ext uri="{FF2B5EF4-FFF2-40B4-BE49-F238E27FC236}">
                  <a16:creationId xmlns:a16="http://schemas.microsoft.com/office/drawing/2014/main" id="{35A1D8FE-12A9-1D4F-9B93-210752E29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48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1051">
              <a:extLst>
                <a:ext uri="{FF2B5EF4-FFF2-40B4-BE49-F238E27FC236}">
                  <a16:creationId xmlns:a16="http://schemas.microsoft.com/office/drawing/2014/main" id="{4AEAE473-D9AC-C542-A593-FC5D9D3474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536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Line 1052">
              <a:extLst>
                <a:ext uri="{FF2B5EF4-FFF2-40B4-BE49-F238E27FC236}">
                  <a16:creationId xmlns:a16="http://schemas.microsoft.com/office/drawing/2014/main" id="{46B675BA-0836-3641-A15C-EFDDF603F1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584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Line 1053">
              <a:extLst>
                <a:ext uri="{FF2B5EF4-FFF2-40B4-BE49-F238E27FC236}">
                  <a16:creationId xmlns:a16="http://schemas.microsoft.com/office/drawing/2014/main" id="{E42424B7-3CEE-0D4A-B1E4-F02D83FAA5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632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1054">
              <a:extLst>
                <a:ext uri="{FF2B5EF4-FFF2-40B4-BE49-F238E27FC236}">
                  <a16:creationId xmlns:a16="http://schemas.microsoft.com/office/drawing/2014/main" id="{9B6F7CA0-325F-574E-953F-9842FE3B65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0" y="172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Line 1055">
              <a:extLst>
                <a:ext uri="{FF2B5EF4-FFF2-40B4-BE49-F238E27FC236}">
                  <a16:creationId xmlns:a16="http://schemas.microsoft.com/office/drawing/2014/main" id="{3C8AB566-F031-5B48-9E25-61DF58B376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77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Line 1056">
              <a:extLst>
                <a:ext uri="{FF2B5EF4-FFF2-40B4-BE49-F238E27FC236}">
                  <a16:creationId xmlns:a16="http://schemas.microsoft.com/office/drawing/2014/main" id="{0048673B-9CF3-6243-A6C7-FBD7FD6EF7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680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" name="Line 1055">
            <a:extLst>
              <a:ext uri="{FF2B5EF4-FFF2-40B4-BE49-F238E27FC236}">
                <a16:creationId xmlns:a16="http://schemas.microsoft.com/office/drawing/2014/main" id="{06EEDEAF-75BA-704C-A26B-7FD5DF89950A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4151719" y="3602777"/>
            <a:ext cx="3282" cy="72584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D1AA791-EC41-3446-A5F0-0476E2E39D41}"/>
                  </a:ext>
                </a:extLst>
              </p:cNvPr>
              <p:cNvSpPr txBox="1"/>
              <p:nvPr/>
            </p:nvSpPr>
            <p:spPr>
              <a:xfrm>
                <a:off x="2228289" y="2483531"/>
                <a:ext cx="8780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0.25 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D1AA791-EC41-3446-A5F0-0476E2E39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289" y="2483531"/>
                <a:ext cx="878061" cy="369332"/>
              </a:xfrm>
              <a:prstGeom prst="rect">
                <a:avLst/>
              </a:prstGeom>
              <a:blipFill>
                <a:blip r:embed="rId6"/>
                <a:stretch>
                  <a:fillRect l="-7143" t="-6667" r="-7143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DB4EF40-B158-9A4C-ACAB-DAC2E0FAAA92}"/>
                  </a:ext>
                </a:extLst>
              </p:cNvPr>
              <p:cNvSpPr txBox="1"/>
              <p:nvPr/>
            </p:nvSpPr>
            <p:spPr>
              <a:xfrm>
                <a:off x="4419482" y="5397862"/>
                <a:ext cx="43742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DB4EF40-B158-9A4C-ACAB-DAC2E0FAA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482" y="5397862"/>
                <a:ext cx="437427" cy="369332"/>
              </a:xfrm>
              <a:prstGeom prst="rect">
                <a:avLst/>
              </a:prstGeom>
              <a:blipFill>
                <a:blip r:embed="rId7"/>
                <a:stretch>
                  <a:fillRect l="-25714" r="-4285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1048">
            <a:extLst>
              <a:ext uri="{FF2B5EF4-FFF2-40B4-BE49-F238E27FC236}">
                <a16:creationId xmlns:a16="http://schemas.microsoft.com/office/drawing/2014/main" id="{046196E9-BD65-1045-BF50-FB9BB4EC2D20}"/>
              </a:ext>
            </a:extLst>
          </p:cNvPr>
          <p:cNvGrpSpPr>
            <a:grpSpLocks/>
          </p:cNvGrpSpPr>
          <p:nvPr/>
        </p:nvGrpSpPr>
        <p:grpSpPr bwMode="auto">
          <a:xfrm>
            <a:off x="5864521" y="4636589"/>
            <a:ext cx="293585" cy="1260778"/>
            <a:chOff x="3984" y="1344"/>
            <a:chExt cx="192" cy="576"/>
          </a:xfrm>
        </p:grpSpPr>
        <p:sp>
          <p:nvSpPr>
            <p:cNvPr id="59" name="Line 1049">
              <a:extLst>
                <a:ext uri="{FF2B5EF4-FFF2-40B4-BE49-F238E27FC236}">
                  <a16:creationId xmlns:a16="http://schemas.microsoft.com/office/drawing/2014/main" id="{C574C821-6AED-CE4D-93FB-4C2A0E7AC6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344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Line 1050">
              <a:extLst>
                <a:ext uri="{FF2B5EF4-FFF2-40B4-BE49-F238E27FC236}">
                  <a16:creationId xmlns:a16="http://schemas.microsoft.com/office/drawing/2014/main" id="{E6CCCB73-7561-1843-8D06-D35877F5ED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48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1051">
              <a:extLst>
                <a:ext uri="{FF2B5EF4-FFF2-40B4-BE49-F238E27FC236}">
                  <a16:creationId xmlns:a16="http://schemas.microsoft.com/office/drawing/2014/main" id="{7B357217-6154-2446-AC2E-70C1A7BDD5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536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Line 1052">
              <a:extLst>
                <a:ext uri="{FF2B5EF4-FFF2-40B4-BE49-F238E27FC236}">
                  <a16:creationId xmlns:a16="http://schemas.microsoft.com/office/drawing/2014/main" id="{CB7E1D4D-D5D5-694A-A6D7-694FC55B36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584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Line 1053">
              <a:extLst>
                <a:ext uri="{FF2B5EF4-FFF2-40B4-BE49-F238E27FC236}">
                  <a16:creationId xmlns:a16="http://schemas.microsoft.com/office/drawing/2014/main" id="{AD8FB207-FB8A-0244-A7A4-7A8D73534A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632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1054">
              <a:extLst>
                <a:ext uri="{FF2B5EF4-FFF2-40B4-BE49-F238E27FC236}">
                  <a16:creationId xmlns:a16="http://schemas.microsoft.com/office/drawing/2014/main" id="{E2AFC697-FEA0-8B4D-AA27-CF2E915423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0" y="1728"/>
              <a:ext cx="96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Line 1055">
              <a:extLst>
                <a:ext uri="{FF2B5EF4-FFF2-40B4-BE49-F238E27FC236}">
                  <a16:creationId xmlns:a16="http://schemas.microsoft.com/office/drawing/2014/main" id="{B373D465-4CEE-B54B-8367-3B6E0A5CE7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77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1056">
              <a:extLst>
                <a:ext uri="{FF2B5EF4-FFF2-40B4-BE49-F238E27FC236}">
                  <a16:creationId xmlns:a16="http://schemas.microsoft.com/office/drawing/2014/main" id="{76D1E605-998D-8043-A1E3-CADEA72CD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680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3" name="Oval 16">
            <a:extLst>
              <a:ext uri="{FF2B5EF4-FFF2-40B4-BE49-F238E27FC236}">
                <a16:creationId xmlns:a16="http://schemas.microsoft.com/office/drawing/2014/main" id="{5463160D-B185-6641-B0A2-BC664D94B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5426" y="5238060"/>
            <a:ext cx="652462" cy="652463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1C15FC3-2BAF-2042-BC89-56420277079D}"/>
              </a:ext>
            </a:extLst>
          </p:cNvPr>
          <p:cNvGrpSpPr/>
          <p:nvPr/>
        </p:nvGrpSpPr>
        <p:grpSpPr>
          <a:xfrm>
            <a:off x="5087075" y="5902624"/>
            <a:ext cx="482144" cy="646139"/>
            <a:chOff x="7415996" y="5516686"/>
            <a:chExt cx="482144" cy="646139"/>
          </a:xfrm>
        </p:grpSpPr>
        <p:sp>
          <p:nvSpPr>
            <p:cNvPr id="55" name="Line 1067">
              <a:extLst>
                <a:ext uri="{FF2B5EF4-FFF2-40B4-BE49-F238E27FC236}">
                  <a16:creationId xmlns:a16="http://schemas.microsoft.com/office/drawing/2014/main" id="{BE14F465-F1D2-B34D-8AC7-1371B1CA69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8453" y="5516686"/>
              <a:ext cx="0" cy="4039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Line 1072">
              <a:extLst>
                <a:ext uri="{FF2B5EF4-FFF2-40B4-BE49-F238E27FC236}">
                  <a16:creationId xmlns:a16="http://schemas.microsoft.com/office/drawing/2014/main" id="{5BFD3A8A-5E1B-974A-9863-B82908423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1895" y="6057436"/>
              <a:ext cx="3352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1073">
              <a:extLst>
                <a:ext uri="{FF2B5EF4-FFF2-40B4-BE49-F238E27FC236}">
                  <a16:creationId xmlns:a16="http://schemas.microsoft.com/office/drawing/2014/main" id="{B34064A7-E325-D047-8B8C-5903A5DF25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04420" y="6162825"/>
              <a:ext cx="13023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1074">
              <a:extLst>
                <a:ext uri="{FF2B5EF4-FFF2-40B4-BE49-F238E27FC236}">
                  <a16:creationId xmlns:a16="http://schemas.microsoft.com/office/drawing/2014/main" id="{A5D4973F-BFFC-CD40-91D5-6190440FE4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15996" y="5952046"/>
              <a:ext cx="482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31CE386-90F1-584D-924F-D6D45FDD4B93}"/>
                  </a:ext>
                </a:extLst>
              </p:cNvPr>
              <p:cNvSpPr txBox="1"/>
              <p:nvPr/>
            </p:nvSpPr>
            <p:spPr>
              <a:xfrm>
                <a:off x="6219039" y="5183906"/>
                <a:ext cx="7081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31CE386-90F1-584D-924F-D6D45FDD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039" y="5183906"/>
                <a:ext cx="708143" cy="369332"/>
              </a:xfrm>
              <a:prstGeom prst="rect">
                <a:avLst/>
              </a:prstGeom>
              <a:blipFill>
                <a:blip r:embed="rId8"/>
                <a:stretch>
                  <a:fillRect t="-6667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F643AB6-74DC-B949-9AE2-BF0569B3082D}"/>
              </a:ext>
            </a:extLst>
          </p:cNvPr>
          <p:cNvCxnSpPr>
            <a:cxnSpLocks/>
          </p:cNvCxnSpPr>
          <p:nvPr/>
        </p:nvCxnSpPr>
        <p:spPr>
          <a:xfrm>
            <a:off x="5328147" y="5368572"/>
            <a:ext cx="0" cy="4202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A2C2735-1D53-E745-BD99-845B56CDAD1A}"/>
              </a:ext>
            </a:extLst>
          </p:cNvPr>
          <p:cNvGrpSpPr/>
          <p:nvPr/>
        </p:nvGrpSpPr>
        <p:grpSpPr>
          <a:xfrm>
            <a:off x="5770241" y="5897367"/>
            <a:ext cx="482144" cy="646139"/>
            <a:chOff x="7415996" y="5516686"/>
            <a:chExt cx="482144" cy="646139"/>
          </a:xfrm>
        </p:grpSpPr>
        <p:sp>
          <p:nvSpPr>
            <p:cNvPr id="51" name="Line 1067">
              <a:extLst>
                <a:ext uri="{FF2B5EF4-FFF2-40B4-BE49-F238E27FC236}">
                  <a16:creationId xmlns:a16="http://schemas.microsoft.com/office/drawing/2014/main" id="{66788215-FE9C-9742-ACB4-C9E20144DF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8453" y="5516686"/>
              <a:ext cx="0" cy="4039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Line 1072">
              <a:extLst>
                <a:ext uri="{FF2B5EF4-FFF2-40B4-BE49-F238E27FC236}">
                  <a16:creationId xmlns:a16="http://schemas.microsoft.com/office/drawing/2014/main" id="{8AA49653-EA42-244F-BA9A-DA3DDFAD0F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1895" y="6057436"/>
              <a:ext cx="3352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1073">
              <a:extLst>
                <a:ext uri="{FF2B5EF4-FFF2-40B4-BE49-F238E27FC236}">
                  <a16:creationId xmlns:a16="http://schemas.microsoft.com/office/drawing/2014/main" id="{EBCFF130-A686-324C-811A-EF869589B6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04420" y="6162825"/>
              <a:ext cx="13023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Line 1074">
              <a:extLst>
                <a:ext uri="{FF2B5EF4-FFF2-40B4-BE49-F238E27FC236}">
                  <a16:creationId xmlns:a16="http://schemas.microsoft.com/office/drawing/2014/main" id="{5A4189F4-EBEF-2642-B373-5EECCD9F3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15996" y="5952046"/>
              <a:ext cx="482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" name="Line 1055">
            <a:extLst>
              <a:ext uri="{FF2B5EF4-FFF2-40B4-BE49-F238E27FC236}">
                <a16:creationId xmlns:a16="http://schemas.microsoft.com/office/drawing/2014/main" id="{DFFD8D30-779C-8744-BDB3-894A5673D757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5328342" y="4317418"/>
            <a:ext cx="5987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Line 1055">
            <a:extLst>
              <a:ext uri="{FF2B5EF4-FFF2-40B4-BE49-F238E27FC236}">
                <a16:creationId xmlns:a16="http://schemas.microsoft.com/office/drawing/2014/main" id="{21FC47B6-5E17-A848-86C4-41530804EF02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5647458" y="4246059"/>
            <a:ext cx="5859" cy="74977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Line 1055">
            <a:extLst>
              <a:ext uri="{FF2B5EF4-FFF2-40B4-BE49-F238E27FC236}">
                <a16:creationId xmlns:a16="http://schemas.microsoft.com/office/drawing/2014/main" id="{F4673929-620D-6D48-8E23-6362E56FBEDC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4998599" y="4927509"/>
            <a:ext cx="5987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4D75E8-59AC-9D4B-A11C-C010911DFD1E}"/>
                  </a:ext>
                </a:extLst>
              </p:cNvPr>
              <p:cNvSpPr txBox="1"/>
              <p:nvPr/>
            </p:nvSpPr>
            <p:spPr>
              <a:xfrm>
                <a:off x="4454278" y="3435780"/>
                <a:ext cx="10479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0.16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4D75E8-59AC-9D4B-A11C-C010911DF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278" y="3435780"/>
                <a:ext cx="1047979" cy="369332"/>
              </a:xfrm>
              <a:prstGeom prst="rect">
                <a:avLst/>
              </a:prstGeom>
              <a:blipFill>
                <a:blip r:embed="rId9"/>
                <a:stretch>
                  <a:fillRect l="-5952" t="-6667" r="-4762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extBox 119">
            <a:extLst>
              <a:ext uri="{FF2B5EF4-FFF2-40B4-BE49-F238E27FC236}">
                <a16:creationId xmlns:a16="http://schemas.microsoft.com/office/drawing/2014/main" id="{00DE9BFF-75A6-0B47-868C-55EA39EF7627}"/>
              </a:ext>
            </a:extLst>
          </p:cNvPr>
          <p:cNvSpPr txBox="1"/>
          <p:nvPr/>
        </p:nvSpPr>
        <p:spPr>
          <a:xfrm>
            <a:off x="718323" y="1417983"/>
            <a:ext cx="101013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Modify the admittance matrix built in Example 8.2 to reflect the removal of the </a:t>
            </a:r>
          </a:p>
          <a:p>
            <a:r>
              <a:rPr lang="en-US" sz="2400" dirty="0"/>
              <a:t>admittance between nodes 1 and 3</a:t>
            </a:r>
          </a:p>
        </p:txBody>
      </p:sp>
    </p:spTree>
    <p:extLst>
      <p:ext uri="{BB962C8B-B14F-4D97-AF65-F5344CB8AC3E}">
        <p14:creationId xmlns:p14="http://schemas.microsoft.com/office/powerpoint/2010/main" val="1317480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6835-09E1-AB49-9D3B-A40CDA02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8.5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B8EAF-3212-4849-86CB-F433E056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4A96-7797-934A-9873-8BB86EC279F5}" type="slidenum">
              <a:rPr lang="en-GB" smtClean="0"/>
              <a:pPr/>
              <a:t>57</a:t>
            </a:fld>
            <a:endParaRPr lang="en-GB" sz="1400" dirty="0">
              <a:latin typeface="Times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CEA0A-B56C-6848-833F-69EBE30B58C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661150"/>
            <a:ext cx="3983038" cy="23177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76800F-6EB0-BC48-9793-555AEE996D53}"/>
              </a:ext>
            </a:extLst>
          </p:cNvPr>
          <p:cNvGrpSpPr/>
          <p:nvPr/>
        </p:nvGrpSpPr>
        <p:grpSpPr>
          <a:xfrm>
            <a:off x="289203" y="1403689"/>
            <a:ext cx="5285017" cy="3238048"/>
            <a:chOff x="280896" y="2060567"/>
            <a:chExt cx="6646286" cy="40720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1277E6A-0C3B-014B-93C4-A9791240DA8C}"/>
                </a:ext>
              </a:extLst>
            </p:cNvPr>
            <p:cNvGrpSpPr/>
            <p:nvPr/>
          </p:nvGrpSpPr>
          <p:grpSpPr>
            <a:xfrm>
              <a:off x="280896" y="2060567"/>
              <a:ext cx="6646286" cy="4072076"/>
              <a:chOff x="2681198" y="2317742"/>
              <a:chExt cx="6646286" cy="4072076"/>
            </a:xfrm>
          </p:grpSpPr>
          <p:sp>
            <p:nvSpPr>
              <p:cNvPr id="9" name="Oval 38">
                <a:extLst>
                  <a:ext uri="{FF2B5EF4-FFF2-40B4-BE49-F238E27FC236}">
                    <a16:creationId xmlns:a16="http://schemas.microsoft.com/office/drawing/2014/main" id="{509EB718-674C-BD43-BFA2-F47B20D4D3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8399" y="3746416"/>
                <a:ext cx="127000" cy="13652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C39660B0-4A50-B64E-A14B-777900F44280}"/>
                      </a:ext>
                    </a:extLst>
                  </p:cNvPr>
                  <p:cNvSpPr txBox="1"/>
                  <p:nvPr/>
                </p:nvSpPr>
                <p:spPr>
                  <a:xfrm>
                    <a:off x="2681198" y="5238916"/>
                    <a:ext cx="458736" cy="38705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C39660B0-4A50-B64E-A14B-777900F442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1198" y="5238916"/>
                    <a:ext cx="458736" cy="38705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7241" r="-17241" b="-384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" name="Group 1048">
                <a:extLst>
                  <a:ext uri="{FF2B5EF4-FFF2-40B4-BE49-F238E27FC236}">
                    <a16:creationId xmlns:a16="http://schemas.microsoft.com/office/drawing/2014/main" id="{F5907146-B1A5-6E4F-98B1-A348A330B1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11936" y="4477644"/>
                <a:ext cx="293585" cy="1260778"/>
                <a:chOff x="3984" y="1344"/>
                <a:chExt cx="192" cy="576"/>
              </a:xfrm>
            </p:grpSpPr>
            <p:sp>
              <p:nvSpPr>
                <p:cNvPr id="111" name="Line 1049">
                  <a:extLst>
                    <a:ext uri="{FF2B5EF4-FFF2-40B4-BE49-F238E27FC236}">
                      <a16:creationId xmlns:a16="http://schemas.microsoft.com/office/drawing/2014/main" id="{527C97A5-F9FA-8345-BB35-DDC8804E7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344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12" name="Line 1050">
                  <a:extLst>
                    <a:ext uri="{FF2B5EF4-FFF2-40B4-BE49-F238E27FC236}">
                      <a16:creationId xmlns:a16="http://schemas.microsoft.com/office/drawing/2014/main" id="{FC89782A-EFD1-5F42-A139-21FD67B3C0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48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13" name="Line 1051">
                  <a:extLst>
                    <a:ext uri="{FF2B5EF4-FFF2-40B4-BE49-F238E27FC236}">
                      <a16:creationId xmlns:a16="http://schemas.microsoft.com/office/drawing/2014/main" id="{E59998B1-BFA4-6247-B2FB-B4D1AF6E25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536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14" name="Line 1052">
                  <a:extLst>
                    <a:ext uri="{FF2B5EF4-FFF2-40B4-BE49-F238E27FC236}">
                      <a16:creationId xmlns:a16="http://schemas.microsoft.com/office/drawing/2014/main" id="{2BD2B027-C1C2-FA40-B222-3628565F86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584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15" name="Line 1053">
                  <a:extLst>
                    <a:ext uri="{FF2B5EF4-FFF2-40B4-BE49-F238E27FC236}">
                      <a16:creationId xmlns:a16="http://schemas.microsoft.com/office/drawing/2014/main" id="{AF7C5A88-328E-8649-9124-71795FFB80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632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16" name="Line 1054">
                  <a:extLst>
                    <a:ext uri="{FF2B5EF4-FFF2-40B4-BE49-F238E27FC236}">
                      <a16:creationId xmlns:a16="http://schemas.microsoft.com/office/drawing/2014/main" id="{88EF792C-CF2E-BD4D-B7EF-D7136802B3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0" y="172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17" name="Line 1055">
                  <a:extLst>
                    <a:ext uri="{FF2B5EF4-FFF2-40B4-BE49-F238E27FC236}">
                      <a16:creationId xmlns:a16="http://schemas.microsoft.com/office/drawing/2014/main" id="{6DF6C015-50B6-2040-B090-9B922FAE83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77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18" name="Line 1056">
                  <a:extLst>
                    <a:ext uri="{FF2B5EF4-FFF2-40B4-BE49-F238E27FC236}">
                      <a16:creationId xmlns:a16="http://schemas.microsoft.com/office/drawing/2014/main" id="{1DC71C01-895C-D344-B240-4CFB77A7C9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680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2" name="Oval 16">
                <a:extLst>
                  <a:ext uri="{FF2B5EF4-FFF2-40B4-BE49-F238E27FC236}">
                    <a16:creationId xmlns:a16="http://schemas.microsoft.com/office/drawing/2014/main" id="{C8D2117F-C6AA-EB4F-BF16-02E9FA431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2841" y="5079115"/>
                <a:ext cx="652462" cy="65246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 dirty="0"/>
              </a:p>
              <a:p>
                <a:pPr algn="ctr"/>
                <a:endParaRPr lang="en-US" sz="2400" dirty="0"/>
              </a:p>
            </p:txBody>
          </p:sp>
          <p:sp>
            <p:nvSpPr>
              <p:cNvPr id="13" name="Line 1055">
                <a:extLst>
                  <a:ext uri="{FF2B5EF4-FFF2-40B4-BE49-F238E27FC236}">
                    <a16:creationId xmlns:a16="http://schemas.microsoft.com/office/drawing/2014/main" id="{3A407A71-9F16-204D-BB3F-827F5F7D89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4142050" y="3432502"/>
                <a:ext cx="3419" cy="7445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DE6BB65-A6FF-234E-A8F3-BE84714A1E12}"/>
                  </a:ext>
                </a:extLst>
              </p:cNvPr>
              <p:cNvGrpSpPr/>
              <p:nvPr/>
            </p:nvGrpSpPr>
            <p:grpSpPr>
              <a:xfrm>
                <a:off x="3234490" y="5743679"/>
                <a:ext cx="482144" cy="646139"/>
                <a:chOff x="7415996" y="5516686"/>
                <a:chExt cx="482144" cy="646139"/>
              </a:xfrm>
            </p:grpSpPr>
            <p:sp>
              <p:nvSpPr>
                <p:cNvPr id="107" name="Line 1067">
                  <a:extLst>
                    <a:ext uri="{FF2B5EF4-FFF2-40B4-BE49-F238E27FC236}">
                      <a16:creationId xmlns:a16="http://schemas.microsoft.com/office/drawing/2014/main" id="{DA24598A-C57D-5C41-8850-0308F2E37A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58453" y="5516686"/>
                  <a:ext cx="0" cy="4039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08" name="Line 1072">
                  <a:extLst>
                    <a:ext uri="{FF2B5EF4-FFF2-40B4-BE49-F238E27FC236}">
                      <a16:creationId xmlns:a16="http://schemas.microsoft.com/office/drawing/2014/main" id="{D2FD67EC-E0CD-F542-BED2-B414DA58F4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01895" y="6057436"/>
                  <a:ext cx="33528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09" name="Line 1073">
                  <a:extLst>
                    <a:ext uri="{FF2B5EF4-FFF2-40B4-BE49-F238E27FC236}">
                      <a16:creationId xmlns:a16="http://schemas.microsoft.com/office/drawing/2014/main" id="{723C637E-3A60-E74F-907B-0219DDE82F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04420" y="6162825"/>
                  <a:ext cx="13023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10" name="Line 1074">
                  <a:extLst>
                    <a:ext uri="{FF2B5EF4-FFF2-40B4-BE49-F238E27FC236}">
                      <a16:creationId xmlns:a16="http://schemas.microsoft.com/office/drawing/2014/main" id="{BE191722-1BB3-FC4A-9942-341BFA280B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15996" y="5952046"/>
                  <a:ext cx="4821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73AECB9A-6C8E-D04B-8526-B93C1BA77460}"/>
                      </a:ext>
                    </a:extLst>
                  </p:cNvPr>
                  <p:cNvSpPr txBox="1"/>
                  <p:nvPr/>
                </p:nvSpPr>
                <p:spPr>
                  <a:xfrm>
                    <a:off x="4366731" y="4937324"/>
                    <a:ext cx="746122" cy="38705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.5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73AECB9A-6C8E-D04B-8526-B93C1BA774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6731" y="4937324"/>
                    <a:ext cx="746122" cy="38705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8333" t="-8000" r="-8333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540F85-CA3A-7445-8FEC-8D2AD0648DFF}"/>
                  </a:ext>
                </a:extLst>
              </p:cNvPr>
              <p:cNvSpPr txBox="1"/>
              <p:nvPr/>
            </p:nvSpPr>
            <p:spPr>
              <a:xfrm>
                <a:off x="3334220" y="3645843"/>
                <a:ext cx="363265" cy="425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1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ABC041C-6BBA-2E4C-8D0C-AF0D73AE07E6}"/>
                  </a:ext>
                </a:extLst>
              </p:cNvPr>
              <p:cNvCxnSpPr/>
              <p:nvPr/>
            </p:nvCxnSpPr>
            <p:spPr>
              <a:xfrm flipV="1">
                <a:off x="3475562" y="5209627"/>
                <a:ext cx="0" cy="4202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A7EF544-0172-5E48-904F-43C982C051DB}"/>
                  </a:ext>
                </a:extLst>
              </p:cNvPr>
              <p:cNvGrpSpPr/>
              <p:nvPr/>
            </p:nvGrpSpPr>
            <p:grpSpPr>
              <a:xfrm>
                <a:off x="3917656" y="5738422"/>
                <a:ext cx="482144" cy="646139"/>
                <a:chOff x="7415996" y="5516686"/>
                <a:chExt cx="482144" cy="646139"/>
              </a:xfrm>
            </p:grpSpPr>
            <p:sp>
              <p:nvSpPr>
                <p:cNvPr id="103" name="Line 1067">
                  <a:extLst>
                    <a:ext uri="{FF2B5EF4-FFF2-40B4-BE49-F238E27FC236}">
                      <a16:creationId xmlns:a16="http://schemas.microsoft.com/office/drawing/2014/main" id="{C9098492-504E-6B42-8B00-C366E1DB68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58453" y="5516686"/>
                  <a:ext cx="0" cy="4039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04" name="Line 1072">
                  <a:extLst>
                    <a:ext uri="{FF2B5EF4-FFF2-40B4-BE49-F238E27FC236}">
                      <a16:creationId xmlns:a16="http://schemas.microsoft.com/office/drawing/2014/main" id="{4668FBD9-AACD-2746-BA9B-72C905F2F5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01895" y="6057436"/>
                  <a:ext cx="33528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05" name="Line 1073">
                  <a:extLst>
                    <a:ext uri="{FF2B5EF4-FFF2-40B4-BE49-F238E27FC236}">
                      <a16:creationId xmlns:a16="http://schemas.microsoft.com/office/drawing/2014/main" id="{6E7B942A-D17C-2049-A3F5-4AD2A5EEEF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04420" y="6162825"/>
                  <a:ext cx="13023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06" name="Line 1074">
                  <a:extLst>
                    <a:ext uri="{FF2B5EF4-FFF2-40B4-BE49-F238E27FC236}">
                      <a16:creationId xmlns:a16="http://schemas.microsoft.com/office/drawing/2014/main" id="{15045F0A-8B4D-1246-8104-1046964CEF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15996" y="5952046"/>
                  <a:ext cx="4821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9" name="Line 1055">
                <a:extLst>
                  <a:ext uri="{FF2B5EF4-FFF2-40B4-BE49-F238E27FC236}">
                    <a16:creationId xmlns:a16="http://schemas.microsoft.com/office/drawing/2014/main" id="{A090808A-046E-BA42-9840-5BDE0C8D2D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3475757" y="4158473"/>
                <a:ext cx="59877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0" name="Line 1055">
                <a:extLst>
                  <a:ext uri="{FF2B5EF4-FFF2-40B4-BE49-F238E27FC236}">
                    <a16:creationId xmlns:a16="http://schemas.microsoft.com/office/drawing/2014/main" id="{D382AE8D-A325-4F46-A5A1-2B11C9925D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3794873" y="4087114"/>
                <a:ext cx="5859" cy="74977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1" name="Line 1055">
                <a:extLst>
                  <a:ext uri="{FF2B5EF4-FFF2-40B4-BE49-F238E27FC236}">
                    <a16:creationId xmlns:a16="http://schemas.microsoft.com/office/drawing/2014/main" id="{DEE73435-26D0-2A45-BBF9-936352C94B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3146014" y="4768564"/>
                <a:ext cx="59877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3A85185C-0E77-1E41-8FF5-477969C44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7207" y="3731648"/>
                <a:ext cx="127000" cy="13652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grpSp>
            <p:nvGrpSpPr>
              <p:cNvPr id="23" name="Group 1048">
                <a:extLst>
                  <a:ext uri="{FF2B5EF4-FFF2-40B4-BE49-F238E27FC236}">
                    <a16:creationId xmlns:a16="http://schemas.microsoft.com/office/drawing/2014/main" id="{0DA8912B-EF19-7E40-95F8-2178F2505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4973362" y="3169933"/>
                <a:ext cx="293585" cy="1260778"/>
                <a:chOff x="3984" y="1344"/>
                <a:chExt cx="192" cy="576"/>
              </a:xfrm>
            </p:grpSpPr>
            <p:sp>
              <p:nvSpPr>
                <p:cNvPr id="95" name="Line 1049">
                  <a:extLst>
                    <a:ext uri="{FF2B5EF4-FFF2-40B4-BE49-F238E27FC236}">
                      <a16:creationId xmlns:a16="http://schemas.microsoft.com/office/drawing/2014/main" id="{6DB13C0A-D646-284D-A92F-CCBD03EFA7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344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96" name="Line 1050">
                  <a:extLst>
                    <a:ext uri="{FF2B5EF4-FFF2-40B4-BE49-F238E27FC236}">
                      <a16:creationId xmlns:a16="http://schemas.microsoft.com/office/drawing/2014/main" id="{E57716FA-7DF0-7E4B-B810-58E5B574D7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48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97" name="Line 1051">
                  <a:extLst>
                    <a:ext uri="{FF2B5EF4-FFF2-40B4-BE49-F238E27FC236}">
                      <a16:creationId xmlns:a16="http://schemas.microsoft.com/office/drawing/2014/main" id="{7974C002-BD04-9842-8438-AA7BD5EB99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536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98" name="Line 1052">
                  <a:extLst>
                    <a:ext uri="{FF2B5EF4-FFF2-40B4-BE49-F238E27FC236}">
                      <a16:creationId xmlns:a16="http://schemas.microsoft.com/office/drawing/2014/main" id="{1DFC51BE-39F2-F241-908D-45D1260955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584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99" name="Line 1053">
                  <a:extLst>
                    <a:ext uri="{FF2B5EF4-FFF2-40B4-BE49-F238E27FC236}">
                      <a16:creationId xmlns:a16="http://schemas.microsoft.com/office/drawing/2014/main" id="{6D128B1F-47CD-D046-B391-043D384C03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632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00" name="Line 1054">
                  <a:extLst>
                    <a:ext uri="{FF2B5EF4-FFF2-40B4-BE49-F238E27FC236}">
                      <a16:creationId xmlns:a16="http://schemas.microsoft.com/office/drawing/2014/main" id="{A473CA6A-B2EF-8C47-B0EA-AB5FEFA1BB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0" y="172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01" name="Line 1055">
                  <a:extLst>
                    <a:ext uri="{FF2B5EF4-FFF2-40B4-BE49-F238E27FC236}">
                      <a16:creationId xmlns:a16="http://schemas.microsoft.com/office/drawing/2014/main" id="{9AFDD2C7-D876-0840-BA8F-28194CBA94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77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02" name="Line 1056">
                  <a:extLst>
                    <a:ext uri="{FF2B5EF4-FFF2-40B4-BE49-F238E27FC236}">
                      <a16:creationId xmlns:a16="http://schemas.microsoft.com/office/drawing/2014/main" id="{18426E30-7BA9-3F4B-A6BC-1378901CA2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680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grpSp>
            <p:nvGrpSpPr>
              <p:cNvPr id="24" name="Group 1048">
                <a:extLst>
                  <a:ext uri="{FF2B5EF4-FFF2-40B4-BE49-F238E27FC236}">
                    <a16:creationId xmlns:a16="http://schemas.microsoft.com/office/drawing/2014/main" id="{359231AB-1E1A-BA4F-8D77-333147B8FE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90740" y="4482130"/>
                <a:ext cx="293585" cy="1260778"/>
                <a:chOff x="3984" y="1344"/>
                <a:chExt cx="192" cy="576"/>
              </a:xfrm>
            </p:grpSpPr>
            <p:sp>
              <p:nvSpPr>
                <p:cNvPr id="87" name="Line 1049">
                  <a:extLst>
                    <a:ext uri="{FF2B5EF4-FFF2-40B4-BE49-F238E27FC236}">
                      <a16:creationId xmlns:a16="http://schemas.microsoft.com/office/drawing/2014/main" id="{45F8C0CC-72DD-434A-96FF-D3C0210020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344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88" name="Line 1050">
                  <a:extLst>
                    <a:ext uri="{FF2B5EF4-FFF2-40B4-BE49-F238E27FC236}">
                      <a16:creationId xmlns:a16="http://schemas.microsoft.com/office/drawing/2014/main" id="{0B3C6E66-E6BC-E84E-A4EF-858B155E61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48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89" name="Line 1051">
                  <a:extLst>
                    <a:ext uri="{FF2B5EF4-FFF2-40B4-BE49-F238E27FC236}">
                      <a16:creationId xmlns:a16="http://schemas.microsoft.com/office/drawing/2014/main" id="{A4F881DC-61B0-A940-AA5E-38A62FC0AE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536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90" name="Line 1052">
                  <a:extLst>
                    <a:ext uri="{FF2B5EF4-FFF2-40B4-BE49-F238E27FC236}">
                      <a16:creationId xmlns:a16="http://schemas.microsoft.com/office/drawing/2014/main" id="{B33DA966-920B-4E43-9C18-D39B2177AB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584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91" name="Line 1053">
                  <a:extLst>
                    <a:ext uri="{FF2B5EF4-FFF2-40B4-BE49-F238E27FC236}">
                      <a16:creationId xmlns:a16="http://schemas.microsoft.com/office/drawing/2014/main" id="{744F031C-260B-0E49-8CB4-DB6F330186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632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92" name="Line 1054">
                  <a:extLst>
                    <a:ext uri="{FF2B5EF4-FFF2-40B4-BE49-F238E27FC236}">
                      <a16:creationId xmlns:a16="http://schemas.microsoft.com/office/drawing/2014/main" id="{E5505D1E-567A-7A47-9CE6-67BCE90CB0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0" y="172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93" name="Line 1055">
                  <a:extLst>
                    <a:ext uri="{FF2B5EF4-FFF2-40B4-BE49-F238E27FC236}">
                      <a16:creationId xmlns:a16="http://schemas.microsoft.com/office/drawing/2014/main" id="{2188A245-8B41-4346-858B-6951321BE9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77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94" name="Line 1056">
                  <a:extLst>
                    <a:ext uri="{FF2B5EF4-FFF2-40B4-BE49-F238E27FC236}">
                      <a16:creationId xmlns:a16="http://schemas.microsoft.com/office/drawing/2014/main" id="{FCC91CB6-9601-0344-9C07-25C12AB00F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680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25" name="Line 1055">
                <a:extLst>
                  <a:ext uri="{FF2B5EF4-FFF2-40B4-BE49-F238E27FC236}">
                    <a16:creationId xmlns:a16="http://schemas.microsoft.com/office/drawing/2014/main" id="{CFAF6E0E-453A-AC4C-894F-954CF64BDA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5990638" y="3427637"/>
                <a:ext cx="3419" cy="7445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5E35CA2-82CC-F74C-AC62-6D922C87749D}"/>
                  </a:ext>
                </a:extLst>
              </p:cNvPr>
              <p:cNvGrpSpPr/>
              <p:nvPr/>
            </p:nvGrpSpPr>
            <p:grpSpPr>
              <a:xfrm>
                <a:off x="6096360" y="5708932"/>
                <a:ext cx="482144" cy="646139"/>
                <a:chOff x="7415996" y="5516686"/>
                <a:chExt cx="482144" cy="646139"/>
              </a:xfrm>
            </p:grpSpPr>
            <p:sp>
              <p:nvSpPr>
                <p:cNvPr id="83" name="Line 1067">
                  <a:extLst>
                    <a:ext uri="{FF2B5EF4-FFF2-40B4-BE49-F238E27FC236}">
                      <a16:creationId xmlns:a16="http://schemas.microsoft.com/office/drawing/2014/main" id="{9664FD3C-498A-414C-AE7F-E1DA426BFE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58453" y="5516686"/>
                  <a:ext cx="0" cy="4039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84" name="Line 1072">
                  <a:extLst>
                    <a:ext uri="{FF2B5EF4-FFF2-40B4-BE49-F238E27FC236}">
                      <a16:creationId xmlns:a16="http://schemas.microsoft.com/office/drawing/2014/main" id="{4B1C5CC3-8234-9143-9A25-D044DEEEE2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01895" y="6057436"/>
                  <a:ext cx="33528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85" name="Line 1073">
                  <a:extLst>
                    <a:ext uri="{FF2B5EF4-FFF2-40B4-BE49-F238E27FC236}">
                      <a16:creationId xmlns:a16="http://schemas.microsoft.com/office/drawing/2014/main" id="{26B1894C-F3B8-1E49-AF61-5F574B4875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04420" y="6162825"/>
                  <a:ext cx="13023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86" name="Line 1074">
                  <a:extLst>
                    <a:ext uri="{FF2B5EF4-FFF2-40B4-BE49-F238E27FC236}">
                      <a16:creationId xmlns:a16="http://schemas.microsoft.com/office/drawing/2014/main" id="{FDD83FC6-5284-FD47-98D4-DF24757BA8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15996" y="5952046"/>
                  <a:ext cx="4821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27" name="Line 1055">
                <a:extLst>
                  <a:ext uri="{FF2B5EF4-FFF2-40B4-BE49-F238E27FC236}">
                    <a16:creationId xmlns:a16="http://schemas.microsoft.com/office/drawing/2014/main" id="{C6192FC9-FD93-2747-931F-2D7152F689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5979172" y="4217521"/>
                <a:ext cx="723070" cy="649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04FC101-3C51-3643-BC51-1A973599C7E8}"/>
                      </a:ext>
                    </a:extLst>
                  </p:cNvPr>
                  <p:cNvSpPr txBox="1"/>
                  <p:nvPr/>
                </p:nvSpPr>
                <p:spPr>
                  <a:xfrm>
                    <a:off x="4762259" y="3269991"/>
                    <a:ext cx="1104950" cy="38705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33 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04FC101-3C51-3643-BC51-1A973599C7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2259" y="3269991"/>
                    <a:ext cx="1104950" cy="38705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714" t="-8000" r="-5714" b="-3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F9A5F06-DD81-7B43-9D89-245D9B4E558F}"/>
                      </a:ext>
                    </a:extLst>
                  </p:cNvPr>
                  <p:cNvSpPr txBox="1"/>
                  <p:nvPr/>
                </p:nvSpPr>
                <p:spPr>
                  <a:xfrm>
                    <a:off x="5487616" y="4969056"/>
                    <a:ext cx="746122" cy="38705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.2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F9A5F06-DD81-7B43-9D89-245D9B4E55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7616" y="4969056"/>
                    <a:ext cx="746122" cy="38705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333" t="-8000" r="-8333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7B20448-A932-1741-8180-80A29A1F68E4}"/>
                  </a:ext>
                </a:extLst>
              </p:cNvPr>
              <p:cNvSpPr txBox="1"/>
              <p:nvPr/>
            </p:nvSpPr>
            <p:spPr>
              <a:xfrm>
                <a:off x="6186589" y="3401257"/>
                <a:ext cx="363265" cy="425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2</a:t>
                </a:r>
              </a:p>
            </p:txBody>
          </p:sp>
          <p:grpSp>
            <p:nvGrpSpPr>
              <p:cNvPr id="31" name="Group 1048">
                <a:extLst>
                  <a:ext uri="{FF2B5EF4-FFF2-40B4-BE49-F238E27FC236}">
                    <a16:creationId xmlns:a16="http://schemas.microsoft.com/office/drawing/2014/main" id="{F07A74A4-9D17-BF4A-8BE9-8BE26C5D17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4892429" y="2254389"/>
                <a:ext cx="293585" cy="1260778"/>
                <a:chOff x="3984" y="1344"/>
                <a:chExt cx="192" cy="576"/>
              </a:xfrm>
            </p:grpSpPr>
            <p:sp>
              <p:nvSpPr>
                <p:cNvPr id="75" name="Line 1049">
                  <a:extLst>
                    <a:ext uri="{FF2B5EF4-FFF2-40B4-BE49-F238E27FC236}">
                      <a16:creationId xmlns:a16="http://schemas.microsoft.com/office/drawing/2014/main" id="{9AACE6D1-4823-3344-886E-314742D359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344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76" name="Line 1050">
                  <a:extLst>
                    <a:ext uri="{FF2B5EF4-FFF2-40B4-BE49-F238E27FC236}">
                      <a16:creationId xmlns:a16="http://schemas.microsoft.com/office/drawing/2014/main" id="{6C21D2F5-8BFE-D245-B777-2F8DE30A0B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48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77" name="Line 1051">
                  <a:extLst>
                    <a:ext uri="{FF2B5EF4-FFF2-40B4-BE49-F238E27FC236}">
                      <a16:creationId xmlns:a16="http://schemas.microsoft.com/office/drawing/2014/main" id="{99D0F9A5-68A2-6A49-97E0-00603F0AEE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536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78" name="Line 1052">
                  <a:extLst>
                    <a:ext uri="{FF2B5EF4-FFF2-40B4-BE49-F238E27FC236}">
                      <a16:creationId xmlns:a16="http://schemas.microsoft.com/office/drawing/2014/main" id="{1AB4EF08-0E13-9C49-90E4-E56857A1ED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584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79" name="Line 1053">
                  <a:extLst>
                    <a:ext uri="{FF2B5EF4-FFF2-40B4-BE49-F238E27FC236}">
                      <a16:creationId xmlns:a16="http://schemas.microsoft.com/office/drawing/2014/main" id="{9375A192-193F-6C46-BD64-18A6857481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632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80" name="Line 1054">
                  <a:extLst>
                    <a:ext uri="{FF2B5EF4-FFF2-40B4-BE49-F238E27FC236}">
                      <a16:creationId xmlns:a16="http://schemas.microsoft.com/office/drawing/2014/main" id="{E5CEC590-6CB9-174F-8C22-DE3DEFD8F8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0" y="172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81" name="Line 1055">
                  <a:extLst>
                    <a:ext uri="{FF2B5EF4-FFF2-40B4-BE49-F238E27FC236}">
                      <a16:creationId xmlns:a16="http://schemas.microsoft.com/office/drawing/2014/main" id="{D9158142-44F3-0B47-B68C-39CC52E83B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77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82" name="Line 1056">
                  <a:extLst>
                    <a:ext uri="{FF2B5EF4-FFF2-40B4-BE49-F238E27FC236}">
                      <a16:creationId xmlns:a16="http://schemas.microsoft.com/office/drawing/2014/main" id="{03387E94-7686-5441-87A8-F8A5CB7D52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680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32" name="Line 1055">
                <a:extLst>
                  <a:ext uri="{FF2B5EF4-FFF2-40B4-BE49-F238E27FC236}">
                    <a16:creationId xmlns:a16="http://schemas.microsoft.com/office/drawing/2014/main" id="{3A1BECE8-BC2F-4B41-BBC9-9296B638C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4113314" y="2512663"/>
                <a:ext cx="3419" cy="7445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3" name="Line 1055">
                <a:extLst>
                  <a:ext uri="{FF2B5EF4-FFF2-40B4-BE49-F238E27FC236}">
                    <a16:creationId xmlns:a16="http://schemas.microsoft.com/office/drawing/2014/main" id="{4EE81322-4220-CB4B-AE2B-1B92BA5CC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3302890" y="3339878"/>
                <a:ext cx="894530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4" name="Line 1055">
                <a:extLst>
                  <a:ext uri="{FF2B5EF4-FFF2-40B4-BE49-F238E27FC236}">
                    <a16:creationId xmlns:a16="http://schemas.microsoft.com/office/drawing/2014/main" id="{C316D2F3-4DC5-8741-8A40-3EBE87C946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6811192" y="1688707"/>
                <a:ext cx="4543" cy="238677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5" name="Oval 38">
                <a:extLst>
                  <a:ext uri="{FF2B5EF4-FFF2-40B4-BE49-F238E27FC236}">
                    <a16:creationId xmlns:a16="http://schemas.microsoft.com/office/drawing/2014/main" id="{C1DEEFF1-DEB6-4046-9C2D-D6B746EAA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1392" y="3731648"/>
                <a:ext cx="127000" cy="13652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35EEE3-C87C-0341-99FC-37A0DFBB1807}"/>
                  </a:ext>
                </a:extLst>
              </p:cNvPr>
              <p:cNvSpPr txBox="1"/>
              <p:nvPr/>
            </p:nvSpPr>
            <p:spPr>
              <a:xfrm>
                <a:off x="8251485" y="3602478"/>
                <a:ext cx="363265" cy="425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</a:t>
                </a:r>
              </a:p>
            </p:txBody>
          </p:sp>
          <p:sp>
            <p:nvSpPr>
              <p:cNvPr id="37" name="Line 1055">
                <a:extLst>
                  <a:ext uri="{FF2B5EF4-FFF2-40B4-BE49-F238E27FC236}">
                    <a16:creationId xmlns:a16="http://schemas.microsoft.com/office/drawing/2014/main" id="{CA610DD8-F367-0643-AED6-1A9A76F674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7559626" y="3314875"/>
                <a:ext cx="894530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grpSp>
            <p:nvGrpSpPr>
              <p:cNvPr id="38" name="Group 1048">
                <a:extLst>
                  <a:ext uri="{FF2B5EF4-FFF2-40B4-BE49-F238E27FC236}">
                    <a16:creationId xmlns:a16="http://schemas.microsoft.com/office/drawing/2014/main" id="{FCB2C5C7-3F44-F84A-8760-71BF9FA27D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7231778" y="3169521"/>
                <a:ext cx="293585" cy="1260778"/>
                <a:chOff x="3984" y="1344"/>
                <a:chExt cx="192" cy="576"/>
              </a:xfrm>
            </p:grpSpPr>
            <p:sp>
              <p:nvSpPr>
                <p:cNvPr id="67" name="Line 1049">
                  <a:extLst>
                    <a:ext uri="{FF2B5EF4-FFF2-40B4-BE49-F238E27FC236}">
                      <a16:creationId xmlns:a16="http://schemas.microsoft.com/office/drawing/2014/main" id="{64BE81C7-7DC9-8348-9438-D4E208E8DC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344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68" name="Line 1050">
                  <a:extLst>
                    <a:ext uri="{FF2B5EF4-FFF2-40B4-BE49-F238E27FC236}">
                      <a16:creationId xmlns:a16="http://schemas.microsoft.com/office/drawing/2014/main" id="{35A1D8FE-12A9-1D4F-9B93-210752E290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48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69" name="Line 1051">
                  <a:extLst>
                    <a:ext uri="{FF2B5EF4-FFF2-40B4-BE49-F238E27FC236}">
                      <a16:creationId xmlns:a16="http://schemas.microsoft.com/office/drawing/2014/main" id="{4AEAE473-D9AC-C542-A593-FC5D9D3474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536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70" name="Line 1052">
                  <a:extLst>
                    <a:ext uri="{FF2B5EF4-FFF2-40B4-BE49-F238E27FC236}">
                      <a16:creationId xmlns:a16="http://schemas.microsoft.com/office/drawing/2014/main" id="{46B675BA-0836-3641-A15C-EFDDF603F1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584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71" name="Line 1053">
                  <a:extLst>
                    <a:ext uri="{FF2B5EF4-FFF2-40B4-BE49-F238E27FC236}">
                      <a16:creationId xmlns:a16="http://schemas.microsoft.com/office/drawing/2014/main" id="{E42424B7-3CEE-0D4A-B1E4-F02D83FAA5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632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72" name="Line 1054">
                  <a:extLst>
                    <a:ext uri="{FF2B5EF4-FFF2-40B4-BE49-F238E27FC236}">
                      <a16:creationId xmlns:a16="http://schemas.microsoft.com/office/drawing/2014/main" id="{9B6F7CA0-325F-574E-953F-9842FE3B65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0" y="172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73" name="Line 1055">
                  <a:extLst>
                    <a:ext uri="{FF2B5EF4-FFF2-40B4-BE49-F238E27FC236}">
                      <a16:creationId xmlns:a16="http://schemas.microsoft.com/office/drawing/2014/main" id="{3C8AB566-F031-5B48-9E25-61DF58B376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77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74" name="Line 1056">
                  <a:extLst>
                    <a:ext uri="{FF2B5EF4-FFF2-40B4-BE49-F238E27FC236}">
                      <a16:creationId xmlns:a16="http://schemas.microsoft.com/office/drawing/2014/main" id="{0048673B-9CF3-6243-A6C7-FBD7FD6EF7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680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39" name="Line 1055">
                <a:extLst>
                  <a:ext uri="{FF2B5EF4-FFF2-40B4-BE49-F238E27FC236}">
                    <a16:creationId xmlns:a16="http://schemas.microsoft.com/office/drawing/2014/main" id="{06EEDEAF-75BA-704C-A26B-7FD5DF8995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6552021" y="3436988"/>
                <a:ext cx="3282" cy="7258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0D1AA791-EC41-3446-A5F0-0476E2E39D41}"/>
                      </a:ext>
                    </a:extLst>
                  </p:cNvPr>
                  <p:cNvSpPr txBox="1"/>
                  <p:nvPr/>
                </p:nvSpPr>
                <p:spPr>
                  <a:xfrm>
                    <a:off x="4628591" y="2317742"/>
                    <a:ext cx="925536" cy="38705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0.25 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0D1AA791-EC41-3446-A5F0-0476E2E39D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8591" y="2317742"/>
                    <a:ext cx="925536" cy="38705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667" t="-7692" r="-5000" b="-346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DB4EF40-B158-9A4C-ACAB-DAC2E0FAAA92}"/>
                      </a:ext>
                    </a:extLst>
                  </p:cNvPr>
                  <p:cNvSpPr txBox="1"/>
                  <p:nvPr/>
                </p:nvSpPr>
                <p:spPr>
                  <a:xfrm>
                    <a:off x="6819784" y="5232073"/>
                    <a:ext cx="437427" cy="38705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DB4EF40-B158-9A4C-ACAB-DAC2E0FAAA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9784" y="5232073"/>
                    <a:ext cx="437427" cy="38705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5000" r="-50000"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1048">
                <a:extLst>
                  <a:ext uri="{FF2B5EF4-FFF2-40B4-BE49-F238E27FC236}">
                    <a16:creationId xmlns:a16="http://schemas.microsoft.com/office/drawing/2014/main" id="{046196E9-BD65-1045-BF50-FB9BB4EC2D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64823" y="4470800"/>
                <a:ext cx="293585" cy="1260778"/>
                <a:chOff x="3984" y="1344"/>
                <a:chExt cx="192" cy="576"/>
              </a:xfrm>
            </p:grpSpPr>
            <p:sp>
              <p:nvSpPr>
                <p:cNvPr id="59" name="Line 1049">
                  <a:extLst>
                    <a:ext uri="{FF2B5EF4-FFF2-40B4-BE49-F238E27FC236}">
                      <a16:creationId xmlns:a16="http://schemas.microsoft.com/office/drawing/2014/main" id="{C574C821-6AED-CE4D-93FB-4C2A0E7AC6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344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60" name="Line 1050">
                  <a:extLst>
                    <a:ext uri="{FF2B5EF4-FFF2-40B4-BE49-F238E27FC236}">
                      <a16:creationId xmlns:a16="http://schemas.microsoft.com/office/drawing/2014/main" id="{E6CCCB73-7561-1843-8D06-D35877F5E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48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61" name="Line 1051">
                  <a:extLst>
                    <a:ext uri="{FF2B5EF4-FFF2-40B4-BE49-F238E27FC236}">
                      <a16:creationId xmlns:a16="http://schemas.microsoft.com/office/drawing/2014/main" id="{7B357217-6154-2446-AC2E-70C1A7BDD5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536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62" name="Line 1052">
                  <a:extLst>
                    <a:ext uri="{FF2B5EF4-FFF2-40B4-BE49-F238E27FC236}">
                      <a16:creationId xmlns:a16="http://schemas.microsoft.com/office/drawing/2014/main" id="{CB7E1D4D-D5D5-694A-A6D7-694FC55B36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584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63" name="Line 1053">
                  <a:extLst>
                    <a:ext uri="{FF2B5EF4-FFF2-40B4-BE49-F238E27FC236}">
                      <a16:creationId xmlns:a16="http://schemas.microsoft.com/office/drawing/2014/main" id="{AD8FB207-FB8A-0244-A7A4-7A8D73534A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632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64" name="Line 1054">
                  <a:extLst>
                    <a:ext uri="{FF2B5EF4-FFF2-40B4-BE49-F238E27FC236}">
                      <a16:creationId xmlns:a16="http://schemas.microsoft.com/office/drawing/2014/main" id="{E2AFC697-FEA0-8B4D-AA27-CF2E915423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0" y="172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65" name="Line 1055">
                  <a:extLst>
                    <a:ext uri="{FF2B5EF4-FFF2-40B4-BE49-F238E27FC236}">
                      <a16:creationId xmlns:a16="http://schemas.microsoft.com/office/drawing/2014/main" id="{B373D465-4CEE-B54B-8367-3B6E0A5CE7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77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66" name="Line 1056">
                  <a:extLst>
                    <a:ext uri="{FF2B5EF4-FFF2-40B4-BE49-F238E27FC236}">
                      <a16:creationId xmlns:a16="http://schemas.microsoft.com/office/drawing/2014/main" id="{76D1E605-998D-8043-A1E3-CADEA72CD0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680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43" name="Oval 16">
                <a:extLst>
                  <a:ext uri="{FF2B5EF4-FFF2-40B4-BE49-F238E27FC236}">
                    <a16:creationId xmlns:a16="http://schemas.microsoft.com/office/drawing/2014/main" id="{5463160D-B185-6641-B0A2-BC664D94B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5728" y="5072271"/>
                <a:ext cx="652462" cy="65246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 dirty="0"/>
              </a:p>
              <a:p>
                <a:pPr algn="ctr"/>
                <a:endParaRPr lang="en-US" sz="2400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1C15FC3-2BAF-2042-BC89-56420277079D}"/>
                  </a:ext>
                </a:extLst>
              </p:cNvPr>
              <p:cNvGrpSpPr/>
              <p:nvPr/>
            </p:nvGrpSpPr>
            <p:grpSpPr>
              <a:xfrm>
                <a:off x="7487377" y="5736835"/>
                <a:ext cx="482144" cy="646139"/>
                <a:chOff x="7415996" y="5516686"/>
                <a:chExt cx="482144" cy="646139"/>
              </a:xfrm>
            </p:grpSpPr>
            <p:sp>
              <p:nvSpPr>
                <p:cNvPr id="55" name="Line 1067">
                  <a:extLst>
                    <a:ext uri="{FF2B5EF4-FFF2-40B4-BE49-F238E27FC236}">
                      <a16:creationId xmlns:a16="http://schemas.microsoft.com/office/drawing/2014/main" id="{BE14F465-F1D2-B34D-8AC7-1371B1CA69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58453" y="5516686"/>
                  <a:ext cx="0" cy="4039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56" name="Line 1072">
                  <a:extLst>
                    <a:ext uri="{FF2B5EF4-FFF2-40B4-BE49-F238E27FC236}">
                      <a16:creationId xmlns:a16="http://schemas.microsoft.com/office/drawing/2014/main" id="{5BFD3A8A-5E1B-974A-9863-B82908423C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01895" y="6057436"/>
                  <a:ext cx="33528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57" name="Line 1073">
                  <a:extLst>
                    <a:ext uri="{FF2B5EF4-FFF2-40B4-BE49-F238E27FC236}">
                      <a16:creationId xmlns:a16="http://schemas.microsoft.com/office/drawing/2014/main" id="{B34064A7-E325-D047-8B8C-5903A5DF25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04420" y="6162825"/>
                  <a:ext cx="13023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58" name="Line 1074">
                  <a:extLst>
                    <a:ext uri="{FF2B5EF4-FFF2-40B4-BE49-F238E27FC236}">
                      <a16:creationId xmlns:a16="http://schemas.microsoft.com/office/drawing/2014/main" id="{A5D4973F-BFFC-CD40-91D5-6190440FE4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15996" y="5952046"/>
                  <a:ext cx="4821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31CE386-90F1-584D-924F-D6D45FDD4B93}"/>
                      </a:ext>
                    </a:extLst>
                  </p:cNvPr>
                  <p:cNvSpPr txBox="1"/>
                  <p:nvPr/>
                </p:nvSpPr>
                <p:spPr>
                  <a:xfrm>
                    <a:off x="8619341" y="5018117"/>
                    <a:ext cx="708143" cy="38705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31CE386-90F1-584D-924F-D6D45FDD4B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19341" y="5018117"/>
                    <a:ext cx="708143" cy="38705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3846" b="-346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F643AB6-74DC-B949-9AE2-BF0569B30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8449" y="5202783"/>
                <a:ext cx="0" cy="4202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A2C2735-1D53-E745-BD99-845B56CDAD1A}"/>
                  </a:ext>
                </a:extLst>
              </p:cNvPr>
              <p:cNvGrpSpPr/>
              <p:nvPr/>
            </p:nvGrpSpPr>
            <p:grpSpPr>
              <a:xfrm>
                <a:off x="8170543" y="5731578"/>
                <a:ext cx="482144" cy="646139"/>
                <a:chOff x="7415996" y="5516686"/>
                <a:chExt cx="482144" cy="646139"/>
              </a:xfrm>
            </p:grpSpPr>
            <p:sp>
              <p:nvSpPr>
                <p:cNvPr id="51" name="Line 1067">
                  <a:extLst>
                    <a:ext uri="{FF2B5EF4-FFF2-40B4-BE49-F238E27FC236}">
                      <a16:creationId xmlns:a16="http://schemas.microsoft.com/office/drawing/2014/main" id="{66788215-FE9C-9742-ACB4-C9E20144D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58453" y="5516686"/>
                  <a:ext cx="0" cy="4039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52" name="Line 1072">
                  <a:extLst>
                    <a:ext uri="{FF2B5EF4-FFF2-40B4-BE49-F238E27FC236}">
                      <a16:creationId xmlns:a16="http://schemas.microsoft.com/office/drawing/2014/main" id="{8AA49653-EA42-244F-BA9A-DA3DDFAD0F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01895" y="6057436"/>
                  <a:ext cx="33528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53" name="Line 1073">
                  <a:extLst>
                    <a:ext uri="{FF2B5EF4-FFF2-40B4-BE49-F238E27FC236}">
                      <a16:creationId xmlns:a16="http://schemas.microsoft.com/office/drawing/2014/main" id="{EBCFF130-A686-324C-811A-EF869589B6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04420" y="6162825"/>
                  <a:ext cx="13023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54" name="Line 1074">
                  <a:extLst>
                    <a:ext uri="{FF2B5EF4-FFF2-40B4-BE49-F238E27FC236}">
                      <a16:creationId xmlns:a16="http://schemas.microsoft.com/office/drawing/2014/main" id="{5A4189F4-EBEF-2642-B373-5EECCD9F3F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15996" y="5952046"/>
                  <a:ext cx="4821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48" name="Line 1055">
                <a:extLst>
                  <a:ext uri="{FF2B5EF4-FFF2-40B4-BE49-F238E27FC236}">
                    <a16:creationId xmlns:a16="http://schemas.microsoft.com/office/drawing/2014/main" id="{DFFD8D30-779C-8744-BDB3-894A5673D7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7728644" y="4151629"/>
                <a:ext cx="59877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49" name="Line 1055">
                <a:extLst>
                  <a:ext uri="{FF2B5EF4-FFF2-40B4-BE49-F238E27FC236}">
                    <a16:creationId xmlns:a16="http://schemas.microsoft.com/office/drawing/2014/main" id="{21FC47B6-5E17-A848-86C4-41530804EF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8047760" y="4080270"/>
                <a:ext cx="5859" cy="74977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50" name="Line 1055">
                <a:extLst>
                  <a:ext uri="{FF2B5EF4-FFF2-40B4-BE49-F238E27FC236}">
                    <a16:creationId xmlns:a16="http://schemas.microsoft.com/office/drawing/2014/main" id="{F4673929-620D-6D48-8E23-6362E56FBE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7398901" y="4761720"/>
                <a:ext cx="59877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54D75E8-59AC-9D4B-A11C-C010911DFD1E}"/>
                    </a:ext>
                  </a:extLst>
                </p:cNvPr>
                <p:cNvSpPr txBox="1"/>
                <p:nvPr/>
              </p:nvSpPr>
              <p:spPr>
                <a:xfrm>
                  <a:off x="4454279" y="3012816"/>
                  <a:ext cx="1104950" cy="3870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0.16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54D75E8-59AC-9D4B-A11C-C010911DF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279" y="3012816"/>
                  <a:ext cx="1104950" cy="387051"/>
                </a:xfrm>
                <a:prstGeom prst="rect">
                  <a:avLst/>
                </a:prstGeom>
                <a:blipFill>
                  <a:blip r:embed="rId9"/>
                  <a:stretch>
                    <a:fillRect l="-5714" t="-8000" r="-5714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2032482-E504-1D41-A327-A41BD9C914CF}"/>
                  </a:ext>
                </a:extLst>
              </p:cNvPr>
              <p:cNvSpPr txBox="1"/>
              <p:nvPr/>
            </p:nvSpPr>
            <p:spPr>
              <a:xfrm>
                <a:off x="685341" y="5140597"/>
                <a:ext cx="3973845" cy="984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083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−0.333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−0.25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−0.333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−0.166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−0.25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−0.166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1.416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2032482-E504-1D41-A327-A41BD9C91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41" y="5140597"/>
                <a:ext cx="3973845" cy="984116"/>
              </a:xfrm>
              <a:prstGeom prst="rect">
                <a:avLst/>
              </a:prstGeom>
              <a:blipFill>
                <a:blip r:embed="rId10"/>
                <a:stretch>
                  <a:fillRect t="-1266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AA4A779-86B0-894E-8E75-32AEA5002874}"/>
              </a:ext>
            </a:extLst>
          </p:cNvPr>
          <p:cNvGrpSpPr/>
          <p:nvPr/>
        </p:nvGrpSpPr>
        <p:grpSpPr>
          <a:xfrm>
            <a:off x="6517848" y="2062407"/>
            <a:ext cx="5285017" cy="2480835"/>
            <a:chOff x="280896" y="3012816"/>
            <a:chExt cx="6646286" cy="3119827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9E940E-8968-2642-AD15-4872AD94780D}"/>
                </a:ext>
              </a:extLst>
            </p:cNvPr>
            <p:cNvGrpSpPr/>
            <p:nvPr/>
          </p:nvGrpSpPr>
          <p:grpSpPr>
            <a:xfrm>
              <a:off x="280896" y="3012816"/>
              <a:ext cx="6646286" cy="3119827"/>
              <a:chOff x="2681198" y="3269991"/>
              <a:chExt cx="6646286" cy="3119827"/>
            </a:xfrm>
          </p:grpSpPr>
          <p:sp>
            <p:nvSpPr>
              <p:cNvPr id="123" name="Oval 38">
                <a:extLst>
                  <a:ext uri="{FF2B5EF4-FFF2-40B4-BE49-F238E27FC236}">
                    <a16:creationId xmlns:a16="http://schemas.microsoft.com/office/drawing/2014/main" id="{311FABF7-2B38-5846-B188-61947D050B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8399" y="3746416"/>
                <a:ext cx="127000" cy="13652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EF6BFB89-33B5-6F41-98BA-98A4FAE7996A}"/>
                      </a:ext>
                    </a:extLst>
                  </p:cNvPr>
                  <p:cNvSpPr txBox="1"/>
                  <p:nvPr/>
                </p:nvSpPr>
                <p:spPr>
                  <a:xfrm>
                    <a:off x="2681198" y="5238916"/>
                    <a:ext cx="458736" cy="38705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EF6BFB89-33B5-6F41-98BA-98A4FAE799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1198" y="5238916"/>
                    <a:ext cx="458736" cy="38705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7241" r="-17241" b="-384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5" name="Group 1048">
                <a:extLst>
                  <a:ext uri="{FF2B5EF4-FFF2-40B4-BE49-F238E27FC236}">
                    <a16:creationId xmlns:a16="http://schemas.microsoft.com/office/drawing/2014/main" id="{7A1BF0F4-01A7-3D40-AC76-A67541E4E3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11936" y="4477644"/>
                <a:ext cx="293585" cy="1260778"/>
                <a:chOff x="3984" y="1344"/>
                <a:chExt cx="192" cy="576"/>
              </a:xfrm>
            </p:grpSpPr>
            <p:sp>
              <p:nvSpPr>
                <p:cNvPr id="225" name="Line 1049">
                  <a:extLst>
                    <a:ext uri="{FF2B5EF4-FFF2-40B4-BE49-F238E27FC236}">
                      <a16:creationId xmlns:a16="http://schemas.microsoft.com/office/drawing/2014/main" id="{2E5C279B-FD40-C84B-ABCB-B092568361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344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26" name="Line 1050">
                  <a:extLst>
                    <a:ext uri="{FF2B5EF4-FFF2-40B4-BE49-F238E27FC236}">
                      <a16:creationId xmlns:a16="http://schemas.microsoft.com/office/drawing/2014/main" id="{3013BBC9-55A1-B647-9E80-02D44F0F3C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48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27" name="Line 1051">
                  <a:extLst>
                    <a:ext uri="{FF2B5EF4-FFF2-40B4-BE49-F238E27FC236}">
                      <a16:creationId xmlns:a16="http://schemas.microsoft.com/office/drawing/2014/main" id="{E515A245-FF00-8240-9EA2-90D9A2F7E0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536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28" name="Line 1052">
                  <a:extLst>
                    <a:ext uri="{FF2B5EF4-FFF2-40B4-BE49-F238E27FC236}">
                      <a16:creationId xmlns:a16="http://schemas.microsoft.com/office/drawing/2014/main" id="{99E87570-2A6C-1540-8EE0-C00C22194D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584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29" name="Line 1053">
                  <a:extLst>
                    <a:ext uri="{FF2B5EF4-FFF2-40B4-BE49-F238E27FC236}">
                      <a16:creationId xmlns:a16="http://schemas.microsoft.com/office/drawing/2014/main" id="{F2883FA0-C118-D042-8F7A-3D8C78E3C4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632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30" name="Line 1054">
                  <a:extLst>
                    <a:ext uri="{FF2B5EF4-FFF2-40B4-BE49-F238E27FC236}">
                      <a16:creationId xmlns:a16="http://schemas.microsoft.com/office/drawing/2014/main" id="{FEE53BB2-0D9F-3046-8ECB-A80ABA6028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0" y="172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31" name="Line 1055">
                  <a:extLst>
                    <a:ext uri="{FF2B5EF4-FFF2-40B4-BE49-F238E27FC236}">
                      <a16:creationId xmlns:a16="http://schemas.microsoft.com/office/drawing/2014/main" id="{97409DFD-EF91-4D44-BC0B-EB58486D85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77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32" name="Line 1056">
                  <a:extLst>
                    <a:ext uri="{FF2B5EF4-FFF2-40B4-BE49-F238E27FC236}">
                      <a16:creationId xmlns:a16="http://schemas.microsoft.com/office/drawing/2014/main" id="{0A8E8E66-0716-8C45-9645-A1DBABA6B4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680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26" name="Oval 16">
                <a:extLst>
                  <a:ext uri="{FF2B5EF4-FFF2-40B4-BE49-F238E27FC236}">
                    <a16:creationId xmlns:a16="http://schemas.microsoft.com/office/drawing/2014/main" id="{9C70CB41-A50D-6E49-8051-324C7588B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2841" y="5079115"/>
                <a:ext cx="652462" cy="65246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 dirty="0"/>
              </a:p>
              <a:p>
                <a:pPr algn="ctr"/>
                <a:endParaRPr lang="en-US" sz="2400" dirty="0"/>
              </a:p>
            </p:txBody>
          </p:sp>
          <p:sp>
            <p:nvSpPr>
              <p:cNvPr id="127" name="Line 1055">
                <a:extLst>
                  <a:ext uri="{FF2B5EF4-FFF2-40B4-BE49-F238E27FC236}">
                    <a16:creationId xmlns:a16="http://schemas.microsoft.com/office/drawing/2014/main" id="{2B573D04-CD8B-CA42-9504-982BD150E3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4142050" y="3432502"/>
                <a:ext cx="3419" cy="7445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267949E0-6683-704D-BF26-8DD2E70B5DC3}"/>
                  </a:ext>
                </a:extLst>
              </p:cNvPr>
              <p:cNvGrpSpPr/>
              <p:nvPr/>
            </p:nvGrpSpPr>
            <p:grpSpPr>
              <a:xfrm>
                <a:off x="3234490" y="5743679"/>
                <a:ext cx="482144" cy="646139"/>
                <a:chOff x="7415996" y="5516686"/>
                <a:chExt cx="482144" cy="646139"/>
              </a:xfrm>
            </p:grpSpPr>
            <p:sp>
              <p:nvSpPr>
                <p:cNvPr id="221" name="Line 1067">
                  <a:extLst>
                    <a:ext uri="{FF2B5EF4-FFF2-40B4-BE49-F238E27FC236}">
                      <a16:creationId xmlns:a16="http://schemas.microsoft.com/office/drawing/2014/main" id="{8326BCAD-B2F1-AE4A-BD39-27C8FAAF0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58453" y="5516686"/>
                  <a:ext cx="0" cy="4039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22" name="Line 1072">
                  <a:extLst>
                    <a:ext uri="{FF2B5EF4-FFF2-40B4-BE49-F238E27FC236}">
                      <a16:creationId xmlns:a16="http://schemas.microsoft.com/office/drawing/2014/main" id="{E74A28F0-ADF7-3242-BD1C-877790ACA2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01895" y="6057436"/>
                  <a:ext cx="33528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23" name="Line 1073">
                  <a:extLst>
                    <a:ext uri="{FF2B5EF4-FFF2-40B4-BE49-F238E27FC236}">
                      <a16:creationId xmlns:a16="http://schemas.microsoft.com/office/drawing/2014/main" id="{55DC6DB0-FCD6-C949-96C0-03C1CD1E7D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04420" y="6162825"/>
                  <a:ext cx="13023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24" name="Line 1074">
                  <a:extLst>
                    <a:ext uri="{FF2B5EF4-FFF2-40B4-BE49-F238E27FC236}">
                      <a16:creationId xmlns:a16="http://schemas.microsoft.com/office/drawing/2014/main" id="{81A4DAF7-406F-A244-AB79-0FD9D50231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15996" y="5952046"/>
                  <a:ext cx="4821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88D844F4-CE71-BE4F-B18E-59B315D7A081}"/>
                      </a:ext>
                    </a:extLst>
                  </p:cNvPr>
                  <p:cNvSpPr txBox="1"/>
                  <p:nvPr/>
                </p:nvSpPr>
                <p:spPr>
                  <a:xfrm>
                    <a:off x="4366731" y="4937324"/>
                    <a:ext cx="746122" cy="38705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.5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88D844F4-CE71-BE4F-B18E-59B315D7A0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6731" y="4937324"/>
                    <a:ext cx="746122" cy="38705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333" t="-8000" r="-8333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3B7FFFB-08EA-1B42-8A41-3DE6B265E71B}"/>
                  </a:ext>
                </a:extLst>
              </p:cNvPr>
              <p:cNvSpPr txBox="1"/>
              <p:nvPr/>
            </p:nvSpPr>
            <p:spPr>
              <a:xfrm>
                <a:off x="3334220" y="3645843"/>
                <a:ext cx="363265" cy="425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1</a:t>
                </a:r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4C968B3-F896-FF4F-9BD4-377E94E3C25A}"/>
                  </a:ext>
                </a:extLst>
              </p:cNvPr>
              <p:cNvCxnSpPr/>
              <p:nvPr/>
            </p:nvCxnSpPr>
            <p:spPr>
              <a:xfrm flipV="1">
                <a:off x="3475562" y="5209627"/>
                <a:ext cx="0" cy="4202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6CAFD232-DCF3-1F4B-BEFA-C79A048BB8D3}"/>
                  </a:ext>
                </a:extLst>
              </p:cNvPr>
              <p:cNvGrpSpPr/>
              <p:nvPr/>
            </p:nvGrpSpPr>
            <p:grpSpPr>
              <a:xfrm>
                <a:off x="3917656" y="5738422"/>
                <a:ext cx="482144" cy="646139"/>
                <a:chOff x="7415996" y="5516686"/>
                <a:chExt cx="482144" cy="646139"/>
              </a:xfrm>
            </p:grpSpPr>
            <p:sp>
              <p:nvSpPr>
                <p:cNvPr id="217" name="Line 1067">
                  <a:extLst>
                    <a:ext uri="{FF2B5EF4-FFF2-40B4-BE49-F238E27FC236}">
                      <a16:creationId xmlns:a16="http://schemas.microsoft.com/office/drawing/2014/main" id="{8134B280-201D-A749-8483-516BC1DE0B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58453" y="5516686"/>
                  <a:ext cx="0" cy="4039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18" name="Line 1072">
                  <a:extLst>
                    <a:ext uri="{FF2B5EF4-FFF2-40B4-BE49-F238E27FC236}">
                      <a16:creationId xmlns:a16="http://schemas.microsoft.com/office/drawing/2014/main" id="{BA9F911A-07F2-A541-B7D2-F5389400E8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01895" y="6057436"/>
                  <a:ext cx="33528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19" name="Line 1073">
                  <a:extLst>
                    <a:ext uri="{FF2B5EF4-FFF2-40B4-BE49-F238E27FC236}">
                      <a16:creationId xmlns:a16="http://schemas.microsoft.com/office/drawing/2014/main" id="{1CA711DF-1CD2-924F-893D-ECC82D6D91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04420" y="6162825"/>
                  <a:ext cx="13023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20" name="Line 1074">
                  <a:extLst>
                    <a:ext uri="{FF2B5EF4-FFF2-40B4-BE49-F238E27FC236}">
                      <a16:creationId xmlns:a16="http://schemas.microsoft.com/office/drawing/2014/main" id="{AFA4B119-506F-7542-92B8-FE771C8162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15996" y="5952046"/>
                  <a:ext cx="4821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33" name="Line 1055">
                <a:extLst>
                  <a:ext uri="{FF2B5EF4-FFF2-40B4-BE49-F238E27FC236}">
                    <a16:creationId xmlns:a16="http://schemas.microsoft.com/office/drawing/2014/main" id="{9A4EEA4D-1D53-684B-A15D-0A970F5C1A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3475757" y="4158473"/>
                <a:ext cx="59877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134" name="Line 1055">
                <a:extLst>
                  <a:ext uri="{FF2B5EF4-FFF2-40B4-BE49-F238E27FC236}">
                    <a16:creationId xmlns:a16="http://schemas.microsoft.com/office/drawing/2014/main" id="{48C55CD0-877B-8D41-A7E3-0314D93331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3794873" y="4087114"/>
                <a:ext cx="5859" cy="74977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135" name="Line 1055">
                <a:extLst>
                  <a:ext uri="{FF2B5EF4-FFF2-40B4-BE49-F238E27FC236}">
                    <a16:creationId xmlns:a16="http://schemas.microsoft.com/office/drawing/2014/main" id="{B63A2ADE-FB87-9649-8DE7-3F9E7AD9F8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3146014" y="4768564"/>
                <a:ext cx="59877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136" name="Oval 39">
                <a:extLst>
                  <a:ext uri="{FF2B5EF4-FFF2-40B4-BE49-F238E27FC236}">
                    <a16:creationId xmlns:a16="http://schemas.microsoft.com/office/drawing/2014/main" id="{FCF23735-5818-404A-87D7-79E015AC1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7207" y="3731648"/>
                <a:ext cx="127000" cy="13652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grpSp>
            <p:nvGrpSpPr>
              <p:cNvPr id="137" name="Group 1048">
                <a:extLst>
                  <a:ext uri="{FF2B5EF4-FFF2-40B4-BE49-F238E27FC236}">
                    <a16:creationId xmlns:a16="http://schemas.microsoft.com/office/drawing/2014/main" id="{63244AF8-58A3-1A48-B924-53B54F9092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4973362" y="3169933"/>
                <a:ext cx="293585" cy="1260778"/>
                <a:chOff x="3984" y="1344"/>
                <a:chExt cx="192" cy="576"/>
              </a:xfrm>
            </p:grpSpPr>
            <p:sp>
              <p:nvSpPr>
                <p:cNvPr id="209" name="Line 1049">
                  <a:extLst>
                    <a:ext uri="{FF2B5EF4-FFF2-40B4-BE49-F238E27FC236}">
                      <a16:creationId xmlns:a16="http://schemas.microsoft.com/office/drawing/2014/main" id="{A9D17890-2FFB-2449-A9D9-88E226F654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344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10" name="Line 1050">
                  <a:extLst>
                    <a:ext uri="{FF2B5EF4-FFF2-40B4-BE49-F238E27FC236}">
                      <a16:creationId xmlns:a16="http://schemas.microsoft.com/office/drawing/2014/main" id="{B29120B0-E9A9-1A44-B447-62EB63EFCB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48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11" name="Line 1051">
                  <a:extLst>
                    <a:ext uri="{FF2B5EF4-FFF2-40B4-BE49-F238E27FC236}">
                      <a16:creationId xmlns:a16="http://schemas.microsoft.com/office/drawing/2014/main" id="{B9CF0592-55B2-9946-86CF-BC3E92CBB0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536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12" name="Line 1052">
                  <a:extLst>
                    <a:ext uri="{FF2B5EF4-FFF2-40B4-BE49-F238E27FC236}">
                      <a16:creationId xmlns:a16="http://schemas.microsoft.com/office/drawing/2014/main" id="{8EFE13CA-8193-4046-A303-603F781894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584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13" name="Line 1053">
                  <a:extLst>
                    <a:ext uri="{FF2B5EF4-FFF2-40B4-BE49-F238E27FC236}">
                      <a16:creationId xmlns:a16="http://schemas.microsoft.com/office/drawing/2014/main" id="{B309557B-BE00-534C-9BAF-F0257B8C07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632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14" name="Line 1054">
                  <a:extLst>
                    <a:ext uri="{FF2B5EF4-FFF2-40B4-BE49-F238E27FC236}">
                      <a16:creationId xmlns:a16="http://schemas.microsoft.com/office/drawing/2014/main" id="{11950FAC-1CFA-4443-B0F5-2AEC01769E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0" y="172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15" name="Line 1055">
                  <a:extLst>
                    <a:ext uri="{FF2B5EF4-FFF2-40B4-BE49-F238E27FC236}">
                      <a16:creationId xmlns:a16="http://schemas.microsoft.com/office/drawing/2014/main" id="{A21FE70A-4925-5042-8C1B-29FC303C72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77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16" name="Line 1056">
                  <a:extLst>
                    <a:ext uri="{FF2B5EF4-FFF2-40B4-BE49-F238E27FC236}">
                      <a16:creationId xmlns:a16="http://schemas.microsoft.com/office/drawing/2014/main" id="{73E75100-0852-594C-8EE8-8BE5F3C971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680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grpSp>
            <p:nvGrpSpPr>
              <p:cNvPr id="138" name="Group 1048">
                <a:extLst>
                  <a:ext uri="{FF2B5EF4-FFF2-40B4-BE49-F238E27FC236}">
                    <a16:creationId xmlns:a16="http://schemas.microsoft.com/office/drawing/2014/main" id="{5E6C3D2F-C5DF-E047-81C7-609780C82E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90740" y="4482130"/>
                <a:ext cx="293585" cy="1260778"/>
                <a:chOff x="3984" y="1344"/>
                <a:chExt cx="192" cy="576"/>
              </a:xfrm>
            </p:grpSpPr>
            <p:sp>
              <p:nvSpPr>
                <p:cNvPr id="201" name="Line 1049">
                  <a:extLst>
                    <a:ext uri="{FF2B5EF4-FFF2-40B4-BE49-F238E27FC236}">
                      <a16:creationId xmlns:a16="http://schemas.microsoft.com/office/drawing/2014/main" id="{9823CBF7-6A5A-5E46-8533-6861084627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344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02" name="Line 1050">
                  <a:extLst>
                    <a:ext uri="{FF2B5EF4-FFF2-40B4-BE49-F238E27FC236}">
                      <a16:creationId xmlns:a16="http://schemas.microsoft.com/office/drawing/2014/main" id="{C6B15C80-8FCF-2C40-ACEF-288C41513A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48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03" name="Line 1051">
                  <a:extLst>
                    <a:ext uri="{FF2B5EF4-FFF2-40B4-BE49-F238E27FC236}">
                      <a16:creationId xmlns:a16="http://schemas.microsoft.com/office/drawing/2014/main" id="{61E53F2C-5D44-D545-B305-D73E022ADD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536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04" name="Line 1052">
                  <a:extLst>
                    <a:ext uri="{FF2B5EF4-FFF2-40B4-BE49-F238E27FC236}">
                      <a16:creationId xmlns:a16="http://schemas.microsoft.com/office/drawing/2014/main" id="{96A51545-CBB9-EC44-94BB-30BE2CED28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584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05" name="Line 1053">
                  <a:extLst>
                    <a:ext uri="{FF2B5EF4-FFF2-40B4-BE49-F238E27FC236}">
                      <a16:creationId xmlns:a16="http://schemas.microsoft.com/office/drawing/2014/main" id="{FE0430D9-64CD-0B4C-BF8E-8905B3A827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632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06" name="Line 1054">
                  <a:extLst>
                    <a:ext uri="{FF2B5EF4-FFF2-40B4-BE49-F238E27FC236}">
                      <a16:creationId xmlns:a16="http://schemas.microsoft.com/office/drawing/2014/main" id="{861B2955-F160-DB40-9743-79845B7632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0" y="172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07" name="Line 1055">
                  <a:extLst>
                    <a:ext uri="{FF2B5EF4-FFF2-40B4-BE49-F238E27FC236}">
                      <a16:creationId xmlns:a16="http://schemas.microsoft.com/office/drawing/2014/main" id="{AFC250BF-07C0-DD41-AE45-338F2757E9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77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08" name="Line 1056">
                  <a:extLst>
                    <a:ext uri="{FF2B5EF4-FFF2-40B4-BE49-F238E27FC236}">
                      <a16:creationId xmlns:a16="http://schemas.microsoft.com/office/drawing/2014/main" id="{3CC9B027-EBD4-294A-AACA-14C6DB82DC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680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39" name="Line 1055">
                <a:extLst>
                  <a:ext uri="{FF2B5EF4-FFF2-40B4-BE49-F238E27FC236}">
                    <a16:creationId xmlns:a16="http://schemas.microsoft.com/office/drawing/2014/main" id="{003F75DE-BEA6-6C48-B82A-82C325C23A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5990638" y="3427637"/>
                <a:ext cx="3419" cy="7445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B1837B9F-AAA8-8F47-9310-3555C01AB938}"/>
                  </a:ext>
                </a:extLst>
              </p:cNvPr>
              <p:cNvGrpSpPr/>
              <p:nvPr/>
            </p:nvGrpSpPr>
            <p:grpSpPr>
              <a:xfrm>
                <a:off x="6096360" y="5708932"/>
                <a:ext cx="482144" cy="646139"/>
                <a:chOff x="7415996" y="5516686"/>
                <a:chExt cx="482144" cy="646139"/>
              </a:xfrm>
            </p:grpSpPr>
            <p:sp>
              <p:nvSpPr>
                <p:cNvPr id="197" name="Line 1067">
                  <a:extLst>
                    <a:ext uri="{FF2B5EF4-FFF2-40B4-BE49-F238E27FC236}">
                      <a16:creationId xmlns:a16="http://schemas.microsoft.com/office/drawing/2014/main" id="{C9FF8B01-EC6A-E642-958A-748C232E83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58453" y="5516686"/>
                  <a:ext cx="0" cy="4039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98" name="Line 1072">
                  <a:extLst>
                    <a:ext uri="{FF2B5EF4-FFF2-40B4-BE49-F238E27FC236}">
                      <a16:creationId xmlns:a16="http://schemas.microsoft.com/office/drawing/2014/main" id="{3400BE15-9518-3D45-A2C3-452721D2E7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01895" y="6057436"/>
                  <a:ext cx="33528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99" name="Line 1073">
                  <a:extLst>
                    <a:ext uri="{FF2B5EF4-FFF2-40B4-BE49-F238E27FC236}">
                      <a16:creationId xmlns:a16="http://schemas.microsoft.com/office/drawing/2014/main" id="{82E6AFD5-9D40-3F4F-BDEB-273D97FE16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04420" y="6162825"/>
                  <a:ext cx="13023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200" name="Line 1074">
                  <a:extLst>
                    <a:ext uri="{FF2B5EF4-FFF2-40B4-BE49-F238E27FC236}">
                      <a16:creationId xmlns:a16="http://schemas.microsoft.com/office/drawing/2014/main" id="{847AEE4E-BB92-114C-A3DE-3157F01563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15996" y="5952046"/>
                  <a:ext cx="4821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41" name="Line 1055">
                <a:extLst>
                  <a:ext uri="{FF2B5EF4-FFF2-40B4-BE49-F238E27FC236}">
                    <a16:creationId xmlns:a16="http://schemas.microsoft.com/office/drawing/2014/main" id="{E3E9264D-E384-A546-8B12-B9597A8C7C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5979172" y="4217521"/>
                <a:ext cx="723070" cy="649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F3F03694-F5C9-264F-8C18-49C1BAE41A04}"/>
                      </a:ext>
                    </a:extLst>
                  </p:cNvPr>
                  <p:cNvSpPr txBox="1"/>
                  <p:nvPr/>
                </p:nvSpPr>
                <p:spPr>
                  <a:xfrm>
                    <a:off x="4762259" y="3269991"/>
                    <a:ext cx="1104950" cy="38705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33 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F3F03694-F5C9-264F-8C18-49C1BAE41A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2259" y="3269991"/>
                    <a:ext cx="1104950" cy="38705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714" t="-8000" r="-5714" b="-3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72F6BAB5-51DE-2C4B-8EC8-F7AF3AF9108D}"/>
                      </a:ext>
                    </a:extLst>
                  </p:cNvPr>
                  <p:cNvSpPr txBox="1"/>
                  <p:nvPr/>
                </p:nvSpPr>
                <p:spPr>
                  <a:xfrm>
                    <a:off x="5487616" y="4969056"/>
                    <a:ext cx="746122" cy="38705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.2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72F6BAB5-51DE-2C4B-8EC8-F7AF3AF910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7616" y="4969056"/>
                    <a:ext cx="746122" cy="38705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8333" t="-8000" r="-8333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8863EB5-6A52-ED45-ACA8-0E0DFC898100}"/>
                  </a:ext>
                </a:extLst>
              </p:cNvPr>
              <p:cNvSpPr txBox="1"/>
              <p:nvPr/>
            </p:nvSpPr>
            <p:spPr>
              <a:xfrm>
                <a:off x="6186589" y="3401257"/>
                <a:ext cx="363265" cy="425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2</a:t>
                </a:r>
              </a:p>
            </p:txBody>
          </p:sp>
          <p:sp>
            <p:nvSpPr>
              <p:cNvPr id="149" name="Oval 38">
                <a:extLst>
                  <a:ext uri="{FF2B5EF4-FFF2-40B4-BE49-F238E27FC236}">
                    <a16:creationId xmlns:a16="http://schemas.microsoft.com/office/drawing/2014/main" id="{79A67257-1D89-9246-A096-B09BA2DA5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1392" y="3731648"/>
                <a:ext cx="127000" cy="13652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D0B5AE54-12F1-BA42-B4F2-FB38E682DCCF}"/>
                  </a:ext>
                </a:extLst>
              </p:cNvPr>
              <p:cNvSpPr txBox="1"/>
              <p:nvPr/>
            </p:nvSpPr>
            <p:spPr>
              <a:xfrm>
                <a:off x="8251485" y="3602478"/>
                <a:ext cx="363265" cy="425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</a:t>
                </a:r>
              </a:p>
            </p:txBody>
          </p:sp>
          <p:grpSp>
            <p:nvGrpSpPr>
              <p:cNvPr id="152" name="Group 1048">
                <a:extLst>
                  <a:ext uri="{FF2B5EF4-FFF2-40B4-BE49-F238E27FC236}">
                    <a16:creationId xmlns:a16="http://schemas.microsoft.com/office/drawing/2014/main" id="{CF17BA86-67B4-AD4E-9C9D-9B106AD2B0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7231778" y="3169521"/>
                <a:ext cx="293585" cy="1260778"/>
                <a:chOff x="3984" y="1344"/>
                <a:chExt cx="192" cy="576"/>
              </a:xfrm>
            </p:grpSpPr>
            <p:sp>
              <p:nvSpPr>
                <p:cNvPr id="181" name="Line 1049">
                  <a:extLst>
                    <a:ext uri="{FF2B5EF4-FFF2-40B4-BE49-F238E27FC236}">
                      <a16:creationId xmlns:a16="http://schemas.microsoft.com/office/drawing/2014/main" id="{76538A16-F3B5-FE4A-B7BF-59D77DD88C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344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82" name="Line 1050">
                  <a:extLst>
                    <a:ext uri="{FF2B5EF4-FFF2-40B4-BE49-F238E27FC236}">
                      <a16:creationId xmlns:a16="http://schemas.microsoft.com/office/drawing/2014/main" id="{8DD1A8E7-05CD-644F-B5FE-68BCE6B68E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48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83" name="Line 1051">
                  <a:extLst>
                    <a:ext uri="{FF2B5EF4-FFF2-40B4-BE49-F238E27FC236}">
                      <a16:creationId xmlns:a16="http://schemas.microsoft.com/office/drawing/2014/main" id="{C62BF40B-9633-9442-ABBA-1101384FC2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536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84" name="Line 1052">
                  <a:extLst>
                    <a:ext uri="{FF2B5EF4-FFF2-40B4-BE49-F238E27FC236}">
                      <a16:creationId xmlns:a16="http://schemas.microsoft.com/office/drawing/2014/main" id="{163F2919-10E5-704F-8E2C-9AA135E735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584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85" name="Line 1053">
                  <a:extLst>
                    <a:ext uri="{FF2B5EF4-FFF2-40B4-BE49-F238E27FC236}">
                      <a16:creationId xmlns:a16="http://schemas.microsoft.com/office/drawing/2014/main" id="{2021523C-AA95-AA4A-ACFA-DBCC71D4D2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632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86" name="Line 1054">
                  <a:extLst>
                    <a:ext uri="{FF2B5EF4-FFF2-40B4-BE49-F238E27FC236}">
                      <a16:creationId xmlns:a16="http://schemas.microsoft.com/office/drawing/2014/main" id="{4432BAAB-61BF-5F48-9A54-2A5FF8F027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0" y="172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87" name="Line 1055">
                  <a:extLst>
                    <a:ext uri="{FF2B5EF4-FFF2-40B4-BE49-F238E27FC236}">
                      <a16:creationId xmlns:a16="http://schemas.microsoft.com/office/drawing/2014/main" id="{54697852-0796-ED4C-83A9-13FB6EC9FA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77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88" name="Line 1056">
                  <a:extLst>
                    <a:ext uri="{FF2B5EF4-FFF2-40B4-BE49-F238E27FC236}">
                      <a16:creationId xmlns:a16="http://schemas.microsoft.com/office/drawing/2014/main" id="{902F78FA-D45D-6249-BF48-FB72F356E6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680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53" name="Line 1055">
                <a:extLst>
                  <a:ext uri="{FF2B5EF4-FFF2-40B4-BE49-F238E27FC236}">
                    <a16:creationId xmlns:a16="http://schemas.microsoft.com/office/drawing/2014/main" id="{4B76B204-7DF5-3E49-8C90-44FFB8C5F1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6552021" y="3436988"/>
                <a:ext cx="3282" cy="7258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C638B6CE-CF42-2D45-AC0C-81609D55BA74}"/>
                      </a:ext>
                    </a:extLst>
                  </p:cNvPr>
                  <p:cNvSpPr txBox="1"/>
                  <p:nvPr/>
                </p:nvSpPr>
                <p:spPr>
                  <a:xfrm>
                    <a:off x="6819784" y="5232073"/>
                    <a:ext cx="437427" cy="38705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C638B6CE-CF42-2D45-AC0C-81609D55BA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9784" y="5232073"/>
                    <a:ext cx="437427" cy="38705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5000" r="-53571"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56" name="Group 1048">
                <a:extLst>
                  <a:ext uri="{FF2B5EF4-FFF2-40B4-BE49-F238E27FC236}">
                    <a16:creationId xmlns:a16="http://schemas.microsoft.com/office/drawing/2014/main" id="{15CFF60D-25E4-2942-8BF2-49AF53CAB6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64823" y="4470800"/>
                <a:ext cx="293585" cy="1260778"/>
                <a:chOff x="3984" y="1344"/>
                <a:chExt cx="192" cy="576"/>
              </a:xfrm>
            </p:grpSpPr>
            <p:sp>
              <p:nvSpPr>
                <p:cNvPr id="173" name="Line 1049">
                  <a:extLst>
                    <a:ext uri="{FF2B5EF4-FFF2-40B4-BE49-F238E27FC236}">
                      <a16:creationId xmlns:a16="http://schemas.microsoft.com/office/drawing/2014/main" id="{A5786BA5-C083-F743-B264-F68FDF5496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344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74" name="Line 1050">
                  <a:extLst>
                    <a:ext uri="{FF2B5EF4-FFF2-40B4-BE49-F238E27FC236}">
                      <a16:creationId xmlns:a16="http://schemas.microsoft.com/office/drawing/2014/main" id="{53324103-BD62-CB46-AA57-ED9D24E05D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48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75" name="Line 1051">
                  <a:extLst>
                    <a:ext uri="{FF2B5EF4-FFF2-40B4-BE49-F238E27FC236}">
                      <a16:creationId xmlns:a16="http://schemas.microsoft.com/office/drawing/2014/main" id="{414E2DF8-A812-4C44-8530-5BD793D825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536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76" name="Line 1052">
                  <a:extLst>
                    <a:ext uri="{FF2B5EF4-FFF2-40B4-BE49-F238E27FC236}">
                      <a16:creationId xmlns:a16="http://schemas.microsoft.com/office/drawing/2014/main" id="{5F771066-DE4E-E243-9CB7-BAF055AB71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584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77" name="Line 1053">
                  <a:extLst>
                    <a:ext uri="{FF2B5EF4-FFF2-40B4-BE49-F238E27FC236}">
                      <a16:creationId xmlns:a16="http://schemas.microsoft.com/office/drawing/2014/main" id="{DE8115AD-7A9F-904C-A4B8-963AA2A28D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632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78" name="Line 1054">
                  <a:extLst>
                    <a:ext uri="{FF2B5EF4-FFF2-40B4-BE49-F238E27FC236}">
                      <a16:creationId xmlns:a16="http://schemas.microsoft.com/office/drawing/2014/main" id="{257B1A85-5E04-034B-AF8D-416590BDDF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0" y="172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79" name="Line 1055">
                  <a:extLst>
                    <a:ext uri="{FF2B5EF4-FFF2-40B4-BE49-F238E27FC236}">
                      <a16:creationId xmlns:a16="http://schemas.microsoft.com/office/drawing/2014/main" id="{C0A4C84E-0EA1-F44E-9D48-547CD8E4DD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77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80" name="Line 1056">
                  <a:extLst>
                    <a:ext uri="{FF2B5EF4-FFF2-40B4-BE49-F238E27FC236}">
                      <a16:creationId xmlns:a16="http://schemas.microsoft.com/office/drawing/2014/main" id="{2DCAAA1E-F652-B94F-A440-353B7AB714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680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57" name="Oval 16">
                <a:extLst>
                  <a:ext uri="{FF2B5EF4-FFF2-40B4-BE49-F238E27FC236}">
                    <a16:creationId xmlns:a16="http://schemas.microsoft.com/office/drawing/2014/main" id="{4BF61D42-B464-9F48-B244-FB2C19D9AE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5728" y="5072271"/>
                <a:ext cx="652462" cy="65246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 dirty="0"/>
              </a:p>
              <a:p>
                <a:pPr algn="ctr"/>
                <a:endParaRPr lang="en-US" sz="2400" dirty="0"/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3BCF4015-D050-7442-9D4A-74F76D335655}"/>
                  </a:ext>
                </a:extLst>
              </p:cNvPr>
              <p:cNvGrpSpPr/>
              <p:nvPr/>
            </p:nvGrpSpPr>
            <p:grpSpPr>
              <a:xfrm>
                <a:off x="7487377" y="5736835"/>
                <a:ext cx="482144" cy="646139"/>
                <a:chOff x="7415996" y="5516686"/>
                <a:chExt cx="482144" cy="646139"/>
              </a:xfrm>
            </p:grpSpPr>
            <p:sp>
              <p:nvSpPr>
                <p:cNvPr id="169" name="Line 1067">
                  <a:extLst>
                    <a:ext uri="{FF2B5EF4-FFF2-40B4-BE49-F238E27FC236}">
                      <a16:creationId xmlns:a16="http://schemas.microsoft.com/office/drawing/2014/main" id="{D812BB2D-1503-3143-B2BE-DFFB5C4599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58453" y="5516686"/>
                  <a:ext cx="0" cy="4039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70" name="Line 1072">
                  <a:extLst>
                    <a:ext uri="{FF2B5EF4-FFF2-40B4-BE49-F238E27FC236}">
                      <a16:creationId xmlns:a16="http://schemas.microsoft.com/office/drawing/2014/main" id="{00EC4A53-C9E4-CB4E-9A4C-309863422C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01895" y="6057436"/>
                  <a:ext cx="33528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71" name="Line 1073">
                  <a:extLst>
                    <a:ext uri="{FF2B5EF4-FFF2-40B4-BE49-F238E27FC236}">
                      <a16:creationId xmlns:a16="http://schemas.microsoft.com/office/drawing/2014/main" id="{DA7F6853-959A-7049-97AE-74A5964776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04420" y="6162825"/>
                  <a:ext cx="13023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72" name="Line 1074">
                  <a:extLst>
                    <a:ext uri="{FF2B5EF4-FFF2-40B4-BE49-F238E27FC236}">
                      <a16:creationId xmlns:a16="http://schemas.microsoft.com/office/drawing/2014/main" id="{75F9B525-3512-5743-8AF3-85D69989D2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15996" y="5952046"/>
                  <a:ext cx="4821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1519F7A9-40EE-9647-B16D-DCD7223E9597}"/>
                      </a:ext>
                    </a:extLst>
                  </p:cNvPr>
                  <p:cNvSpPr txBox="1"/>
                  <p:nvPr/>
                </p:nvSpPr>
                <p:spPr>
                  <a:xfrm>
                    <a:off x="8619341" y="5018117"/>
                    <a:ext cx="708143" cy="38705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1519F7A9-40EE-9647-B16D-DCD7223E95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19341" y="5018117"/>
                    <a:ext cx="708143" cy="38705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3846" b="-346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4B50E4DC-7438-FE41-9498-28CF446A45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8449" y="5202783"/>
                <a:ext cx="0" cy="4202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B7BF29B4-B943-B642-90A4-944FF87B53D0}"/>
                  </a:ext>
                </a:extLst>
              </p:cNvPr>
              <p:cNvGrpSpPr/>
              <p:nvPr/>
            </p:nvGrpSpPr>
            <p:grpSpPr>
              <a:xfrm>
                <a:off x="8170543" y="5731578"/>
                <a:ext cx="482144" cy="646139"/>
                <a:chOff x="7415996" y="5516686"/>
                <a:chExt cx="482144" cy="646139"/>
              </a:xfrm>
            </p:grpSpPr>
            <p:sp>
              <p:nvSpPr>
                <p:cNvPr id="165" name="Line 1067">
                  <a:extLst>
                    <a:ext uri="{FF2B5EF4-FFF2-40B4-BE49-F238E27FC236}">
                      <a16:creationId xmlns:a16="http://schemas.microsoft.com/office/drawing/2014/main" id="{D9885FCA-4984-7C40-AC42-AA487166D6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58453" y="5516686"/>
                  <a:ext cx="0" cy="4039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66" name="Line 1072">
                  <a:extLst>
                    <a:ext uri="{FF2B5EF4-FFF2-40B4-BE49-F238E27FC236}">
                      <a16:creationId xmlns:a16="http://schemas.microsoft.com/office/drawing/2014/main" id="{F4321E5C-5931-8843-9DD1-934D13FEBF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01895" y="6057436"/>
                  <a:ext cx="33528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67" name="Line 1073">
                  <a:extLst>
                    <a:ext uri="{FF2B5EF4-FFF2-40B4-BE49-F238E27FC236}">
                      <a16:creationId xmlns:a16="http://schemas.microsoft.com/office/drawing/2014/main" id="{0049E229-B563-D442-B9F2-4E9369F43E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04420" y="6162825"/>
                  <a:ext cx="13023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68" name="Line 1074">
                  <a:extLst>
                    <a:ext uri="{FF2B5EF4-FFF2-40B4-BE49-F238E27FC236}">
                      <a16:creationId xmlns:a16="http://schemas.microsoft.com/office/drawing/2014/main" id="{476AF094-A13A-404E-9113-07027C8DDB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15996" y="5952046"/>
                  <a:ext cx="4821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62" name="Line 1055">
                <a:extLst>
                  <a:ext uri="{FF2B5EF4-FFF2-40B4-BE49-F238E27FC236}">
                    <a16:creationId xmlns:a16="http://schemas.microsoft.com/office/drawing/2014/main" id="{9E63E703-0025-9C43-B49E-7ABA675DEB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7728644" y="4151629"/>
                <a:ext cx="59877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163" name="Line 1055">
                <a:extLst>
                  <a:ext uri="{FF2B5EF4-FFF2-40B4-BE49-F238E27FC236}">
                    <a16:creationId xmlns:a16="http://schemas.microsoft.com/office/drawing/2014/main" id="{F68F0E8E-8F6F-594C-922F-8622DFCE35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8047760" y="4080270"/>
                <a:ext cx="5859" cy="74977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164" name="Line 1055">
                <a:extLst>
                  <a:ext uri="{FF2B5EF4-FFF2-40B4-BE49-F238E27FC236}">
                    <a16:creationId xmlns:a16="http://schemas.microsoft.com/office/drawing/2014/main" id="{D6C15381-BA98-DC41-B2A2-0142128B30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7398901" y="4761720"/>
                <a:ext cx="59877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3CC0B31F-8AA2-674E-B753-AA623441ED1C}"/>
                    </a:ext>
                  </a:extLst>
                </p:cNvPr>
                <p:cNvSpPr txBox="1"/>
                <p:nvPr/>
              </p:nvSpPr>
              <p:spPr>
                <a:xfrm>
                  <a:off x="4454279" y="3012816"/>
                  <a:ext cx="1104950" cy="3870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0.16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3CC0B31F-8AA2-674E-B753-AA623441ED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279" y="3012816"/>
                  <a:ext cx="1104950" cy="387051"/>
                </a:xfrm>
                <a:prstGeom prst="rect">
                  <a:avLst/>
                </a:prstGeom>
                <a:blipFill>
                  <a:blip r:embed="rId9"/>
                  <a:stretch>
                    <a:fillRect l="-5714" t="-8000" r="-5714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16EF2B0B-DBCB-EE4B-BD8D-3AD85E9EC1F8}"/>
                  </a:ext>
                </a:extLst>
              </p:cNvPr>
              <p:cNvSpPr txBox="1"/>
              <p:nvPr/>
            </p:nvSpPr>
            <p:spPr>
              <a:xfrm>
                <a:off x="7209051" y="5151905"/>
                <a:ext cx="3973844" cy="1008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.833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−0.333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−0.333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−0.166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−0.166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1.116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16EF2B0B-DBCB-EE4B-BD8D-3AD85E9EC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051" y="5151905"/>
                <a:ext cx="3973844" cy="1008481"/>
              </a:xfrm>
              <a:prstGeom prst="rect">
                <a:avLst/>
              </a:prstGeom>
              <a:blipFill>
                <a:blip r:embed="rId14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2280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6835-09E1-AB49-9D3B-A40CDA02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8.6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B8EAF-3212-4849-86CB-F433E056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4A96-7797-934A-9873-8BB86EC279F5}" type="slidenum">
              <a:rPr lang="en-GB" smtClean="0"/>
              <a:pPr/>
              <a:t>58</a:t>
            </a:fld>
            <a:endParaRPr lang="en-GB" sz="1400" dirty="0">
              <a:latin typeface="Times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CEA0A-B56C-6848-833F-69EBE30B58C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661150"/>
            <a:ext cx="3983038" cy="23177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DE9BFF-75A6-0B47-868C-55EA39EF7627}"/>
              </a:ext>
            </a:extLst>
          </p:cNvPr>
          <p:cNvSpPr txBox="1"/>
          <p:nvPr/>
        </p:nvSpPr>
        <p:spPr>
          <a:xfrm>
            <a:off x="718323" y="1417983"/>
            <a:ext cx="101240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Modify the admittance matrix built in Example 8.2 to reflect the addition of a 2S </a:t>
            </a:r>
          </a:p>
          <a:p>
            <a:r>
              <a:rPr lang="en-US" sz="2400" dirty="0"/>
              <a:t>admittance between nodes 1 and 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C70911-7998-FD45-9F44-DCE2201E206C}"/>
              </a:ext>
            </a:extLst>
          </p:cNvPr>
          <p:cNvGrpSpPr/>
          <p:nvPr/>
        </p:nvGrpSpPr>
        <p:grpSpPr>
          <a:xfrm>
            <a:off x="280896" y="2483531"/>
            <a:ext cx="6646286" cy="4072076"/>
            <a:chOff x="280896" y="2483531"/>
            <a:chExt cx="6646286" cy="4072076"/>
          </a:xfrm>
        </p:grpSpPr>
        <p:sp>
          <p:nvSpPr>
            <p:cNvPr id="9" name="Oval 38">
              <a:extLst>
                <a:ext uri="{FF2B5EF4-FFF2-40B4-BE49-F238E27FC236}">
                  <a16:creationId xmlns:a16="http://schemas.microsoft.com/office/drawing/2014/main" id="{509EB718-674C-BD43-BFA2-F47B20D4D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097" y="3912205"/>
              <a:ext cx="127000" cy="1365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39660B0-4A50-B64E-A14B-777900F44280}"/>
                    </a:ext>
                  </a:extLst>
                </p:cNvPr>
                <p:cNvSpPr txBox="1"/>
                <p:nvPr/>
              </p:nvSpPr>
              <p:spPr>
                <a:xfrm>
                  <a:off x="280896" y="5404706"/>
                  <a:ext cx="43742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39660B0-4A50-B64E-A14B-777900F442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896" y="5404706"/>
                  <a:ext cx="437427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7143" r="-1714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48">
              <a:extLst>
                <a:ext uri="{FF2B5EF4-FFF2-40B4-BE49-F238E27FC236}">
                  <a16:creationId xmlns:a16="http://schemas.microsoft.com/office/drawing/2014/main" id="{F5907146-B1A5-6E4F-98B1-A348A330B1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1634" y="4643433"/>
              <a:ext cx="293585" cy="1260778"/>
              <a:chOff x="3984" y="1344"/>
              <a:chExt cx="192" cy="576"/>
            </a:xfrm>
          </p:grpSpPr>
          <p:sp>
            <p:nvSpPr>
              <p:cNvPr id="111" name="Line 1049">
                <a:extLst>
                  <a:ext uri="{FF2B5EF4-FFF2-40B4-BE49-F238E27FC236}">
                    <a16:creationId xmlns:a16="http://schemas.microsoft.com/office/drawing/2014/main" id="{527C97A5-F9FA-8345-BB35-DDC8804E75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" name="Line 1050">
                <a:extLst>
                  <a:ext uri="{FF2B5EF4-FFF2-40B4-BE49-F238E27FC236}">
                    <a16:creationId xmlns:a16="http://schemas.microsoft.com/office/drawing/2014/main" id="{FC89782A-EFD1-5F42-A139-21FD67B3C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48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Line 1051">
                <a:extLst>
                  <a:ext uri="{FF2B5EF4-FFF2-40B4-BE49-F238E27FC236}">
                    <a16:creationId xmlns:a16="http://schemas.microsoft.com/office/drawing/2014/main" id="{E59998B1-BFA4-6247-B2FB-B4D1AF6E25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536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Line 1052">
                <a:extLst>
                  <a:ext uri="{FF2B5EF4-FFF2-40B4-BE49-F238E27FC236}">
                    <a16:creationId xmlns:a16="http://schemas.microsoft.com/office/drawing/2014/main" id="{2BD2B027-C1C2-FA40-B222-3628565F86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584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Line 1053">
                <a:extLst>
                  <a:ext uri="{FF2B5EF4-FFF2-40B4-BE49-F238E27FC236}">
                    <a16:creationId xmlns:a16="http://schemas.microsoft.com/office/drawing/2014/main" id="{AF7C5A88-328E-8649-9124-71795FFB80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632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1054">
                <a:extLst>
                  <a:ext uri="{FF2B5EF4-FFF2-40B4-BE49-F238E27FC236}">
                    <a16:creationId xmlns:a16="http://schemas.microsoft.com/office/drawing/2014/main" id="{88EF792C-CF2E-BD4D-B7EF-D7136802B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172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Line 1055">
                <a:extLst>
                  <a:ext uri="{FF2B5EF4-FFF2-40B4-BE49-F238E27FC236}">
                    <a16:creationId xmlns:a16="http://schemas.microsoft.com/office/drawing/2014/main" id="{6DF6C015-50B6-2040-B090-9B922FAE83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Line 1056">
                <a:extLst>
                  <a:ext uri="{FF2B5EF4-FFF2-40B4-BE49-F238E27FC236}">
                    <a16:creationId xmlns:a16="http://schemas.microsoft.com/office/drawing/2014/main" id="{1DC71C01-895C-D344-B240-4CFB77A7C9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680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" name="Oval 16">
              <a:extLst>
                <a:ext uri="{FF2B5EF4-FFF2-40B4-BE49-F238E27FC236}">
                  <a16:creationId xmlns:a16="http://schemas.microsoft.com/office/drawing/2014/main" id="{C8D2117F-C6AA-EB4F-BF16-02E9FA431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39" y="5244904"/>
              <a:ext cx="652462" cy="65246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 dirty="0"/>
            </a:p>
            <a:p>
              <a:pPr algn="ctr"/>
              <a:endParaRPr lang="en-US" sz="2800" dirty="0"/>
            </a:p>
          </p:txBody>
        </p:sp>
        <p:sp>
          <p:nvSpPr>
            <p:cNvPr id="13" name="Line 1055">
              <a:extLst>
                <a:ext uri="{FF2B5EF4-FFF2-40B4-BE49-F238E27FC236}">
                  <a16:creationId xmlns:a16="http://schemas.microsoft.com/office/drawing/2014/main" id="{3A407A71-9F16-204D-BB3F-827F5F7D89D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741748" y="3598291"/>
              <a:ext cx="3419" cy="7445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E6BB65-A6FF-234E-A8F3-BE84714A1E12}"/>
                </a:ext>
              </a:extLst>
            </p:cNvPr>
            <p:cNvGrpSpPr/>
            <p:nvPr/>
          </p:nvGrpSpPr>
          <p:grpSpPr>
            <a:xfrm>
              <a:off x="834188" y="5909468"/>
              <a:ext cx="482144" cy="646139"/>
              <a:chOff x="7415996" y="5516686"/>
              <a:chExt cx="482144" cy="646139"/>
            </a:xfrm>
          </p:grpSpPr>
          <p:sp>
            <p:nvSpPr>
              <p:cNvPr id="107" name="Line 1067">
                <a:extLst>
                  <a:ext uri="{FF2B5EF4-FFF2-40B4-BE49-F238E27FC236}">
                    <a16:creationId xmlns:a16="http://schemas.microsoft.com/office/drawing/2014/main" id="{DA24598A-C57D-5C41-8850-0308F2E37A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Line 1072">
                <a:extLst>
                  <a:ext uri="{FF2B5EF4-FFF2-40B4-BE49-F238E27FC236}">
                    <a16:creationId xmlns:a16="http://schemas.microsoft.com/office/drawing/2014/main" id="{D2FD67EC-E0CD-F542-BED2-B414DA58F4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Line 1073">
                <a:extLst>
                  <a:ext uri="{FF2B5EF4-FFF2-40B4-BE49-F238E27FC236}">
                    <a16:creationId xmlns:a16="http://schemas.microsoft.com/office/drawing/2014/main" id="{723C637E-3A60-E74F-907B-0219DDE82F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Line 1074">
                <a:extLst>
                  <a:ext uri="{FF2B5EF4-FFF2-40B4-BE49-F238E27FC236}">
                    <a16:creationId xmlns:a16="http://schemas.microsoft.com/office/drawing/2014/main" id="{BE191722-1BB3-FC4A-9942-341BFA280B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3AECB9A-6C8E-D04B-8526-B93C1BA77460}"/>
                    </a:ext>
                  </a:extLst>
                </p:cNvPr>
                <p:cNvSpPr txBox="1"/>
                <p:nvPr/>
              </p:nvSpPr>
              <p:spPr>
                <a:xfrm>
                  <a:off x="1966429" y="5103114"/>
                  <a:ext cx="70814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.5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3AECB9A-6C8E-D04B-8526-B93C1BA77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6429" y="5103114"/>
                  <a:ext cx="70814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714" t="-6452" r="-8929" b="-354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540F85-CA3A-7445-8FEC-8D2AD0648DFF}"/>
                </a:ext>
              </a:extLst>
            </p:cNvPr>
            <p:cNvSpPr txBox="1"/>
            <p:nvPr/>
          </p:nvSpPr>
          <p:spPr>
            <a:xfrm>
              <a:off x="933918" y="38116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ABC041C-6BBA-2E4C-8D0C-AF0D73AE07E6}"/>
                </a:ext>
              </a:extLst>
            </p:cNvPr>
            <p:cNvCxnSpPr/>
            <p:nvPr/>
          </p:nvCxnSpPr>
          <p:spPr>
            <a:xfrm flipV="1">
              <a:off x="1075260" y="5375416"/>
              <a:ext cx="0" cy="4202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7EF544-0172-5E48-904F-43C982C051DB}"/>
                </a:ext>
              </a:extLst>
            </p:cNvPr>
            <p:cNvGrpSpPr/>
            <p:nvPr/>
          </p:nvGrpSpPr>
          <p:grpSpPr>
            <a:xfrm>
              <a:off x="1517354" y="5904211"/>
              <a:ext cx="482144" cy="646139"/>
              <a:chOff x="7415996" y="5516686"/>
              <a:chExt cx="482144" cy="646139"/>
            </a:xfrm>
          </p:grpSpPr>
          <p:sp>
            <p:nvSpPr>
              <p:cNvPr id="103" name="Line 1067">
                <a:extLst>
                  <a:ext uri="{FF2B5EF4-FFF2-40B4-BE49-F238E27FC236}">
                    <a16:creationId xmlns:a16="http://schemas.microsoft.com/office/drawing/2014/main" id="{C9098492-504E-6B42-8B00-C366E1DB6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Line 1072">
                <a:extLst>
                  <a:ext uri="{FF2B5EF4-FFF2-40B4-BE49-F238E27FC236}">
                    <a16:creationId xmlns:a16="http://schemas.microsoft.com/office/drawing/2014/main" id="{4668FBD9-AACD-2746-BA9B-72C905F2F5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Line 1073">
                <a:extLst>
                  <a:ext uri="{FF2B5EF4-FFF2-40B4-BE49-F238E27FC236}">
                    <a16:creationId xmlns:a16="http://schemas.microsoft.com/office/drawing/2014/main" id="{6E7B942A-D17C-2049-A3F5-4AD2A5EEEF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Line 1074">
                <a:extLst>
                  <a:ext uri="{FF2B5EF4-FFF2-40B4-BE49-F238E27FC236}">
                    <a16:creationId xmlns:a16="http://schemas.microsoft.com/office/drawing/2014/main" id="{15045F0A-8B4D-1246-8104-1046964CEF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" name="Line 1055">
              <a:extLst>
                <a:ext uri="{FF2B5EF4-FFF2-40B4-BE49-F238E27FC236}">
                  <a16:creationId xmlns:a16="http://schemas.microsoft.com/office/drawing/2014/main" id="{A090808A-046E-BA42-9840-5BDE0C8D2D3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1075455" y="4324262"/>
              <a:ext cx="5987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055">
              <a:extLst>
                <a:ext uri="{FF2B5EF4-FFF2-40B4-BE49-F238E27FC236}">
                  <a16:creationId xmlns:a16="http://schemas.microsoft.com/office/drawing/2014/main" id="{D382AE8D-A325-4F46-A5A1-2B11C9925D6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394571" y="4252903"/>
              <a:ext cx="5859" cy="74977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055">
              <a:extLst>
                <a:ext uri="{FF2B5EF4-FFF2-40B4-BE49-F238E27FC236}">
                  <a16:creationId xmlns:a16="http://schemas.microsoft.com/office/drawing/2014/main" id="{DEE73435-26D0-2A45-BBF9-936352C94B2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745712" y="4934353"/>
              <a:ext cx="5987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39">
              <a:extLst>
                <a:ext uri="{FF2B5EF4-FFF2-40B4-BE49-F238E27FC236}">
                  <a16:creationId xmlns:a16="http://schemas.microsoft.com/office/drawing/2014/main" id="{3A85185C-0E77-1E41-8FF5-477969C44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6905" y="3897437"/>
              <a:ext cx="127000" cy="1365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grpSp>
          <p:nvGrpSpPr>
            <p:cNvPr id="23" name="Group 1048">
              <a:extLst>
                <a:ext uri="{FF2B5EF4-FFF2-40B4-BE49-F238E27FC236}">
                  <a16:creationId xmlns:a16="http://schemas.microsoft.com/office/drawing/2014/main" id="{0DA8912B-EF19-7E40-95F8-2178F2505A8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573060" y="3335722"/>
              <a:ext cx="293585" cy="1260778"/>
              <a:chOff x="3984" y="1344"/>
              <a:chExt cx="192" cy="576"/>
            </a:xfrm>
          </p:grpSpPr>
          <p:sp>
            <p:nvSpPr>
              <p:cNvPr id="95" name="Line 1049">
                <a:extLst>
                  <a:ext uri="{FF2B5EF4-FFF2-40B4-BE49-F238E27FC236}">
                    <a16:creationId xmlns:a16="http://schemas.microsoft.com/office/drawing/2014/main" id="{6DB13C0A-D646-284D-A92F-CCBD03EFA7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Line 1050">
                <a:extLst>
                  <a:ext uri="{FF2B5EF4-FFF2-40B4-BE49-F238E27FC236}">
                    <a16:creationId xmlns:a16="http://schemas.microsoft.com/office/drawing/2014/main" id="{E57716FA-7DF0-7E4B-B810-58E5B574D7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48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1051">
                <a:extLst>
                  <a:ext uri="{FF2B5EF4-FFF2-40B4-BE49-F238E27FC236}">
                    <a16:creationId xmlns:a16="http://schemas.microsoft.com/office/drawing/2014/main" id="{7974C002-BD04-9842-8438-AA7BD5EB99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536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Line 1052">
                <a:extLst>
                  <a:ext uri="{FF2B5EF4-FFF2-40B4-BE49-F238E27FC236}">
                    <a16:creationId xmlns:a16="http://schemas.microsoft.com/office/drawing/2014/main" id="{1DFC51BE-39F2-F241-908D-45D1260955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584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Line 1053">
                <a:extLst>
                  <a:ext uri="{FF2B5EF4-FFF2-40B4-BE49-F238E27FC236}">
                    <a16:creationId xmlns:a16="http://schemas.microsoft.com/office/drawing/2014/main" id="{6D128B1F-47CD-D046-B391-043D384C03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632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Line 1054">
                <a:extLst>
                  <a:ext uri="{FF2B5EF4-FFF2-40B4-BE49-F238E27FC236}">
                    <a16:creationId xmlns:a16="http://schemas.microsoft.com/office/drawing/2014/main" id="{A473CA6A-B2EF-8C47-B0EA-AB5FEFA1BB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172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Line 1055">
                <a:extLst>
                  <a:ext uri="{FF2B5EF4-FFF2-40B4-BE49-F238E27FC236}">
                    <a16:creationId xmlns:a16="http://schemas.microsoft.com/office/drawing/2014/main" id="{9AFDD2C7-D876-0840-BA8F-28194CBA94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1056">
                <a:extLst>
                  <a:ext uri="{FF2B5EF4-FFF2-40B4-BE49-F238E27FC236}">
                    <a16:creationId xmlns:a16="http://schemas.microsoft.com/office/drawing/2014/main" id="{18426E30-7BA9-3F4B-A6BC-1378901CA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680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1048">
              <a:extLst>
                <a:ext uri="{FF2B5EF4-FFF2-40B4-BE49-F238E27FC236}">
                  <a16:creationId xmlns:a16="http://schemas.microsoft.com/office/drawing/2014/main" id="{359231AB-1E1A-BA4F-8D77-333147B8F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0438" y="4647919"/>
              <a:ext cx="293585" cy="1260778"/>
              <a:chOff x="3984" y="1344"/>
              <a:chExt cx="192" cy="576"/>
            </a:xfrm>
          </p:grpSpPr>
          <p:sp>
            <p:nvSpPr>
              <p:cNvPr id="87" name="Line 1049">
                <a:extLst>
                  <a:ext uri="{FF2B5EF4-FFF2-40B4-BE49-F238E27FC236}">
                    <a16:creationId xmlns:a16="http://schemas.microsoft.com/office/drawing/2014/main" id="{45F8C0CC-72DD-434A-96FF-D3C0210020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Line 1050">
                <a:extLst>
                  <a:ext uri="{FF2B5EF4-FFF2-40B4-BE49-F238E27FC236}">
                    <a16:creationId xmlns:a16="http://schemas.microsoft.com/office/drawing/2014/main" id="{0B3C6E66-E6BC-E84E-A4EF-858B155E61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48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Line 1051">
                <a:extLst>
                  <a:ext uri="{FF2B5EF4-FFF2-40B4-BE49-F238E27FC236}">
                    <a16:creationId xmlns:a16="http://schemas.microsoft.com/office/drawing/2014/main" id="{A4F881DC-61B0-A940-AA5E-38A62FC0AE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536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Line 1052">
                <a:extLst>
                  <a:ext uri="{FF2B5EF4-FFF2-40B4-BE49-F238E27FC236}">
                    <a16:creationId xmlns:a16="http://schemas.microsoft.com/office/drawing/2014/main" id="{B33DA966-920B-4E43-9C18-D39B2177AB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584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Line 1053">
                <a:extLst>
                  <a:ext uri="{FF2B5EF4-FFF2-40B4-BE49-F238E27FC236}">
                    <a16:creationId xmlns:a16="http://schemas.microsoft.com/office/drawing/2014/main" id="{744F031C-260B-0E49-8CB4-DB6F330186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632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Line 1054">
                <a:extLst>
                  <a:ext uri="{FF2B5EF4-FFF2-40B4-BE49-F238E27FC236}">
                    <a16:creationId xmlns:a16="http://schemas.microsoft.com/office/drawing/2014/main" id="{E5505D1E-567A-7A47-9CE6-67BCE90CB0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172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Line 1055">
                <a:extLst>
                  <a:ext uri="{FF2B5EF4-FFF2-40B4-BE49-F238E27FC236}">
                    <a16:creationId xmlns:a16="http://schemas.microsoft.com/office/drawing/2014/main" id="{2188A245-8B41-4346-858B-6951321BE9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Line 1056">
                <a:extLst>
                  <a:ext uri="{FF2B5EF4-FFF2-40B4-BE49-F238E27FC236}">
                    <a16:creationId xmlns:a16="http://schemas.microsoft.com/office/drawing/2014/main" id="{FCC91CB6-9601-0344-9C07-25C12AB00F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680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5" name="Line 1055">
              <a:extLst>
                <a:ext uri="{FF2B5EF4-FFF2-40B4-BE49-F238E27FC236}">
                  <a16:creationId xmlns:a16="http://schemas.microsoft.com/office/drawing/2014/main" id="{CFAF6E0E-453A-AC4C-894F-954CF64BDAD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590336" y="3593426"/>
              <a:ext cx="3419" cy="7445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5E35CA2-82CC-F74C-AC62-6D922C87749D}"/>
                </a:ext>
              </a:extLst>
            </p:cNvPr>
            <p:cNvGrpSpPr/>
            <p:nvPr/>
          </p:nvGrpSpPr>
          <p:grpSpPr>
            <a:xfrm>
              <a:off x="3696058" y="5874721"/>
              <a:ext cx="482144" cy="646139"/>
              <a:chOff x="7415996" y="5516686"/>
              <a:chExt cx="482144" cy="646139"/>
            </a:xfrm>
          </p:grpSpPr>
          <p:sp>
            <p:nvSpPr>
              <p:cNvPr id="83" name="Line 1067">
                <a:extLst>
                  <a:ext uri="{FF2B5EF4-FFF2-40B4-BE49-F238E27FC236}">
                    <a16:creationId xmlns:a16="http://schemas.microsoft.com/office/drawing/2014/main" id="{9664FD3C-498A-414C-AE7F-E1DA426BF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Line 1072">
                <a:extLst>
                  <a:ext uri="{FF2B5EF4-FFF2-40B4-BE49-F238E27FC236}">
                    <a16:creationId xmlns:a16="http://schemas.microsoft.com/office/drawing/2014/main" id="{4B1C5CC3-8234-9143-9A25-D044DEEEE2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" name="Line 1073">
                <a:extLst>
                  <a:ext uri="{FF2B5EF4-FFF2-40B4-BE49-F238E27FC236}">
                    <a16:creationId xmlns:a16="http://schemas.microsoft.com/office/drawing/2014/main" id="{26B1894C-F3B8-1E49-AF61-5F574B4875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Line 1074">
                <a:extLst>
                  <a:ext uri="{FF2B5EF4-FFF2-40B4-BE49-F238E27FC236}">
                    <a16:creationId xmlns:a16="http://schemas.microsoft.com/office/drawing/2014/main" id="{FDD83FC6-5284-FD47-98D4-DF24757BA8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" name="Line 1055">
              <a:extLst>
                <a:ext uri="{FF2B5EF4-FFF2-40B4-BE49-F238E27FC236}">
                  <a16:creationId xmlns:a16="http://schemas.microsoft.com/office/drawing/2014/main" id="{C6192FC9-FD93-2747-931F-2D7152F689F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3578870" y="4383310"/>
              <a:ext cx="723070" cy="64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4FC101-3C51-3643-BC51-1A973599C7E8}"/>
                    </a:ext>
                  </a:extLst>
                </p:cNvPr>
                <p:cNvSpPr txBox="1"/>
                <p:nvPr/>
              </p:nvSpPr>
              <p:spPr>
                <a:xfrm>
                  <a:off x="2361956" y="3435780"/>
                  <a:ext cx="10479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33 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4FC101-3C51-3643-BC51-1A973599C7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1956" y="3435780"/>
                  <a:ext cx="104797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5952" t="-6667" r="-5952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F9A5F06-DD81-7B43-9D89-245D9B4E558F}"/>
                    </a:ext>
                  </a:extLst>
                </p:cNvPr>
                <p:cNvSpPr txBox="1"/>
                <p:nvPr/>
              </p:nvSpPr>
              <p:spPr>
                <a:xfrm>
                  <a:off x="3087313" y="5134844"/>
                  <a:ext cx="70814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.2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F9A5F06-DD81-7B43-9D89-245D9B4E5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313" y="5134844"/>
                  <a:ext cx="70814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8621" t="-6667" r="-6897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B20448-A932-1741-8180-80A29A1F68E4}"/>
                </a:ext>
              </a:extLst>
            </p:cNvPr>
            <p:cNvSpPr txBox="1"/>
            <p:nvPr/>
          </p:nvSpPr>
          <p:spPr>
            <a:xfrm>
              <a:off x="3786287" y="356704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grpSp>
          <p:nvGrpSpPr>
            <p:cNvPr id="31" name="Group 1048">
              <a:extLst>
                <a:ext uri="{FF2B5EF4-FFF2-40B4-BE49-F238E27FC236}">
                  <a16:creationId xmlns:a16="http://schemas.microsoft.com/office/drawing/2014/main" id="{F07A74A4-9D17-BF4A-8BE9-8BE26C5D170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492127" y="2420178"/>
              <a:ext cx="293585" cy="1260778"/>
              <a:chOff x="3984" y="1344"/>
              <a:chExt cx="192" cy="576"/>
            </a:xfrm>
          </p:grpSpPr>
          <p:sp>
            <p:nvSpPr>
              <p:cNvPr id="75" name="Line 1049">
                <a:extLst>
                  <a:ext uri="{FF2B5EF4-FFF2-40B4-BE49-F238E27FC236}">
                    <a16:creationId xmlns:a16="http://schemas.microsoft.com/office/drawing/2014/main" id="{9AACE6D1-4823-3344-886E-314742D359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Line 1050">
                <a:extLst>
                  <a:ext uri="{FF2B5EF4-FFF2-40B4-BE49-F238E27FC236}">
                    <a16:creationId xmlns:a16="http://schemas.microsoft.com/office/drawing/2014/main" id="{6C21D2F5-8BFE-D245-B777-2F8DE30A0B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48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Line 1051">
                <a:extLst>
                  <a:ext uri="{FF2B5EF4-FFF2-40B4-BE49-F238E27FC236}">
                    <a16:creationId xmlns:a16="http://schemas.microsoft.com/office/drawing/2014/main" id="{99D0F9A5-68A2-6A49-97E0-00603F0AEE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536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Line 1052">
                <a:extLst>
                  <a:ext uri="{FF2B5EF4-FFF2-40B4-BE49-F238E27FC236}">
                    <a16:creationId xmlns:a16="http://schemas.microsoft.com/office/drawing/2014/main" id="{1AB4EF08-0E13-9C49-90E4-E56857A1ED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584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Line 1053">
                <a:extLst>
                  <a:ext uri="{FF2B5EF4-FFF2-40B4-BE49-F238E27FC236}">
                    <a16:creationId xmlns:a16="http://schemas.microsoft.com/office/drawing/2014/main" id="{9375A192-193F-6C46-BD64-18A685748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632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Line 1054">
                <a:extLst>
                  <a:ext uri="{FF2B5EF4-FFF2-40B4-BE49-F238E27FC236}">
                    <a16:creationId xmlns:a16="http://schemas.microsoft.com/office/drawing/2014/main" id="{E5CEC590-6CB9-174F-8C22-DE3DEFD8F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172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Line 1055">
                <a:extLst>
                  <a:ext uri="{FF2B5EF4-FFF2-40B4-BE49-F238E27FC236}">
                    <a16:creationId xmlns:a16="http://schemas.microsoft.com/office/drawing/2014/main" id="{D9158142-44F3-0B47-B68C-39CC52E83B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Line 1056">
                <a:extLst>
                  <a:ext uri="{FF2B5EF4-FFF2-40B4-BE49-F238E27FC236}">
                    <a16:creationId xmlns:a16="http://schemas.microsoft.com/office/drawing/2014/main" id="{03387E94-7686-5441-87A8-F8A5CB7D52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680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" name="Line 1055">
              <a:extLst>
                <a:ext uri="{FF2B5EF4-FFF2-40B4-BE49-F238E27FC236}">
                  <a16:creationId xmlns:a16="http://schemas.microsoft.com/office/drawing/2014/main" id="{3A1BECE8-BC2F-4B41-BBC9-9296B638CE0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713012" y="2678452"/>
              <a:ext cx="3419" cy="7445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Line 1055">
              <a:extLst>
                <a:ext uri="{FF2B5EF4-FFF2-40B4-BE49-F238E27FC236}">
                  <a16:creationId xmlns:a16="http://schemas.microsoft.com/office/drawing/2014/main" id="{4EE81322-4220-CB4B-AE2B-1B92BA5CC78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902588" y="3505667"/>
              <a:ext cx="894530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1055">
              <a:extLst>
                <a:ext uri="{FF2B5EF4-FFF2-40B4-BE49-F238E27FC236}">
                  <a16:creationId xmlns:a16="http://schemas.microsoft.com/office/drawing/2014/main" id="{C316D2F3-4DC5-8741-8A40-3EBE87C946D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410890" y="1854496"/>
              <a:ext cx="4543" cy="23867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8">
              <a:extLst>
                <a:ext uri="{FF2B5EF4-FFF2-40B4-BE49-F238E27FC236}">
                  <a16:creationId xmlns:a16="http://schemas.microsoft.com/office/drawing/2014/main" id="{C1DEEFF1-DEB6-4046-9C2D-D6B746EAA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1090" y="3897437"/>
              <a:ext cx="127000" cy="1365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035EEE3-C87C-0341-99FC-37A0DFBB1807}"/>
                </a:ext>
              </a:extLst>
            </p:cNvPr>
            <p:cNvSpPr txBox="1"/>
            <p:nvPr/>
          </p:nvSpPr>
          <p:spPr>
            <a:xfrm>
              <a:off x="5851182" y="376826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7" name="Line 1055">
              <a:extLst>
                <a:ext uri="{FF2B5EF4-FFF2-40B4-BE49-F238E27FC236}">
                  <a16:creationId xmlns:a16="http://schemas.microsoft.com/office/drawing/2014/main" id="{CA610DD8-F367-0643-AED6-1A9A76F6746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159324" y="3480664"/>
              <a:ext cx="894530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8" name="Group 1048">
              <a:extLst>
                <a:ext uri="{FF2B5EF4-FFF2-40B4-BE49-F238E27FC236}">
                  <a16:creationId xmlns:a16="http://schemas.microsoft.com/office/drawing/2014/main" id="{FCB2C5C7-3F44-F84A-8760-71BF9FA27D7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831476" y="3335310"/>
              <a:ext cx="293585" cy="1260778"/>
              <a:chOff x="3984" y="1344"/>
              <a:chExt cx="192" cy="576"/>
            </a:xfrm>
          </p:grpSpPr>
          <p:sp>
            <p:nvSpPr>
              <p:cNvPr id="67" name="Line 1049">
                <a:extLst>
                  <a:ext uri="{FF2B5EF4-FFF2-40B4-BE49-F238E27FC236}">
                    <a16:creationId xmlns:a16="http://schemas.microsoft.com/office/drawing/2014/main" id="{64BE81C7-7DC9-8348-9438-D4E208E8DC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Line 1050">
                <a:extLst>
                  <a:ext uri="{FF2B5EF4-FFF2-40B4-BE49-F238E27FC236}">
                    <a16:creationId xmlns:a16="http://schemas.microsoft.com/office/drawing/2014/main" id="{35A1D8FE-12A9-1D4F-9B93-210752E290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48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Line 1051">
                <a:extLst>
                  <a:ext uri="{FF2B5EF4-FFF2-40B4-BE49-F238E27FC236}">
                    <a16:creationId xmlns:a16="http://schemas.microsoft.com/office/drawing/2014/main" id="{4AEAE473-D9AC-C542-A593-FC5D9D3474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536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Line 1052">
                <a:extLst>
                  <a:ext uri="{FF2B5EF4-FFF2-40B4-BE49-F238E27FC236}">
                    <a16:creationId xmlns:a16="http://schemas.microsoft.com/office/drawing/2014/main" id="{46B675BA-0836-3641-A15C-EFDDF603F1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584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Line 1053">
                <a:extLst>
                  <a:ext uri="{FF2B5EF4-FFF2-40B4-BE49-F238E27FC236}">
                    <a16:creationId xmlns:a16="http://schemas.microsoft.com/office/drawing/2014/main" id="{E42424B7-3CEE-0D4A-B1E4-F02D83FAA5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632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Line 1054">
                <a:extLst>
                  <a:ext uri="{FF2B5EF4-FFF2-40B4-BE49-F238E27FC236}">
                    <a16:creationId xmlns:a16="http://schemas.microsoft.com/office/drawing/2014/main" id="{9B6F7CA0-325F-574E-953F-9842FE3B65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172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Line 1055">
                <a:extLst>
                  <a:ext uri="{FF2B5EF4-FFF2-40B4-BE49-F238E27FC236}">
                    <a16:creationId xmlns:a16="http://schemas.microsoft.com/office/drawing/2014/main" id="{3C8AB566-F031-5B48-9E25-61DF58B376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Line 1056">
                <a:extLst>
                  <a:ext uri="{FF2B5EF4-FFF2-40B4-BE49-F238E27FC236}">
                    <a16:creationId xmlns:a16="http://schemas.microsoft.com/office/drawing/2014/main" id="{0048673B-9CF3-6243-A6C7-FBD7FD6EF7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680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9" name="Line 1055">
              <a:extLst>
                <a:ext uri="{FF2B5EF4-FFF2-40B4-BE49-F238E27FC236}">
                  <a16:creationId xmlns:a16="http://schemas.microsoft.com/office/drawing/2014/main" id="{06EEDEAF-75BA-704C-A26B-7FD5DF89950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151719" y="3602777"/>
              <a:ext cx="3282" cy="7258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D1AA791-EC41-3446-A5F0-0476E2E39D41}"/>
                    </a:ext>
                  </a:extLst>
                </p:cNvPr>
                <p:cNvSpPr txBox="1"/>
                <p:nvPr/>
              </p:nvSpPr>
              <p:spPr>
                <a:xfrm>
                  <a:off x="2228289" y="2483531"/>
                  <a:ext cx="8780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0.25 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D1AA791-EC41-3446-A5F0-0476E2E39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289" y="2483531"/>
                  <a:ext cx="87806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7143" t="-6667" r="-7143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DB4EF40-B158-9A4C-ACAB-DAC2E0FAAA92}"/>
                    </a:ext>
                  </a:extLst>
                </p:cNvPr>
                <p:cNvSpPr txBox="1"/>
                <p:nvPr/>
              </p:nvSpPr>
              <p:spPr>
                <a:xfrm>
                  <a:off x="4419482" y="5397862"/>
                  <a:ext cx="43742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DB4EF40-B158-9A4C-ACAB-DAC2E0FAAA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482" y="5397862"/>
                  <a:ext cx="43742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5714" r="-42857"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1048">
              <a:extLst>
                <a:ext uri="{FF2B5EF4-FFF2-40B4-BE49-F238E27FC236}">
                  <a16:creationId xmlns:a16="http://schemas.microsoft.com/office/drawing/2014/main" id="{046196E9-BD65-1045-BF50-FB9BB4EC2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4521" y="4636589"/>
              <a:ext cx="293585" cy="1260778"/>
              <a:chOff x="3984" y="1344"/>
              <a:chExt cx="192" cy="576"/>
            </a:xfrm>
          </p:grpSpPr>
          <p:sp>
            <p:nvSpPr>
              <p:cNvPr id="59" name="Line 1049">
                <a:extLst>
                  <a:ext uri="{FF2B5EF4-FFF2-40B4-BE49-F238E27FC236}">
                    <a16:creationId xmlns:a16="http://schemas.microsoft.com/office/drawing/2014/main" id="{C574C821-6AED-CE4D-93FB-4C2A0E7AC6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Line 1050">
                <a:extLst>
                  <a:ext uri="{FF2B5EF4-FFF2-40B4-BE49-F238E27FC236}">
                    <a16:creationId xmlns:a16="http://schemas.microsoft.com/office/drawing/2014/main" id="{E6CCCB73-7561-1843-8D06-D35877F5ED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48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Line 1051">
                <a:extLst>
                  <a:ext uri="{FF2B5EF4-FFF2-40B4-BE49-F238E27FC236}">
                    <a16:creationId xmlns:a16="http://schemas.microsoft.com/office/drawing/2014/main" id="{7B357217-6154-2446-AC2E-70C1A7BDD5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536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Line 1052">
                <a:extLst>
                  <a:ext uri="{FF2B5EF4-FFF2-40B4-BE49-F238E27FC236}">
                    <a16:creationId xmlns:a16="http://schemas.microsoft.com/office/drawing/2014/main" id="{CB7E1D4D-D5D5-694A-A6D7-694FC55B36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584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Line 1053">
                <a:extLst>
                  <a:ext uri="{FF2B5EF4-FFF2-40B4-BE49-F238E27FC236}">
                    <a16:creationId xmlns:a16="http://schemas.microsoft.com/office/drawing/2014/main" id="{AD8FB207-FB8A-0244-A7A4-7A8D73534A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632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Line 1054">
                <a:extLst>
                  <a:ext uri="{FF2B5EF4-FFF2-40B4-BE49-F238E27FC236}">
                    <a16:creationId xmlns:a16="http://schemas.microsoft.com/office/drawing/2014/main" id="{E2AFC697-FEA0-8B4D-AA27-CF2E915423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172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Line 1055">
                <a:extLst>
                  <a:ext uri="{FF2B5EF4-FFF2-40B4-BE49-F238E27FC236}">
                    <a16:creationId xmlns:a16="http://schemas.microsoft.com/office/drawing/2014/main" id="{B373D465-4CEE-B54B-8367-3B6E0A5CE7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1056">
                <a:extLst>
                  <a:ext uri="{FF2B5EF4-FFF2-40B4-BE49-F238E27FC236}">
                    <a16:creationId xmlns:a16="http://schemas.microsoft.com/office/drawing/2014/main" id="{76D1E605-998D-8043-A1E3-CADEA72CD0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680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" name="Oval 16">
              <a:extLst>
                <a:ext uri="{FF2B5EF4-FFF2-40B4-BE49-F238E27FC236}">
                  <a16:creationId xmlns:a16="http://schemas.microsoft.com/office/drawing/2014/main" id="{5463160D-B185-6641-B0A2-BC664D94B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5426" y="5238060"/>
              <a:ext cx="652462" cy="65246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800" dirty="0"/>
            </a:p>
            <a:p>
              <a:pPr algn="ctr"/>
              <a:endParaRPr lang="en-US" sz="2800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1C15FC3-2BAF-2042-BC89-56420277079D}"/>
                </a:ext>
              </a:extLst>
            </p:cNvPr>
            <p:cNvGrpSpPr/>
            <p:nvPr/>
          </p:nvGrpSpPr>
          <p:grpSpPr>
            <a:xfrm>
              <a:off x="5087075" y="5902624"/>
              <a:ext cx="482144" cy="646139"/>
              <a:chOff x="7415996" y="5516686"/>
              <a:chExt cx="482144" cy="646139"/>
            </a:xfrm>
          </p:grpSpPr>
          <p:sp>
            <p:nvSpPr>
              <p:cNvPr id="55" name="Line 1067">
                <a:extLst>
                  <a:ext uri="{FF2B5EF4-FFF2-40B4-BE49-F238E27FC236}">
                    <a16:creationId xmlns:a16="http://schemas.microsoft.com/office/drawing/2014/main" id="{BE14F465-F1D2-B34D-8AC7-1371B1CA69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Line 1072">
                <a:extLst>
                  <a:ext uri="{FF2B5EF4-FFF2-40B4-BE49-F238E27FC236}">
                    <a16:creationId xmlns:a16="http://schemas.microsoft.com/office/drawing/2014/main" id="{5BFD3A8A-5E1B-974A-9863-B82908423C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Line 1073">
                <a:extLst>
                  <a:ext uri="{FF2B5EF4-FFF2-40B4-BE49-F238E27FC236}">
                    <a16:creationId xmlns:a16="http://schemas.microsoft.com/office/drawing/2014/main" id="{B34064A7-E325-D047-8B8C-5903A5DF25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Line 1074">
                <a:extLst>
                  <a:ext uri="{FF2B5EF4-FFF2-40B4-BE49-F238E27FC236}">
                    <a16:creationId xmlns:a16="http://schemas.microsoft.com/office/drawing/2014/main" id="{A5D4973F-BFFC-CD40-91D5-6190440FE4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31CE386-90F1-584D-924F-D6D45FDD4B93}"/>
                    </a:ext>
                  </a:extLst>
                </p:cNvPr>
                <p:cNvSpPr txBox="1"/>
                <p:nvPr/>
              </p:nvSpPr>
              <p:spPr>
                <a:xfrm>
                  <a:off x="6219039" y="5183906"/>
                  <a:ext cx="70814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31CE386-90F1-584D-924F-D6D45FDD4B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9039" y="5183906"/>
                  <a:ext cx="708143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6667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F643AB6-74DC-B949-9AE2-BF0569B3082D}"/>
                </a:ext>
              </a:extLst>
            </p:cNvPr>
            <p:cNvCxnSpPr>
              <a:cxnSpLocks/>
            </p:cNvCxnSpPr>
            <p:nvPr/>
          </p:nvCxnSpPr>
          <p:spPr>
            <a:xfrm>
              <a:off x="5328147" y="5368572"/>
              <a:ext cx="0" cy="4202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A2C2735-1D53-E745-BD99-845B56CDAD1A}"/>
                </a:ext>
              </a:extLst>
            </p:cNvPr>
            <p:cNvGrpSpPr/>
            <p:nvPr/>
          </p:nvGrpSpPr>
          <p:grpSpPr>
            <a:xfrm>
              <a:off x="5770241" y="5897367"/>
              <a:ext cx="482144" cy="646139"/>
              <a:chOff x="7415996" y="5516686"/>
              <a:chExt cx="482144" cy="646139"/>
            </a:xfrm>
          </p:grpSpPr>
          <p:sp>
            <p:nvSpPr>
              <p:cNvPr id="51" name="Line 1067">
                <a:extLst>
                  <a:ext uri="{FF2B5EF4-FFF2-40B4-BE49-F238E27FC236}">
                    <a16:creationId xmlns:a16="http://schemas.microsoft.com/office/drawing/2014/main" id="{66788215-FE9C-9742-ACB4-C9E20144DF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Line 1072">
                <a:extLst>
                  <a:ext uri="{FF2B5EF4-FFF2-40B4-BE49-F238E27FC236}">
                    <a16:creationId xmlns:a16="http://schemas.microsoft.com/office/drawing/2014/main" id="{8AA49653-EA42-244F-BA9A-DA3DDFAD0F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Line 1073">
                <a:extLst>
                  <a:ext uri="{FF2B5EF4-FFF2-40B4-BE49-F238E27FC236}">
                    <a16:creationId xmlns:a16="http://schemas.microsoft.com/office/drawing/2014/main" id="{EBCFF130-A686-324C-811A-EF869589B6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1074">
                <a:extLst>
                  <a:ext uri="{FF2B5EF4-FFF2-40B4-BE49-F238E27FC236}">
                    <a16:creationId xmlns:a16="http://schemas.microsoft.com/office/drawing/2014/main" id="{5A4189F4-EBEF-2642-B373-5EECCD9F3F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" name="Line 1055">
              <a:extLst>
                <a:ext uri="{FF2B5EF4-FFF2-40B4-BE49-F238E27FC236}">
                  <a16:creationId xmlns:a16="http://schemas.microsoft.com/office/drawing/2014/main" id="{DFFD8D30-779C-8744-BDB3-894A5673D75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5328342" y="4317418"/>
              <a:ext cx="5987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Line 1055">
              <a:extLst>
                <a:ext uri="{FF2B5EF4-FFF2-40B4-BE49-F238E27FC236}">
                  <a16:creationId xmlns:a16="http://schemas.microsoft.com/office/drawing/2014/main" id="{21FC47B6-5E17-A848-86C4-41530804EF0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647458" y="4246059"/>
              <a:ext cx="5859" cy="74977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Line 1055">
              <a:extLst>
                <a:ext uri="{FF2B5EF4-FFF2-40B4-BE49-F238E27FC236}">
                  <a16:creationId xmlns:a16="http://schemas.microsoft.com/office/drawing/2014/main" id="{F4673929-620D-6D48-8E23-6362E56FBED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4998599" y="4927509"/>
              <a:ext cx="5987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54D75E8-59AC-9D4B-A11C-C010911DFD1E}"/>
                    </a:ext>
                  </a:extLst>
                </p:cNvPr>
                <p:cNvSpPr txBox="1"/>
                <p:nvPr/>
              </p:nvSpPr>
              <p:spPr>
                <a:xfrm>
                  <a:off x="4454278" y="3435780"/>
                  <a:ext cx="10479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0.16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54D75E8-59AC-9D4B-A11C-C010911DF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278" y="3435780"/>
                  <a:ext cx="104797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952" t="-6667" r="-4762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9" name="Group 1048">
              <a:extLst>
                <a:ext uri="{FF2B5EF4-FFF2-40B4-BE49-F238E27FC236}">
                  <a16:creationId xmlns:a16="http://schemas.microsoft.com/office/drawing/2014/main" id="{157CCF61-0490-0244-B9E9-DBD5208D9D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587589" y="3805642"/>
              <a:ext cx="293585" cy="1260778"/>
              <a:chOff x="3984" y="1344"/>
              <a:chExt cx="192" cy="576"/>
            </a:xfrm>
          </p:grpSpPr>
          <p:sp>
            <p:nvSpPr>
              <p:cNvPr id="121" name="Line 1049">
                <a:extLst>
                  <a:ext uri="{FF2B5EF4-FFF2-40B4-BE49-F238E27FC236}">
                    <a16:creationId xmlns:a16="http://schemas.microsoft.com/office/drawing/2014/main" id="{5EE5D203-33D1-A745-974C-CE499CC0C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Line 1050">
                <a:extLst>
                  <a:ext uri="{FF2B5EF4-FFF2-40B4-BE49-F238E27FC236}">
                    <a16:creationId xmlns:a16="http://schemas.microsoft.com/office/drawing/2014/main" id="{F6656A29-3745-B64A-8514-ECD020CC1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488"/>
                <a:ext cx="96" cy="4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Line 1051">
                <a:extLst>
                  <a:ext uri="{FF2B5EF4-FFF2-40B4-BE49-F238E27FC236}">
                    <a16:creationId xmlns:a16="http://schemas.microsoft.com/office/drawing/2014/main" id="{6413FE51-3E7A-D84C-A18D-E5A1C6FC3A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536"/>
                <a:ext cx="192" cy="4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Line 1052">
                <a:extLst>
                  <a:ext uri="{FF2B5EF4-FFF2-40B4-BE49-F238E27FC236}">
                    <a16:creationId xmlns:a16="http://schemas.microsoft.com/office/drawing/2014/main" id="{68F2492B-EB2C-F14B-94EF-9B83F87E60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584"/>
                <a:ext cx="192" cy="4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Line 1053">
                <a:extLst>
                  <a:ext uri="{FF2B5EF4-FFF2-40B4-BE49-F238E27FC236}">
                    <a16:creationId xmlns:a16="http://schemas.microsoft.com/office/drawing/2014/main" id="{CCDB707F-7B7D-D04E-B29D-DEA70AE795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632"/>
                <a:ext cx="192" cy="4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Line 1054">
                <a:extLst>
                  <a:ext uri="{FF2B5EF4-FFF2-40B4-BE49-F238E27FC236}">
                    <a16:creationId xmlns:a16="http://schemas.microsoft.com/office/drawing/2014/main" id="{AF843B0F-E98F-9C42-ACB4-97C998EBCA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1728"/>
                <a:ext cx="96" cy="4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Line 1055">
                <a:extLst>
                  <a:ext uri="{FF2B5EF4-FFF2-40B4-BE49-F238E27FC236}">
                    <a16:creationId xmlns:a16="http://schemas.microsoft.com/office/drawing/2014/main" id="{6929F8DF-61F2-C04C-A1CE-CCFB173947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Line 1056">
                <a:extLst>
                  <a:ext uri="{FF2B5EF4-FFF2-40B4-BE49-F238E27FC236}">
                    <a16:creationId xmlns:a16="http://schemas.microsoft.com/office/drawing/2014/main" id="{53B78EBD-865A-0745-9368-C6A28D6BD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680"/>
                <a:ext cx="192" cy="4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9" name="Line 1055">
              <a:extLst>
                <a:ext uri="{FF2B5EF4-FFF2-40B4-BE49-F238E27FC236}">
                  <a16:creationId xmlns:a16="http://schemas.microsoft.com/office/drawing/2014/main" id="{C08C3C1C-7319-5448-A8BA-4F7782389A2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553320" y="3850191"/>
              <a:ext cx="419789" cy="74644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Line 1055">
              <a:extLst>
                <a:ext uri="{FF2B5EF4-FFF2-40B4-BE49-F238E27FC236}">
                  <a16:creationId xmlns:a16="http://schemas.microsoft.com/office/drawing/2014/main" id="{313A8930-38ED-574A-845D-CC61B05D75E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427117" y="3934907"/>
              <a:ext cx="412391" cy="57863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9256D50-99D5-5842-B7D2-BC9D3DA781FF}"/>
                    </a:ext>
                  </a:extLst>
                </p:cNvPr>
                <p:cNvSpPr txBox="1"/>
                <p:nvPr/>
              </p:nvSpPr>
              <p:spPr>
                <a:xfrm>
                  <a:off x="2472026" y="4582824"/>
                  <a:ext cx="475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9256D50-99D5-5842-B7D2-BC9D3DA781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2026" y="4582824"/>
                  <a:ext cx="475708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2821" t="-3333" r="-12821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54441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6835-09E1-AB49-9D3B-A40CDA02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8.6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B8EAF-3212-4849-86CB-F433E056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4A96-7797-934A-9873-8BB86EC279F5}" type="slidenum">
              <a:rPr lang="en-GB" smtClean="0"/>
              <a:pPr/>
              <a:t>59</a:t>
            </a:fld>
            <a:endParaRPr lang="en-GB" sz="1400" dirty="0">
              <a:latin typeface="Times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CEA0A-B56C-6848-833F-69EBE30B58C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661150"/>
            <a:ext cx="3983038" cy="23177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76800F-6EB0-BC48-9793-555AEE996D53}"/>
              </a:ext>
            </a:extLst>
          </p:cNvPr>
          <p:cNvGrpSpPr/>
          <p:nvPr/>
        </p:nvGrpSpPr>
        <p:grpSpPr>
          <a:xfrm>
            <a:off x="294149" y="1305193"/>
            <a:ext cx="5285017" cy="3238048"/>
            <a:chOff x="280896" y="2060567"/>
            <a:chExt cx="6646286" cy="40720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1277E6A-0C3B-014B-93C4-A9791240DA8C}"/>
                </a:ext>
              </a:extLst>
            </p:cNvPr>
            <p:cNvGrpSpPr/>
            <p:nvPr/>
          </p:nvGrpSpPr>
          <p:grpSpPr>
            <a:xfrm>
              <a:off x="280896" y="2060567"/>
              <a:ext cx="6646286" cy="4072076"/>
              <a:chOff x="2681198" y="2317742"/>
              <a:chExt cx="6646286" cy="4072076"/>
            </a:xfrm>
          </p:grpSpPr>
          <p:sp>
            <p:nvSpPr>
              <p:cNvPr id="9" name="Oval 38">
                <a:extLst>
                  <a:ext uri="{FF2B5EF4-FFF2-40B4-BE49-F238E27FC236}">
                    <a16:creationId xmlns:a16="http://schemas.microsoft.com/office/drawing/2014/main" id="{509EB718-674C-BD43-BFA2-F47B20D4D3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8399" y="3746416"/>
                <a:ext cx="127000" cy="13652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C39660B0-4A50-B64E-A14B-777900F44280}"/>
                      </a:ext>
                    </a:extLst>
                  </p:cNvPr>
                  <p:cNvSpPr txBox="1"/>
                  <p:nvPr/>
                </p:nvSpPr>
                <p:spPr>
                  <a:xfrm>
                    <a:off x="2681198" y="5238916"/>
                    <a:ext cx="458736" cy="38705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C39660B0-4A50-B64E-A14B-777900F442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1198" y="5238916"/>
                    <a:ext cx="458736" cy="38705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7241" r="-17241" b="-384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" name="Group 1048">
                <a:extLst>
                  <a:ext uri="{FF2B5EF4-FFF2-40B4-BE49-F238E27FC236}">
                    <a16:creationId xmlns:a16="http://schemas.microsoft.com/office/drawing/2014/main" id="{F5907146-B1A5-6E4F-98B1-A348A330B1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11936" y="4477644"/>
                <a:ext cx="293585" cy="1260778"/>
                <a:chOff x="3984" y="1344"/>
                <a:chExt cx="192" cy="576"/>
              </a:xfrm>
            </p:grpSpPr>
            <p:sp>
              <p:nvSpPr>
                <p:cNvPr id="111" name="Line 1049">
                  <a:extLst>
                    <a:ext uri="{FF2B5EF4-FFF2-40B4-BE49-F238E27FC236}">
                      <a16:creationId xmlns:a16="http://schemas.microsoft.com/office/drawing/2014/main" id="{527C97A5-F9FA-8345-BB35-DDC8804E7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344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12" name="Line 1050">
                  <a:extLst>
                    <a:ext uri="{FF2B5EF4-FFF2-40B4-BE49-F238E27FC236}">
                      <a16:creationId xmlns:a16="http://schemas.microsoft.com/office/drawing/2014/main" id="{FC89782A-EFD1-5F42-A139-21FD67B3C0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48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13" name="Line 1051">
                  <a:extLst>
                    <a:ext uri="{FF2B5EF4-FFF2-40B4-BE49-F238E27FC236}">
                      <a16:creationId xmlns:a16="http://schemas.microsoft.com/office/drawing/2014/main" id="{E59998B1-BFA4-6247-B2FB-B4D1AF6E25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536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14" name="Line 1052">
                  <a:extLst>
                    <a:ext uri="{FF2B5EF4-FFF2-40B4-BE49-F238E27FC236}">
                      <a16:creationId xmlns:a16="http://schemas.microsoft.com/office/drawing/2014/main" id="{2BD2B027-C1C2-FA40-B222-3628565F86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584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15" name="Line 1053">
                  <a:extLst>
                    <a:ext uri="{FF2B5EF4-FFF2-40B4-BE49-F238E27FC236}">
                      <a16:creationId xmlns:a16="http://schemas.microsoft.com/office/drawing/2014/main" id="{AF7C5A88-328E-8649-9124-71795FFB80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632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16" name="Line 1054">
                  <a:extLst>
                    <a:ext uri="{FF2B5EF4-FFF2-40B4-BE49-F238E27FC236}">
                      <a16:creationId xmlns:a16="http://schemas.microsoft.com/office/drawing/2014/main" id="{88EF792C-CF2E-BD4D-B7EF-D7136802B3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0" y="172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17" name="Line 1055">
                  <a:extLst>
                    <a:ext uri="{FF2B5EF4-FFF2-40B4-BE49-F238E27FC236}">
                      <a16:creationId xmlns:a16="http://schemas.microsoft.com/office/drawing/2014/main" id="{6DF6C015-50B6-2040-B090-9B922FAE83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77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18" name="Line 1056">
                  <a:extLst>
                    <a:ext uri="{FF2B5EF4-FFF2-40B4-BE49-F238E27FC236}">
                      <a16:creationId xmlns:a16="http://schemas.microsoft.com/office/drawing/2014/main" id="{1DC71C01-895C-D344-B240-4CFB77A7C9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680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2" name="Oval 16">
                <a:extLst>
                  <a:ext uri="{FF2B5EF4-FFF2-40B4-BE49-F238E27FC236}">
                    <a16:creationId xmlns:a16="http://schemas.microsoft.com/office/drawing/2014/main" id="{C8D2117F-C6AA-EB4F-BF16-02E9FA431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2841" y="5079115"/>
                <a:ext cx="652462" cy="65246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 dirty="0"/>
              </a:p>
              <a:p>
                <a:pPr algn="ctr"/>
                <a:endParaRPr lang="en-US" sz="2400" dirty="0"/>
              </a:p>
            </p:txBody>
          </p:sp>
          <p:sp>
            <p:nvSpPr>
              <p:cNvPr id="13" name="Line 1055">
                <a:extLst>
                  <a:ext uri="{FF2B5EF4-FFF2-40B4-BE49-F238E27FC236}">
                    <a16:creationId xmlns:a16="http://schemas.microsoft.com/office/drawing/2014/main" id="{3A407A71-9F16-204D-BB3F-827F5F7D89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4142050" y="3432502"/>
                <a:ext cx="3419" cy="7445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DE6BB65-A6FF-234E-A8F3-BE84714A1E12}"/>
                  </a:ext>
                </a:extLst>
              </p:cNvPr>
              <p:cNvGrpSpPr/>
              <p:nvPr/>
            </p:nvGrpSpPr>
            <p:grpSpPr>
              <a:xfrm>
                <a:off x="3234490" y="5743679"/>
                <a:ext cx="482144" cy="646139"/>
                <a:chOff x="7415996" y="5516686"/>
                <a:chExt cx="482144" cy="646139"/>
              </a:xfrm>
            </p:grpSpPr>
            <p:sp>
              <p:nvSpPr>
                <p:cNvPr id="107" name="Line 1067">
                  <a:extLst>
                    <a:ext uri="{FF2B5EF4-FFF2-40B4-BE49-F238E27FC236}">
                      <a16:creationId xmlns:a16="http://schemas.microsoft.com/office/drawing/2014/main" id="{DA24598A-C57D-5C41-8850-0308F2E37A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58453" y="5516686"/>
                  <a:ext cx="0" cy="4039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08" name="Line 1072">
                  <a:extLst>
                    <a:ext uri="{FF2B5EF4-FFF2-40B4-BE49-F238E27FC236}">
                      <a16:creationId xmlns:a16="http://schemas.microsoft.com/office/drawing/2014/main" id="{D2FD67EC-E0CD-F542-BED2-B414DA58F4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01895" y="6057436"/>
                  <a:ext cx="33528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09" name="Line 1073">
                  <a:extLst>
                    <a:ext uri="{FF2B5EF4-FFF2-40B4-BE49-F238E27FC236}">
                      <a16:creationId xmlns:a16="http://schemas.microsoft.com/office/drawing/2014/main" id="{723C637E-3A60-E74F-907B-0219DDE82F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04420" y="6162825"/>
                  <a:ext cx="13023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10" name="Line 1074">
                  <a:extLst>
                    <a:ext uri="{FF2B5EF4-FFF2-40B4-BE49-F238E27FC236}">
                      <a16:creationId xmlns:a16="http://schemas.microsoft.com/office/drawing/2014/main" id="{BE191722-1BB3-FC4A-9942-341BFA280B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15996" y="5952046"/>
                  <a:ext cx="4821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73AECB9A-6C8E-D04B-8526-B93C1BA77460}"/>
                      </a:ext>
                    </a:extLst>
                  </p:cNvPr>
                  <p:cNvSpPr txBox="1"/>
                  <p:nvPr/>
                </p:nvSpPr>
                <p:spPr>
                  <a:xfrm>
                    <a:off x="4366731" y="4937324"/>
                    <a:ext cx="746122" cy="38705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.5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73AECB9A-6C8E-D04B-8526-B93C1BA774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6731" y="4937324"/>
                    <a:ext cx="746122" cy="38705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8333" t="-8000" r="-8333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540F85-CA3A-7445-8FEC-8D2AD0648DFF}"/>
                  </a:ext>
                </a:extLst>
              </p:cNvPr>
              <p:cNvSpPr txBox="1"/>
              <p:nvPr/>
            </p:nvSpPr>
            <p:spPr>
              <a:xfrm>
                <a:off x="3334220" y="3645843"/>
                <a:ext cx="363265" cy="425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1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ABC041C-6BBA-2E4C-8D0C-AF0D73AE07E6}"/>
                  </a:ext>
                </a:extLst>
              </p:cNvPr>
              <p:cNvCxnSpPr/>
              <p:nvPr/>
            </p:nvCxnSpPr>
            <p:spPr>
              <a:xfrm flipV="1">
                <a:off x="3475562" y="5209627"/>
                <a:ext cx="0" cy="4202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A7EF544-0172-5E48-904F-43C982C051DB}"/>
                  </a:ext>
                </a:extLst>
              </p:cNvPr>
              <p:cNvGrpSpPr/>
              <p:nvPr/>
            </p:nvGrpSpPr>
            <p:grpSpPr>
              <a:xfrm>
                <a:off x="3917656" y="5738422"/>
                <a:ext cx="482144" cy="646139"/>
                <a:chOff x="7415996" y="5516686"/>
                <a:chExt cx="482144" cy="646139"/>
              </a:xfrm>
            </p:grpSpPr>
            <p:sp>
              <p:nvSpPr>
                <p:cNvPr id="103" name="Line 1067">
                  <a:extLst>
                    <a:ext uri="{FF2B5EF4-FFF2-40B4-BE49-F238E27FC236}">
                      <a16:creationId xmlns:a16="http://schemas.microsoft.com/office/drawing/2014/main" id="{C9098492-504E-6B42-8B00-C366E1DB68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58453" y="5516686"/>
                  <a:ext cx="0" cy="4039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04" name="Line 1072">
                  <a:extLst>
                    <a:ext uri="{FF2B5EF4-FFF2-40B4-BE49-F238E27FC236}">
                      <a16:creationId xmlns:a16="http://schemas.microsoft.com/office/drawing/2014/main" id="{4668FBD9-AACD-2746-BA9B-72C905F2F5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01895" y="6057436"/>
                  <a:ext cx="33528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05" name="Line 1073">
                  <a:extLst>
                    <a:ext uri="{FF2B5EF4-FFF2-40B4-BE49-F238E27FC236}">
                      <a16:creationId xmlns:a16="http://schemas.microsoft.com/office/drawing/2014/main" id="{6E7B942A-D17C-2049-A3F5-4AD2A5EEEF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04420" y="6162825"/>
                  <a:ext cx="13023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06" name="Line 1074">
                  <a:extLst>
                    <a:ext uri="{FF2B5EF4-FFF2-40B4-BE49-F238E27FC236}">
                      <a16:creationId xmlns:a16="http://schemas.microsoft.com/office/drawing/2014/main" id="{15045F0A-8B4D-1246-8104-1046964CEF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15996" y="5952046"/>
                  <a:ext cx="4821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9" name="Line 1055">
                <a:extLst>
                  <a:ext uri="{FF2B5EF4-FFF2-40B4-BE49-F238E27FC236}">
                    <a16:creationId xmlns:a16="http://schemas.microsoft.com/office/drawing/2014/main" id="{A090808A-046E-BA42-9840-5BDE0C8D2D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3475757" y="4158473"/>
                <a:ext cx="59877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0" name="Line 1055">
                <a:extLst>
                  <a:ext uri="{FF2B5EF4-FFF2-40B4-BE49-F238E27FC236}">
                    <a16:creationId xmlns:a16="http://schemas.microsoft.com/office/drawing/2014/main" id="{D382AE8D-A325-4F46-A5A1-2B11C9925D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3794873" y="4087114"/>
                <a:ext cx="5859" cy="74977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1" name="Line 1055">
                <a:extLst>
                  <a:ext uri="{FF2B5EF4-FFF2-40B4-BE49-F238E27FC236}">
                    <a16:creationId xmlns:a16="http://schemas.microsoft.com/office/drawing/2014/main" id="{DEE73435-26D0-2A45-BBF9-936352C94B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3146014" y="4768564"/>
                <a:ext cx="59877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3A85185C-0E77-1E41-8FF5-477969C44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7207" y="3731648"/>
                <a:ext cx="127000" cy="13652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grpSp>
            <p:nvGrpSpPr>
              <p:cNvPr id="23" name="Group 1048">
                <a:extLst>
                  <a:ext uri="{FF2B5EF4-FFF2-40B4-BE49-F238E27FC236}">
                    <a16:creationId xmlns:a16="http://schemas.microsoft.com/office/drawing/2014/main" id="{0DA8912B-EF19-7E40-95F8-2178F2505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4973362" y="3169933"/>
                <a:ext cx="293585" cy="1260778"/>
                <a:chOff x="3984" y="1344"/>
                <a:chExt cx="192" cy="576"/>
              </a:xfrm>
            </p:grpSpPr>
            <p:sp>
              <p:nvSpPr>
                <p:cNvPr id="95" name="Line 1049">
                  <a:extLst>
                    <a:ext uri="{FF2B5EF4-FFF2-40B4-BE49-F238E27FC236}">
                      <a16:creationId xmlns:a16="http://schemas.microsoft.com/office/drawing/2014/main" id="{6DB13C0A-D646-284D-A92F-CCBD03EFA7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344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96" name="Line 1050">
                  <a:extLst>
                    <a:ext uri="{FF2B5EF4-FFF2-40B4-BE49-F238E27FC236}">
                      <a16:creationId xmlns:a16="http://schemas.microsoft.com/office/drawing/2014/main" id="{E57716FA-7DF0-7E4B-B810-58E5B574D7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48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97" name="Line 1051">
                  <a:extLst>
                    <a:ext uri="{FF2B5EF4-FFF2-40B4-BE49-F238E27FC236}">
                      <a16:creationId xmlns:a16="http://schemas.microsoft.com/office/drawing/2014/main" id="{7974C002-BD04-9842-8438-AA7BD5EB99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536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98" name="Line 1052">
                  <a:extLst>
                    <a:ext uri="{FF2B5EF4-FFF2-40B4-BE49-F238E27FC236}">
                      <a16:creationId xmlns:a16="http://schemas.microsoft.com/office/drawing/2014/main" id="{1DFC51BE-39F2-F241-908D-45D1260955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584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99" name="Line 1053">
                  <a:extLst>
                    <a:ext uri="{FF2B5EF4-FFF2-40B4-BE49-F238E27FC236}">
                      <a16:creationId xmlns:a16="http://schemas.microsoft.com/office/drawing/2014/main" id="{6D128B1F-47CD-D046-B391-043D384C03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632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00" name="Line 1054">
                  <a:extLst>
                    <a:ext uri="{FF2B5EF4-FFF2-40B4-BE49-F238E27FC236}">
                      <a16:creationId xmlns:a16="http://schemas.microsoft.com/office/drawing/2014/main" id="{A473CA6A-B2EF-8C47-B0EA-AB5FEFA1BB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0" y="172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01" name="Line 1055">
                  <a:extLst>
                    <a:ext uri="{FF2B5EF4-FFF2-40B4-BE49-F238E27FC236}">
                      <a16:creationId xmlns:a16="http://schemas.microsoft.com/office/drawing/2014/main" id="{9AFDD2C7-D876-0840-BA8F-28194CBA94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77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102" name="Line 1056">
                  <a:extLst>
                    <a:ext uri="{FF2B5EF4-FFF2-40B4-BE49-F238E27FC236}">
                      <a16:creationId xmlns:a16="http://schemas.microsoft.com/office/drawing/2014/main" id="{18426E30-7BA9-3F4B-A6BC-1378901CA2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680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grpSp>
            <p:nvGrpSpPr>
              <p:cNvPr id="24" name="Group 1048">
                <a:extLst>
                  <a:ext uri="{FF2B5EF4-FFF2-40B4-BE49-F238E27FC236}">
                    <a16:creationId xmlns:a16="http://schemas.microsoft.com/office/drawing/2014/main" id="{359231AB-1E1A-BA4F-8D77-333147B8FE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90740" y="4482130"/>
                <a:ext cx="293585" cy="1260778"/>
                <a:chOff x="3984" y="1344"/>
                <a:chExt cx="192" cy="576"/>
              </a:xfrm>
            </p:grpSpPr>
            <p:sp>
              <p:nvSpPr>
                <p:cNvPr id="87" name="Line 1049">
                  <a:extLst>
                    <a:ext uri="{FF2B5EF4-FFF2-40B4-BE49-F238E27FC236}">
                      <a16:creationId xmlns:a16="http://schemas.microsoft.com/office/drawing/2014/main" id="{45F8C0CC-72DD-434A-96FF-D3C0210020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344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88" name="Line 1050">
                  <a:extLst>
                    <a:ext uri="{FF2B5EF4-FFF2-40B4-BE49-F238E27FC236}">
                      <a16:creationId xmlns:a16="http://schemas.microsoft.com/office/drawing/2014/main" id="{0B3C6E66-E6BC-E84E-A4EF-858B155E61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48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89" name="Line 1051">
                  <a:extLst>
                    <a:ext uri="{FF2B5EF4-FFF2-40B4-BE49-F238E27FC236}">
                      <a16:creationId xmlns:a16="http://schemas.microsoft.com/office/drawing/2014/main" id="{A4F881DC-61B0-A940-AA5E-38A62FC0AE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536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90" name="Line 1052">
                  <a:extLst>
                    <a:ext uri="{FF2B5EF4-FFF2-40B4-BE49-F238E27FC236}">
                      <a16:creationId xmlns:a16="http://schemas.microsoft.com/office/drawing/2014/main" id="{B33DA966-920B-4E43-9C18-D39B2177AB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584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91" name="Line 1053">
                  <a:extLst>
                    <a:ext uri="{FF2B5EF4-FFF2-40B4-BE49-F238E27FC236}">
                      <a16:creationId xmlns:a16="http://schemas.microsoft.com/office/drawing/2014/main" id="{744F031C-260B-0E49-8CB4-DB6F330186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632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92" name="Line 1054">
                  <a:extLst>
                    <a:ext uri="{FF2B5EF4-FFF2-40B4-BE49-F238E27FC236}">
                      <a16:creationId xmlns:a16="http://schemas.microsoft.com/office/drawing/2014/main" id="{E5505D1E-567A-7A47-9CE6-67BCE90CB0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0" y="172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93" name="Line 1055">
                  <a:extLst>
                    <a:ext uri="{FF2B5EF4-FFF2-40B4-BE49-F238E27FC236}">
                      <a16:creationId xmlns:a16="http://schemas.microsoft.com/office/drawing/2014/main" id="{2188A245-8B41-4346-858B-6951321BE9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77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94" name="Line 1056">
                  <a:extLst>
                    <a:ext uri="{FF2B5EF4-FFF2-40B4-BE49-F238E27FC236}">
                      <a16:creationId xmlns:a16="http://schemas.microsoft.com/office/drawing/2014/main" id="{FCC91CB6-9601-0344-9C07-25C12AB00F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680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25" name="Line 1055">
                <a:extLst>
                  <a:ext uri="{FF2B5EF4-FFF2-40B4-BE49-F238E27FC236}">
                    <a16:creationId xmlns:a16="http://schemas.microsoft.com/office/drawing/2014/main" id="{CFAF6E0E-453A-AC4C-894F-954CF64BDA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5990638" y="3427637"/>
                <a:ext cx="3419" cy="7445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5E35CA2-82CC-F74C-AC62-6D922C87749D}"/>
                  </a:ext>
                </a:extLst>
              </p:cNvPr>
              <p:cNvGrpSpPr/>
              <p:nvPr/>
            </p:nvGrpSpPr>
            <p:grpSpPr>
              <a:xfrm>
                <a:off x="6096360" y="5708932"/>
                <a:ext cx="482144" cy="646139"/>
                <a:chOff x="7415996" y="5516686"/>
                <a:chExt cx="482144" cy="646139"/>
              </a:xfrm>
            </p:grpSpPr>
            <p:sp>
              <p:nvSpPr>
                <p:cNvPr id="83" name="Line 1067">
                  <a:extLst>
                    <a:ext uri="{FF2B5EF4-FFF2-40B4-BE49-F238E27FC236}">
                      <a16:creationId xmlns:a16="http://schemas.microsoft.com/office/drawing/2014/main" id="{9664FD3C-498A-414C-AE7F-E1DA426BFE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58453" y="5516686"/>
                  <a:ext cx="0" cy="4039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84" name="Line 1072">
                  <a:extLst>
                    <a:ext uri="{FF2B5EF4-FFF2-40B4-BE49-F238E27FC236}">
                      <a16:creationId xmlns:a16="http://schemas.microsoft.com/office/drawing/2014/main" id="{4B1C5CC3-8234-9143-9A25-D044DEEEE2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01895" y="6057436"/>
                  <a:ext cx="33528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85" name="Line 1073">
                  <a:extLst>
                    <a:ext uri="{FF2B5EF4-FFF2-40B4-BE49-F238E27FC236}">
                      <a16:creationId xmlns:a16="http://schemas.microsoft.com/office/drawing/2014/main" id="{26B1894C-F3B8-1E49-AF61-5F574B4875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04420" y="6162825"/>
                  <a:ext cx="13023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86" name="Line 1074">
                  <a:extLst>
                    <a:ext uri="{FF2B5EF4-FFF2-40B4-BE49-F238E27FC236}">
                      <a16:creationId xmlns:a16="http://schemas.microsoft.com/office/drawing/2014/main" id="{FDD83FC6-5284-FD47-98D4-DF24757BA8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15996" y="5952046"/>
                  <a:ext cx="4821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27" name="Line 1055">
                <a:extLst>
                  <a:ext uri="{FF2B5EF4-FFF2-40B4-BE49-F238E27FC236}">
                    <a16:creationId xmlns:a16="http://schemas.microsoft.com/office/drawing/2014/main" id="{C6192FC9-FD93-2747-931F-2D7152F689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5979172" y="4217521"/>
                <a:ext cx="723070" cy="649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04FC101-3C51-3643-BC51-1A973599C7E8}"/>
                      </a:ext>
                    </a:extLst>
                  </p:cNvPr>
                  <p:cNvSpPr txBox="1"/>
                  <p:nvPr/>
                </p:nvSpPr>
                <p:spPr>
                  <a:xfrm>
                    <a:off x="4762259" y="3269991"/>
                    <a:ext cx="1104950" cy="38705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33 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04FC101-3C51-3643-BC51-1A973599C7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2259" y="3269991"/>
                    <a:ext cx="1104950" cy="38705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714" t="-8000" r="-5714" b="-3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F9A5F06-DD81-7B43-9D89-245D9B4E558F}"/>
                      </a:ext>
                    </a:extLst>
                  </p:cNvPr>
                  <p:cNvSpPr txBox="1"/>
                  <p:nvPr/>
                </p:nvSpPr>
                <p:spPr>
                  <a:xfrm>
                    <a:off x="5487616" y="4969056"/>
                    <a:ext cx="746122" cy="38705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.2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F9A5F06-DD81-7B43-9D89-245D9B4E55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7616" y="4969056"/>
                    <a:ext cx="746122" cy="38705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333" t="-8000" r="-8333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7B20448-A932-1741-8180-80A29A1F68E4}"/>
                  </a:ext>
                </a:extLst>
              </p:cNvPr>
              <p:cNvSpPr txBox="1"/>
              <p:nvPr/>
            </p:nvSpPr>
            <p:spPr>
              <a:xfrm>
                <a:off x="6186589" y="3401257"/>
                <a:ext cx="363265" cy="425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2</a:t>
                </a:r>
              </a:p>
            </p:txBody>
          </p:sp>
          <p:grpSp>
            <p:nvGrpSpPr>
              <p:cNvPr id="31" name="Group 1048">
                <a:extLst>
                  <a:ext uri="{FF2B5EF4-FFF2-40B4-BE49-F238E27FC236}">
                    <a16:creationId xmlns:a16="http://schemas.microsoft.com/office/drawing/2014/main" id="{F07A74A4-9D17-BF4A-8BE9-8BE26C5D17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4892429" y="2254389"/>
                <a:ext cx="293585" cy="1260778"/>
                <a:chOff x="3984" y="1344"/>
                <a:chExt cx="192" cy="576"/>
              </a:xfrm>
            </p:grpSpPr>
            <p:sp>
              <p:nvSpPr>
                <p:cNvPr id="75" name="Line 1049">
                  <a:extLst>
                    <a:ext uri="{FF2B5EF4-FFF2-40B4-BE49-F238E27FC236}">
                      <a16:creationId xmlns:a16="http://schemas.microsoft.com/office/drawing/2014/main" id="{9AACE6D1-4823-3344-886E-314742D359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344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76" name="Line 1050">
                  <a:extLst>
                    <a:ext uri="{FF2B5EF4-FFF2-40B4-BE49-F238E27FC236}">
                      <a16:creationId xmlns:a16="http://schemas.microsoft.com/office/drawing/2014/main" id="{6C21D2F5-8BFE-D245-B777-2F8DE30A0B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48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77" name="Line 1051">
                  <a:extLst>
                    <a:ext uri="{FF2B5EF4-FFF2-40B4-BE49-F238E27FC236}">
                      <a16:creationId xmlns:a16="http://schemas.microsoft.com/office/drawing/2014/main" id="{99D0F9A5-68A2-6A49-97E0-00603F0AEE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536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78" name="Line 1052">
                  <a:extLst>
                    <a:ext uri="{FF2B5EF4-FFF2-40B4-BE49-F238E27FC236}">
                      <a16:creationId xmlns:a16="http://schemas.microsoft.com/office/drawing/2014/main" id="{1AB4EF08-0E13-9C49-90E4-E56857A1ED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584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79" name="Line 1053">
                  <a:extLst>
                    <a:ext uri="{FF2B5EF4-FFF2-40B4-BE49-F238E27FC236}">
                      <a16:creationId xmlns:a16="http://schemas.microsoft.com/office/drawing/2014/main" id="{9375A192-193F-6C46-BD64-18A6857481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632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80" name="Line 1054">
                  <a:extLst>
                    <a:ext uri="{FF2B5EF4-FFF2-40B4-BE49-F238E27FC236}">
                      <a16:creationId xmlns:a16="http://schemas.microsoft.com/office/drawing/2014/main" id="{E5CEC590-6CB9-174F-8C22-DE3DEFD8F8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0" y="172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81" name="Line 1055">
                  <a:extLst>
                    <a:ext uri="{FF2B5EF4-FFF2-40B4-BE49-F238E27FC236}">
                      <a16:creationId xmlns:a16="http://schemas.microsoft.com/office/drawing/2014/main" id="{D9158142-44F3-0B47-B68C-39CC52E83B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77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82" name="Line 1056">
                  <a:extLst>
                    <a:ext uri="{FF2B5EF4-FFF2-40B4-BE49-F238E27FC236}">
                      <a16:creationId xmlns:a16="http://schemas.microsoft.com/office/drawing/2014/main" id="{03387E94-7686-5441-87A8-F8A5CB7D52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680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32" name="Line 1055">
                <a:extLst>
                  <a:ext uri="{FF2B5EF4-FFF2-40B4-BE49-F238E27FC236}">
                    <a16:creationId xmlns:a16="http://schemas.microsoft.com/office/drawing/2014/main" id="{3A1BECE8-BC2F-4B41-BBC9-9296B638C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4113314" y="2512663"/>
                <a:ext cx="3419" cy="7445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3" name="Line 1055">
                <a:extLst>
                  <a:ext uri="{FF2B5EF4-FFF2-40B4-BE49-F238E27FC236}">
                    <a16:creationId xmlns:a16="http://schemas.microsoft.com/office/drawing/2014/main" id="{4EE81322-4220-CB4B-AE2B-1B92BA5CC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3302890" y="3339878"/>
                <a:ext cx="894530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4" name="Line 1055">
                <a:extLst>
                  <a:ext uri="{FF2B5EF4-FFF2-40B4-BE49-F238E27FC236}">
                    <a16:creationId xmlns:a16="http://schemas.microsoft.com/office/drawing/2014/main" id="{C316D2F3-4DC5-8741-8A40-3EBE87C946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6811192" y="1688707"/>
                <a:ext cx="4543" cy="238677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5" name="Oval 38">
                <a:extLst>
                  <a:ext uri="{FF2B5EF4-FFF2-40B4-BE49-F238E27FC236}">
                    <a16:creationId xmlns:a16="http://schemas.microsoft.com/office/drawing/2014/main" id="{C1DEEFF1-DEB6-4046-9C2D-D6B746EAA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1392" y="3731648"/>
                <a:ext cx="127000" cy="13652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35EEE3-C87C-0341-99FC-37A0DFBB1807}"/>
                  </a:ext>
                </a:extLst>
              </p:cNvPr>
              <p:cNvSpPr txBox="1"/>
              <p:nvPr/>
            </p:nvSpPr>
            <p:spPr>
              <a:xfrm>
                <a:off x="8251485" y="3602478"/>
                <a:ext cx="363265" cy="425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</a:t>
                </a:r>
              </a:p>
            </p:txBody>
          </p:sp>
          <p:sp>
            <p:nvSpPr>
              <p:cNvPr id="37" name="Line 1055">
                <a:extLst>
                  <a:ext uri="{FF2B5EF4-FFF2-40B4-BE49-F238E27FC236}">
                    <a16:creationId xmlns:a16="http://schemas.microsoft.com/office/drawing/2014/main" id="{CA610DD8-F367-0643-AED6-1A9A76F674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7559626" y="3314875"/>
                <a:ext cx="894530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grpSp>
            <p:nvGrpSpPr>
              <p:cNvPr id="38" name="Group 1048">
                <a:extLst>
                  <a:ext uri="{FF2B5EF4-FFF2-40B4-BE49-F238E27FC236}">
                    <a16:creationId xmlns:a16="http://schemas.microsoft.com/office/drawing/2014/main" id="{FCB2C5C7-3F44-F84A-8760-71BF9FA27D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7231778" y="3169521"/>
                <a:ext cx="293585" cy="1260778"/>
                <a:chOff x="3984" y="1344"/>
                <a:chExt cx="192" cy="576"/>
              </a:xfrm>
            </p:grpSpPr>
            <p:sp>
              <p:nvSpPr>
                <p:cNvPr id="67" name="Line 1049">
                  <a:extLst>
                    <a:ext uri="{FF2B5EF4-FFF2-40B4-BE49-F238E27FC236}">
                      <a16:creationId xmlns:a16="http://schemas.microsoft.com/office/drawing/2014/main" id="{64BE81C7-7DC9-8348-9438-D4E208E8DC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344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68" name="Line 1050">
                  <a:extLst>
                    <a:ext uri="{FF2B5EF4-FFF2-40B4-BE49-F238E27FC236}">
                      <a16:creationId xmlns:a16="http://schemas.microsoft.com/office/drawing/2014/main" id="{35A1D8FE-12A9-1D4F-9B93-210752E290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48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69" name="Line 1051">
                  <a:extLst>
                    <a:ext uri="{FF2B5EF4-FFF2-40B4-BE49-F238E27FC236}">
                      <a16:creationId xmlns:a16="http://schemas.microsoft.com/office/drawing/2014/main" id="{4AEAE473-D9AC-C542-A593-FC5D9D3474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536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70" name="Line 1052">
                  <a:extLst>
                    <a:ext uri="{FF2B5EF4-FFF2-40B4-BE49-F238E27FC236}">
                      <a16:creationId xmlns:a16="http://schemas.microsoft.com/office/drawing/2014/main" id="{46B675BA-0836-3641-A15C-EFDDF603F1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584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71" name="Line 1053">
                  <a:extLst>
                    <a:ext uri="{FF2B5EF4-FFF2-40B4-BE49-F238E27FC236}">
                      <a16:creationId xmlns:a16="http://schemas.microsoft.com/office/drawing/2014/main" id="{E42424B7-3CEE-0D4A-B1E4-F02D83FAA5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632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72" name="Line 1054">
                  <a:extLst>
                    <a:ext uri="{FF2B5EF4-FFF2-40B4-BE49-F238E27FC236}">
                      <a16:creationId xmlns:a16="http://schemas.microsoft.com/office/drawing/2014/main" id="{9B6F7CA0-325F-574E-953F-9842FE3B65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0" y="172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73" name="Line 1055">
                  <a:extLst>
                    <a:ext uri="{FF2B5EF4-FFF2-40B4-BE49-F238E27FC236}">
                      <a16:creationId xmlns:a16="http://schemas.microsoft.com/office/drawing/2014/main" id="{3C8AB566-F031-5B48-9E25-61DF58B376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77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74" name="Line 1056">
                  <a:extLst>
                    <a:ext uri="{FF2B5EF4-FFF2-40B4-BE49-F238E27FC236}">
                      <a16:creationId xmlns:a16="http://schemas.microsoft.com/office/drawing/2014/main" id="{0048673B-9CF3-6243-A6C7-FBD7FD6EF7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680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39" name="Line 1055">
                <a:extLst>
                  <a:ext uri="{FF2B5EF4-FFF2-40B4-BE49-F238E27FC236}">
                    <a16:creationId xmlns:a16="http://schemas.microsoft.com/office/drawing/2014/main" id="{06EEDEAF-75BA-704C-A26B-7FD5DF8995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6552021" y="3436988"/>
                <a:ext cx="3282" cy="7258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0D1AA791-EC41-3446-A5F0-0476E2E39D41}"/>
                      </a:ext>
                    </a:extLst>
                  </p:cNvPr>
                  <p:cNvSpPr txBox="1"/>
                  <p:nvPr/>
                </p:nvSpPr>
                <p:spPr>
                  <a:xfrm>
                    <a:off x="4628591" y="2317742"/>
                    <a:ext cx="925536" cy="38705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0.25 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0D1AA791-EC41-3446-A5F0-0476E2E39D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8591" y="2317742"/>
                    <a:ext cx="925536" cy="38705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667" t="-7692" r="-5000" b="-346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DB4EF40-B158-9A4C-ACAB-DAC2E0FAAA92}"/>
                      </a:ext>
                    </a:extLst>
                  </p:cNvPr>
                  <p:cNvSpPr txBox="1"/>
                  <p:nvPr/>
                </p:nvSpPr>
                <p:spPr>
                  <a:xfrm>
                    <a:off x="6819784" y="5232073"/>
                    <a:ext cx="437427" cy="38705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DB4EF40-B158-9A4C-ACAB-DAC2E0FAAA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9784" y="5232073"/>
                    <a:ext cx="437427" cy="38705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5000" r="-50000"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1048">
                <a:extLst>
                  <a:ext uri="{FF2B5EF4-FFF2-40B4-BE49-F238E27FC236}">
                    <a16:creationId xmlns:a16="http://schemas.microsoft.com/office/drawing/2014/main" id="{046196E9-BD65-1045-BF50-FB9BB4EC2D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64823" y="4470800"/>
                <a:ext cx="293585" cy="1260778"/>
                <a:chOff x="3984" y="1344"/>
                <a:chExt cx="192" cy="576"/>
              </a:xfrm>
            </p:grpSpPr>
            <p:sp>
              <p:nvSpPr>
                <p:cNvPr id="59" name="Line 1049">
                  <a:extLst>
                    <a:ext uri="{FF2B5EF4-FFF2-40B4-BE49-F238E27FC236}">
                      <a16:creationId xmlns:a16="http://schemas.microsoft.com/office/drawing/2014/main" id="{C574C821-6AED-CE4D-93FB-4C2A0E7AC6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344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60" name="Line 1050">
                  <a:extLst>
                    <a:ext uri="{FF2B5EF4-FFF2-40B4-BE49-F238E27FC236}">
                      <a16:creationId xmlns:a16="http://schemas.microsoft.com/office/drawing/2014/main" id="{E6CCCB73-7561-1843-8D06-D35877F5E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48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61" name="Line 1051">
                  <a:extLst>
                    <a:ext uri="{FF2B5EF4-FFF2-40B4-BE49-F238E27FC236}">
                      <a16:creationId xmlns:a16="http://schemas.microsoft.com/office/drawing/2014/main" id="{7B357217-6154-2446-AC2E-70C1A7BDD5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536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62" name="Line 1052">
                  <a:extLst>
                    <a:ext uri="{FF2B5EF4-FFF2-40B4-BE49-F238E27FC236}">
                      <a16:creationId xmlns:a16="http://schemas.microsoft.com/office/drawing/2014/main" id="{CB7E1D4D-D5D5-694A-A6D7-694FC55B36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584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63" name="Line 1053">
                  <a:extLst>
                    <a:ext uri="{FF2B5EF4-FFF2-40B4-BE49-F238E27FC236}">
                      <a16:creationId xmlns:a16="http://schemas.microsoft.com/office/drawing/2014/main" id="{AD8FB207-FB8A-0244-A7A4-7A8D73534A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1632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64" name="Line 1054">
                  <a:extLst>
                    <a:ext uri="{FF2B5EF4-FFF2-40B4-BE49-F238E27FC236}">
                      <a16:creationId xmlns:a16="http://schemas.microsoft.com/office/drawing/2014/main" id="{E2AFC697-FEA0-8B4D-AA27-CF2E915423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80" y="1728"/>
                  <a:ext cx="96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65" name="Line 1055">
                  <a:extLst>
                    <a:ext uri="{FF2B5EF4-FFF2-40B4-BE49-F238E27FC236}">
                      <a16:creationId xmlns:a16="http://schemas.microsoft.com/office/drawing/2014/main" id="{B373D465-4CEE-B54B-8367-3B6E0A5CE7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177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66" name="Line 1056">
                  <a:extLst>
                    <a:ext uri="{FF2B5EF4-FFF2-40B4-BE49-F238E27FC236}">
                      <a16:creationId xmlns:a16="http://schemas.microsoft.com/office/drawing/2014/main" id="{76D1E605-998D-8043-A1E3-CADEA72CD0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84" y="1680"/>
                  <a:ext cx="192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43" name="Oval 16">
                <a:extLst>
                  <a:ext uri="{FF2B5EF4-FFF2-40B4-BE49-F238E27FC236}">
                    <a16:creationId xmlns:a16="http://schemas.microsoft.com/office/drawing/2014/main" id="{5463160D-B185-6641-B0A2-BC664D94B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5728" y="5072271"/>
                <a:ext cx="652462" cy="65246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 dirty="0"/>
              </a:p>
              <a:p>
                <a:pPr algn="ctr"/>
                <a:endParaRPr lang="en-US" sz="2400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1C15FC3-2BAF-2042-BC89-56420277079D}"/>
                  </a:ext>
                </a:extLst>
              </p:cNvPr>
              <p:cNvGrpSpPr/>
              <p:nvPr/>
            </p:nvGrpSpPr>
            <p:grpSpPr>
              <a:xfrm>
                <a:off x="7487377" y="5736835"/>
                <a:ext cx="482144" cy="646139"/>
                <a:chOff x="7415996" y="5516686"/>
                <a:chExt cx="482144" cy="646139"/>
              </a:xfrm>
            </p:grpSpPr>
            <p:sp>
              <p:nvSpPr>
                <p:cNvPr id="55" name="Line 1067">
                  <a:extLst>
                    <a:ext uri="{FF2B5EF4-FFF2-40B4-BE49-F238E27FC236}">
                      <a16:creationId xmlns:a16="http://schemas.microsoft.com/office/drawing/2014/main" id="{BE14F465-F1D2-B34D-8AC7-1371B1CA69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58453" y="5516686"/>
                  <a:ext cx="0" cy="4039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56" name="Line 1072">
                  <a:extLst>
                    <a:ext uri="{FF2B5EF4-FFF2-40B4-BE49-F238E27FC236}">
                      <a16:creationId xmlns:a16="http://schemas.microsoft.com/office/drawing/2014/main" id="{5BFD3A8A-5E1B-974A-9863-B82908423C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01895" y="6057436"/>
                  <a:ext cx="33528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57" name="Line 1073">
                  <a:extLst>
                    <a:ext uri="{FF2B5EF4-FFF2-40B4-BE49-F238E27FC236}">
                      <a16:creationId xmlns:a16="http://schemas.microsoft.com/office/drawing/2014/main" id="{B34064A7-E325-D047-8B8C-5903A5DF25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04420" y="6162825"/>
                  <a:ext cx="13023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58" name="Line 1074">
                  <a:extLst>
                    <a:ext uri="{FF2B5EF4-FFF2-40B4-BE49-F238E27FC236}">
                      <a16:creationId xmlns:a16="http://schemas.microsoft.com/office/drawing/2014/main" id="{A5D4973F-BFFC-CD40-91D5-6190440FE4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15996" y="5952046"/>
                  <a:ext cx="4821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31CE386-90F1-584D-924F-D6D45FDD4B93}"/>
                      </a:ext>
                    </a:extLst>
                  </p:cNvPr>
                  <p:cNvSpPr txBox="1"/>
                  <p:nvPr/>
                </p:nvSpPr>
                <p:spPr>
                  <a:xfrm>
                    <a:off x="8619341" y="5018117"/>
                    <a:ext cx="708143" cy="38705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31CE386-90F1-584D-924F-D6D45FDD4B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19341" y="5018117"/>
                    <a:ext cx="708143" cy="38705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3846" b="-346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F643AB6-74DC-B949-9AE2-BF0569B30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8449" y="5202783"/>
                <a:ext cx="0" cy="4202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A2C2735-1D53-E745-BD99-845B56CDAD1A}"/>
                  </a:ext>
                </a:extLst>
              </p:cNvPr>
              <p:cNvGrpSpPr/>
              <p:nvPr/>
            </p:nvGrpSpPr>
            <p:grpSpPr>
              <a:xfrm>
                <a:off x="8170543" y="5731578"/>
                <a:ext cx="482144" cy="646139"/>
                <a:chOff x="7415996" y="5516686"/>
                <a:chExt cx="482144" cy="646139"/>
              </a:xfrm>
            </p:grpSpPr>
            <p:sp>
              <p:nvSpPr>
                <p:cNvPr id="51" name="Line 1067">
                  <a:extLst>
                    <a:ext uri="{FF2B5EF4-FFF2-40B4-BE49-F238E27FC236}">
                      <a16:creationId xmlns:a16="http://schemas.microsoft.com/office/drawing/2014/main" id="{66788215-FE9C-9742-ACB4-C9E20144D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58453" y="5516686"/>
                  <a:ext cx="0" cy="4039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52" name="Line 1072">
                  <a:extLst>
                    <a:ext uri="{FF2B5EF4-FFF2-40B4-BE49-F238E27FC236}">
                      <a16:creationId xmlns:a16="http://schemas.microsoft.com/office/drawing/2014/main" id="{8AA49653-EA42-244F-BA9A-DA3DDFAD0F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01895" y="6057436"/>
                  <a:ext cx="33528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53" name="Line 1073">
                  <a:extLst>
                    <a:ext uri="{FF2B5EF4-FFF2-40B4-BE49-F238E27FC236}">
                      <a16:creationId xmlns:a16="http://schemas.microsoft.com/office/drawing/2014/main" id="{EBCFF130-A686-324C-811A-EF869589B6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04420" y="6162825"/>
                  <a:ext cx="13023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54" name="Line 1074">
                  <a:extLst>
                    <a:ext uri="{FF2B5EF4-FFF2-40B4-BE49-F238E27FC236}">
                      <a16:creationId xmlns:a16="http://schemas.microsoft.com/office/drawing/2014/main" id="{5A4189F4-EBEF-2642-B373-5EECCD9F3F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15996" y="5952046"/>
                  <a:ext cx="4821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48" name="Line 1055">
                <a:extLst>
                  <a:ext uri="{FF2B5EF4-FFF2-40B4-BE49-F238E27FC236}">
                    <a16:creationId xmlns:a16="http://schemas.microsoft.com/office/drawing/2014/main" id="{DFFD8D30-779C-8744-BDB3-894A5673D7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7728644" y="4151629"/>
                <a:ext cx="59877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49" name="Line 1055">
                <a:extLst>
                  <a:ext uri="{FF2B5EF4-FFF2-40B4-BE49-F238E27FC236}">
                    <a16:creationId xmlns:a16="http://schemas.microsoft.com/office/drawing/2014/main" id="{21FC47B6-5E17-A848-86C4-41530804EF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8047760" y="4080270"/>
                <a:ext cx="5859" cy="74977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50" name="Line 1055">
                <a:extLst>
                  <a:ext uri="{FF2B5EF4-FFF2-40B4-BE49-F238E27FC236}">
                    <a16:creationId xmlns:a16="http://schemas.microsoft.com/office/drawing/2014/main" id="{F4673929-620D-6D48-8E23-6362E56FBE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7398901" y="4761720"/>
                <a:ext cx="59877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54D75E8-59AC-9D4B-A11C-C010911DFD1E}"/>
                    </a:ext>
                  </a:extLst>
                </p:cNvPr>
                <p:cNvSpPr txBox="1"/>
                <p:nvPr/>
              </p:nvSpPr>
              <p:spPr>
                <a:xfrm>
                  <a:off x="4454279" y="3012816"/>
                  <a:ext cx="1104950" cy="3870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0.16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54D75E8-59AC-9D4B-A11C-C010911DF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279" y="3012816"/>
                  <a:ext cx="1104950" cy="387051"/>
                </a:xfrm>
                <a:prstGeom prst="rect">
                  <a:avLst/>
                </a:prstGeom>
                <a:blipFill>
                  <a:blip r:embed="rId9"/>
                  <a:stretch>
                    <a:fillRect l="-5714" t="-8000" r="-5714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2032482-E504-1D41-A327-A41BD9C914CF}"/>
                  </a:ext>
                </a:extLst>
              </p:cNvPr>
              <p:cNvSpPr txBox="1"/>
              <p:nvPr/>
            </p:nvSpPr>
            <p:spPr>
              <a:xfrm>
                <a:off x="685341" y="5140597"/>
                <a:ext cx="3973845" cy="984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−0.333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−0.333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−0.166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−0.25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−0.166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1.416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2032482-E504-1D41-A327-A41BD9C91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41" y="5140597"/>
                <a:ext cx="3973845" cy="984116"/>
              </a:xfrm>
              <a:prstGeom prst="rect">
                <a:avLst/>
              </a:prstGeom>
              <a:blipFill>
                <a:blip r:embed="rId10"/>
                <a:stretch>
                  <a:fillRect t="-1266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517577C-16BC-CD4D-B413-D0060AC4E70D}"/>
              </a:ext>
            </a:extLst>
          </p:cNvPr>
          <p:cNvGrpSpPr/>
          <p:nvPr/>
        </p:nvGrpSpPr>
        <p:grpSpPr>
          <a:xfrm>
            <a:off x="6439102" y="1305193"/>
            <a:ext cx="5445779" cy="3336544"/>
            <a:chOff x="280896" y="2483531"/>
            <a:chExt cx="6646286" cy="4072076"/>
          </a:xfrm>
        </p:grpSpPr>
        <p:sp>
          <p:nvSpPr>
            <p:cNvPr id="235" name="Oval 38">
              <a:extLst>
                <a:ext uri="{FF2B5EF4-FFF2-40B4-BE49-F238E27FC236}">
                  <a16:creationId xmlns:a16="http://schemas.microsoft.com/office/drawing/2014/main" id="{621B5D24-24DC-2F4C-9618-7D1480F69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097" y="3912205"/>
              <a:ext cx="127000" cy="1365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93873844-58A0-2340-87E5-56FF5026BC50}"/>
                    </a:ext>
                  </a:extLst>
                </p:cNvPr>
                <p:cNvSpPr txBox="1"/>
                <p:nvPr/>
              </p:nvSpPr>
              <p:spPr>
                <a:xfrm>
                  <a:off x="280896" y="5404706"/>
                  <a:ext cx="445195" cy="3756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93873844-58A0-2340-87E5-56FF5026BC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896" y="5404706"/>
                  <a:ext cx="445195" cy="375626"/>
                </a:xfrm>
                <a:prstGeom prst="rect">
                  <a:avLst/>
                </a:prstGeom>
                <a:blipFill>
                  <a:blip r:embed="rId11"/>
                  <a:stretch>
                    <a:fillRect l="-13333" r="-16667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7" name="Group 1048">
              <a:extLst>
                <a:ext uri="{FF2B5EF4-FFF2-40B4-BE49-F238E27FC236}">
                  <a16:creationId xmlns:a16="http://schemas.microsoft.com/office/drawing/2014/main" id="{22230541-6A59-8E47-A8AC-2168ABD13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1634" y="4643433"/>
              <a:ext cx="293585" cy="1260778"/>
              <a:chOff x="3984" y="1344"/>
              <a:chExt cx="192" cy="576"/>
            </a:xfrm>
          </p:grpSpPr>
          <p:sp>
            <p:nvSpPr>
              <p:cNvPr id="350" name="Line 1049">
                <a:extLst>
                  <a:ext uri="{FF2B5EF4-FFF2-40B4-BE49-F238E27FC236}">
                    <a16:creationId xmlns:a16="http://schemas.microsoft.com/office/drawing/2014/main" id="{DCC25E3D-2F89-BE48-83B2-CBA2CF16F8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51" name="Line 1050">
                <a:extLst>
                  <a:ext uri="{FF2B5EF4-FFF2-40B4-BE49-F238E27FC236}">
                    <a16:creationId xmlns:a16="http://schemas.microsoft.com/office/drawing/2014/main" id="{3865B4D8-DC26-DD49-A02D-7BD6AD7FAF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48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52" name="Line 1051">
                <a:extLst>
                  <a:ext uri="{FF2B5EF4-FFF2-40B4-BE49-F238E27FC236}">
                    <a16:creationId xmlns:a16="http://schemas.microsoft.com/office/drawing/2014/main" id="{26F37EFB-DB5B-0147-83A5-1396C1F3E1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536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53" name="Line 1052">
                <a:extLst>
                  <a:ext uri="{FF2B5EF4-FFF2-40B4-BE49-F238E27FC236}">
                    <a16:creationId xmlns:a16="http://schemas.microsoft.com/office/drawing/2014/main" id="{F242701A-9327-4843-A00E-857207FF7F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584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54" name="Line 1053">
                <a:extLst>
                  <a:ext uri="{FF2B5EF4-FFF2-40B4-BE49-F238E27FC236}">
                    <a16:creationId xmlns:a16="http://schemas.microsoft.com/office/drawing/2014/main" id="{4E68224D-2ACA-6641-82A5-27383A3B18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632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55" name="Line 1054">
                <a:extLst>
                  <a:ext uri="{FF2B5EF4-FFF2-40B4-BE49-F238E27FC236}">
                    <a16:creationId xmlns:a16="http://schemas.microsoft.com/office/drawing/2014/main" id="{7A352C1A-7CB6-0542-AB73-08D1D76E68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172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56" name="Line 1055">
                <a:extLst>
                  <a:ext uri="{FF2B5EF4-FFF2-40B4-BE49-F238E27FC236}">
                    <a16:creationId xmlns:a16="http://schemas.microsoft.com/office/drawing/2014/main" id="{EE7C8548-B532-DE43-A44A-AFE637FDB0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57" name="Line 1056">
                <a:extLst>
                  <a:ext uri="{FF2B5EF4-FFF2-40B4-BE49-F238E27FC236}">
                    <a16:creationId xmlns:a16="http://schemas.microsoft.com/office/drawing/2014/main" id="{ED924751-C4BF-FD4E-8465-51282C283E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680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  <p:sp>
          <p:nvSpPr>
            <p:cNvPr id="238" name="Oval 16">
              <a:extLst>
                <a:ext uri="{FF2B5EF4-FFF2-40B4-BE49-F238E27FC236}">
                  <a16:creationId xmlns:a16="http://schemas.microsoft.com/office/drawing/2014/main" id="{65447050-7C82-1B4C-9A71-6A1179262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39" y="5244904"/>
              <a:ext cx="652462" cy="65246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400" dirty="0"/>
            </a:p>
            <a:p>
              <a:pPr algn="ctr"/>
              <a:endParaRPr lang="en-US" sz="2400" dirty="0"/>
            </a:p>
          </p:txBody>
        </p:sp>
        <p:sp>
          <p:nvSpPr>
            <p:cNvPr id="239" name="Line 1055">
              <a:extLst>
                <a:ext uri="{FF2B5EF4-FFF2-40B4-BE49-F238E27FC236}">
                  <a16:creationId xmlns:a16="http://schemas.microsoft.com/office/drawing/2014/main" id="{D8623063-6CD5-084F-9690-6D347252572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741748" y="3598291"/>
              <a:ext cx="3419" cy="7445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2678EA51-F72D-244C-93F7-6FA2E3C7371D}"/>
                </a:ext>
              </a:extLst>
            </p:cNvPr>
            <p:cNvGrpSpPr/>
            <p:nvPr/>
          </p:nvGrpSpPr>
          <p:grpSpPr>
            <a:xfrm>
              <a:off x="834188" y="5909468"/>
              <a:ext cx="482144" cy="646139"/>
              <a:chOff x="7415996" y="5516686"/>
              <a:chExt cx="482144" cy="646139"/>
            </a:xfrm>
          </p:grpSpPr>
          <p:sp>
            <p:nvSpPr>
              <p:cNvPr id="346" name="Line 1067">
                <a:extLst>
                  <a:ext uri="{FF2B5EF4-FFF2-40B4-BE49-F238E27FC236}">
                    <a16:creationId xmlns:a16="http://schemas.microsoft.com/office/drawing/2014/main" id="{0AB77E9F-13D9-DF44-A263-8381BE1D09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47" name="Line 1072">
                <a:extLst>
                  <a:ext uri="{FF2B5EF4-FFF2-40B4-BE49-F238E27FC236}">
                    <a16:creationId xmlns:a16="http://schemas.microsoft.com/office/drawing/2014/main" id="{FB4C1A2A-BC9E-434B-AC4C-9F0853F400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48" name="Line 1073">
                <a:extLst>
                  <a:ext uri="{FF2B5EF4-FFF2-40B4-BE49-F238E27FC236}">
                    <a16:creationId xmlns:a16="http://schemas.microsoft.com/office/drawing/2014/main" id="{871A77A9-D98C-C942-83B1-6C5D7E11B4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49" name="Line 1074">
                <a:extLst>
                  <a:ext uri="{FF2B5EF4-FFF2-40B4-BE49-F238E27FC236}">
                    <a16:creationId xmlns:a16="http://schemas.microsoft.com/office/drawing/2014/main" id="{24ED369C-0163-F24B-91C2-7E357C049E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F93B1301-93E8-6445-AFC5-DE9581A211A1}"/>
                    </a:ext>
                  </a:extLst>
                </p:cNvPr>
                <p:cNvSpPr txBox="1"/>
                <p:nvPr/>
              </p:nvSpPr>
              <p:spPr>
                <a:xfrm>
                  <a:off x="1966429" y="5103114"/>
                  <a:ext cx="724096" cy="3756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.5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F93B1301-93E8-6445-AFC5-DE9581A21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6429" y="5103114"/>
                  <a:ext cx="724096" cy="375626"/>
                </a:xfrm>
                <a:prstGeom prst="rect">
                  <a:avLst/>
                </a:prstGeom>
                <a:blipFill>
                  <a:blip r:embed="rId12"/>
                  <a:stretch>
                    <a:fillRect l="-8333" t="-7692" r="-8333" b="-3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9EB8FD9-FF0E-1D49-9E95-2E587288EBDC}"/>
                </a:ext>
              </a:extLst>
            </p:cNvPr>
            <p:cNvSpPr txBox="1"/>
            <p:nvPr/>
          </p:nvSpPr>
          <p:spPr>
            <a:xfrm>
              <a:off x="933918" y="3811631"/>
              <a:ext cx="352541" cy="413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EC95AF12-9CBD-604B-A2A9-F2F3A8EEFFC9}"/>
                </a:ext>
              </a:extLst>
            </p:cNvPr>
            <p:cNvCxnSpPr/>
            <p:nvPr/>
          </p:nvCxnSpPr>
          <p:spPr>
            <a:xfrm flipV="1">
              <a:off x="1075260" y="5375416"/>
              <a:ext cx="0" cy="4202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235DDA4B-3876-EE49-B721-44F573CB1B09}"/>
                </a:ext>
              </a:extLst>
            </p:cNvPr>
            <p:cNvGrpSpPr/>
            <p:nvPr/>
          </p:nvGrpSpPr>
          <p:grpSpPr>
            <a:xfrm>
              <a:off x="1517354" y="5904211"/>
              <a:ext cx="482144" cy="646139"/>
              <a:chOff x="7415996" y="5516686"/>
              <a:chExt cx="482144" cy="646139"/>
            </a:xfrm>
          </p:grpSpPr>
          <p:sp>
            <p:nvSpPr>
              <p:cNvPr id="342" name="Line 1067">
                <a:extLst>
                  <a:ext uri="{FF2B5EF4-FFF2-40B4-BE49-F238E27FC236}">
                    <a16:creationId xmlns:a16="http://schemas.microsoft.com/office/drawing/2014/main" id="{AE2936B7-696E-374E-BB51-209F2436EB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43" name="Line 1072">
                <a:extLst>
                  <a:ext uri="{FF2B5EF4-FFF2-40B4-BE49-F238E27FC236}">
                    <a16:creationId xmlns:a16="http://schemas.microsoft.com/office/drawing/2014/main" id="{591444E0-B5B7-D94F-BA09-79AD9F2297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44" name="Line 1073">
                <a:extLst>
                  <a:ext uri="{FF2B5EF4-FFF2-40B4-BE49-F238E27FC236}">
                    <a16:creationId xmlns:a16="http://schemas.microsoft.com/office/drawing/2014/main" id="{253AC715-FE7D-E049-977D-FCE993FE79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45" name="Line 1074">
                <a:extLst>
                  <a:ext uri="{FF2B5EF4-FFF2-40B4-BE49-F238E27FC236}">
                    <a16:creationId xmlns:a16="http://schemas.microsoft.com/office/drawing/2014/main" id="{B77EC620-A7DE-5A44-B236-32C869E1E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  <p:sp>
          <p:nvSpPr>
            <p:cNvPr id="245" name="Line 1055">
              <a:extLst>
                <a:ext uri="{FF2B5EF4-FFF2-40B4-BE49-F238E27FC236}">
                  <a16:creationId xmlns:a16="http://schemas.microsoft.com/office/drawing/2014/main" id="{D81844D4-0C7C-054B-8134-BE15A7091DD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1075455" y="4324262"/>
              <a:ext cx="5987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46" name="Line 1055">
              <a:extLst>
                <a:ext uri="{FF2B5EF4-FFF2-40B4-BE49-F238E27FC236}">
                  <a16:creationId xmlns:a16="http://schemas.microsoft.com/office/drawing/2014/main" id="{25D6B21E-E851-C848-A904-1A842BB9E33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394571" y="4252903"/>
              <a:ext cx="5859" cy="74977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47" name="Line 1055">
              <a:extLst>
                <a:ext uri="{FF2B5EF4-FFF2-40B4-BE49-F238E27FC236}">
                  <a16:creationId xmlns:a16="http://schemas.microsoft.com/office/drawing/2014/main" id="{AC8A9A8A-CAB9-1E40-9758-B805DABF073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745712" y="4934353"/>
              <a:ext cx="5987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48" name="Oval 39">
              <a:extLst>
                <a:ext uri="{FF2B5EF4-FFF2-40B4-BE49-F238E27FC236}">
                  <a16:creationId xmlns:a16="http://schemas.microsoft.com/office/drawing/2014/main" id="{12DF503D-93ED-4F48-9A1A-5302BC848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6905" y="3897437"/>
              <a:ext cx="127000" cy="1365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249" name="Group 1048">
              <a:extLst>
                <a:ext uri="{FF2B5EF4-FFF2-40B4-BE49-F238E27FC236}">
                  <a16:creationId xmlns:a16="http://schemas.microsoft.com/office/drawing/2014/main" id="{7908CF66-B635-0341-B4A1-FC4C04D04CB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573060" y="3335722"/>
              <a:ext cx="293585" cy="1260778"/>
              <a:chOff x="3984" y="1344"/>
              <a:chExt cx="192" cy="576"/>
            </a:xfrm>
          </p:grpSpPr>
          <p:sp>
            <p:nvSpPr>
              <p:cNvPr id="334" name="Line 1049">
                <a:extLst>
                  <a:ext uri="{FF2B5EF4-FFF2-40B4-BE49-F238E27FC236}">
                    <a16:creationId xmlns:a16="http://schemas.microsoft.com/office/drawing/2014/main" id="{D6B50A48-3629-A442-A55C-8515424232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35" name="Line 1050">
                <a:extLst>
                  <a:ext uri="{FF2B5EF4-FFF2-40B4-BE49-F238E27FC236}">
                    <a16:creationId xmlns:a16="http://schemas.microsoft.com/office/drawing/2014/main" id="{9ED32F5C-6294-304E-B12D-732CC30DA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48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36" name="Line 1051">
                <a:extLst>
                  <a:ext uri="{FF2B5EF4-FFF2-40B4-BE49-F238E27FC236}">
                    <a16:creationId xmlns:a16="http://schemas.microsoft.com/office/drawing/2014/main" id="{B9C5B5C3-3737-7345-9EDA-1C0CA74B56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536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37" name="Line 1052">
                <a:extLst>
                  <a:ext uri="{FF2B5EF4-FFF2-40B4-BE49-F238E27FC236}">
                    <a16:creationId xmlns:a16="http://schemas.microsoft.com/office/drawing/2014/main" id="{EE068829-5856-5649-87ED-676691B961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584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38" name="Line 1053">
                <a:extLst>
                  <a:ext uri="{FF2B5EF4-FFF2-40B4-BE49-F238E27FC236}">
                    <a16:creationId xmlns:a16="http://schemas.microsoft.com/office/drawing/2014/main" id="{EF2C3537-002E-684A-849E-F264C7393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632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39" name="Line 1054">
                <a:extLst>
                  <a:ext uri="{FF2B5EF4-FFF2-40B4-BE49-F238E27FC236}">
                    <a16:creationId xmlns:a16="http://schemas.microsoft.com/office/drawing/2014/main" id="{DAADCFF2-523E-0942-8F67-6F36078931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172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40" name="Line 1055">
                <a:extLst>
                  <a:ext uri="{FF2B5EF4-FFF2-40B4-BE49-F238E27FC236}">
                    <a16:creationId xmlns:a16="http://schemas.microsoft.com/office/drawing/2014/main" id="{7EEB2BB7-1807-A64C-A389-38F9F1DA7C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41" name="Line 1056">
                <a:extLst>
                  <a:ext uri="{FF2B5EF4-FFF2-40B4-BE49-F238E27FC236}">
                    <a16:creationId xmlns:a16="http://schemas.microsoft.com/office/drawing/2014/main" id="{93EAA98D-019D-A148-8480-1FE29EBAAA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680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  <p:grpSp>
          <p:nvGrpSpPr>
            <p:cNvPr id="250" name="Group 1048">
              <a:extLst>
                <a:ext uri="{FF2B5EF4-FFF2-40B4-BE49-F238E27FC236}">
                  <a16:creationId xmlns:a16="http://schemas.microsoft.com/office/drawing/2014/main" id="{F8CB5617-3D59-0444-AF8E-A9A51E8164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0438" y="4647919"/>
              <a:ext cx="293585" cy="1260778"/>
              <a:chOff x="3984" y="1344"/>
              <a:chExt cx="192" cy="576"/>
            </a:xfrm>
          </p:grpSpPr>
          <p:sp>
            <p:nvSpPr>
              <p:cNvPr id="326" name="Line 1049">
                <a:extLst>
                  <a:ext uri="{FF2B5EF4-FFF2-40B4-BE49-F238E27FC236}">
                    <a16:creationId xmlns:a16="http://schemas.microsoft.com/office/drawing/2014/main" id="{3FC24ED4-A695-904C-87F7-41AD7C5843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27" name="Line 1050">
                <a:extLst>
                  <a:ext uri="{FF2B5EF4-FFF2-40B4-BE49-F238E27FC236}">
                    <a16:creationId xmlns:a16="http://schemas.microsoft.com/office/drawing/2014/main" id="{5E2D7AF2-2FFD-544C-80BF-C7F6C13871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48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28" name="Line 1051">
                <a:extLst>
                  <a:ext uri="{FF2B5EF4-FFF2-40B4-BE49-F238E27FC236}">
                    <a16:creationId xmlns:a16="http://schemas.microsoft.com/office/drawing/2014/main" id="{8D2CFF1E-FFD1-FF43-9758-F899C54862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536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29" name="Line 1052">
                <a:extLst>
                  <a:ext uri="{FF2B5EF4-FFF2-40B4-BE49-F238E27FC236}">
                    <a16:creationId xmlns:a16="http://schemas.microsoft.com/office/drawing/2014/main" id="{69636A48-A324-EF44-A2D6-FBA494AF8F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584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30" name="Line 1053">
                <a:extLst>
                  <a:ext uri="{FF2B5EF4-FFF2-40B4-BE49-F238E27FC236}">
                    <a16:creationId xmlns:a16="http://schemas.microsoft.com/office/drawing/2014/main" id="{A3CDE731-CCB3-FF41-9821-B66202CEB8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632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31" name="Line 1054">
                <a:extLst>
                  <a:ext uri="{FF2B5EF4-FFF2-40B4-BE49-F238E27FC236}">
                    <a16:creationId xmlns:a16="http://schemas.microsoft.com/office/drawing/2014/main" id="{FD15BC64-FC33-C145-B676-2B1E224374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172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32" name="Line 1055">
                <a:extLst>
                  <a:ext uri="{FF2B5EF4-FFF2-40B4-BE49-F238E27FC236}">
                    <a16:creationId xmlns:a16="http://schemas.microsoft.com/office/drawing/2014/main" id="{28249027-4524-B64C-BA4C-BB5B5104A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33" name="Line 1056">
                <a:extLst>
                  <a:ext uri="{FF2B5EF4-FFF2-40B4-BE49-F238E27FC236}">
                    <a16:creationId xmlns:a16="http://schemas.microsoft.com/office/drawing/2014/main" id="{2A49F434-F74A-5447-B61E-13F0AC6600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680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  <p:sp>
          <p:nvSpPr>
            <p:cNvPr id="251" name="Line 1055">
              <a:extLst>
                <a:ext uri="{FF2B5EF4-FFF2-40B4-BE49-F238E27FC236}">
                  <a16:creationId xmlns:a16="http://schemas.microsoft.com/office/drawing/2014/main" id="{1D72588D-769A-084A-8B1E-685B7C14F71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590336" y="3593426"/>
              <a:ext cx="3419" cy="7445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DE74D85-E407-2B47-8140-79677B7C0CDC}"/>
                </a:ext>
              </a:extLst>
            </p:cNvPr>
            <p:cNvGrpSpPr/>
            <p:nvPr/>
          </p:nvGrpSpPr>
          <p:grpSpPr>
            <a:xfrm>
              <a:off x="3696058" y="5874721"/>
              <a:ext cx="482144" cy="646139"/>
              <a:chOff x="7415996" y="5516686"/>
              <a:chExt cx="482144" cy="646139"/>
            </a:xfrm>
          </p:grpSpPr>
          <p:sp>
            <p:nvSpPr>
              <p:cNvPr id="322" name="Line 1067">
                <a:extLst>
                  <a:ext uri="{FF2B5EF4-FFF2-40B4-BE49-F238E27FC236}">
                    <a16:creationId xmlns:a16="http://schemas.microsoft.com/office/drawing/2014/main" id="{7ACE3D9D-CC0B-CB45-84DE-FDFD9E3D0D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23" name="Line 1072">
                <a:extLst>
                  <a:ext uri="{FF2B5EF4-FFF2-40B4-BE49-F238E27FC236}">
                    <a16:creationId xmlns:a16="http://schemas.microsoft.com/office/drawing/2014/main" id="{FBB10AED-14A5-3448-8EC2-8468D12E72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24" name="Line 1073">
                <a:extLst>
                  <a:ext uri="{FF2B5EF4-FFF2-40B4-BE49-F238E27FC236}">
                    <a16:creationId xmlns:a16="http://schemas.microsoft.com/office/drawing/2014/main" id="{4C77E329-0136-B44C-9612-ED44D960D3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25" name="Line 1074">
                <a:extLst>
                  <a:ext uri="{FF2B5EF4-FFF2-40B4-BE49-F238E27FC236}">
                    <a16:creationId xmlns:a16="http://schemas.microsoft.com/office/drawing/2014/main" id="{2CB90BFA-365E-4E4E-AA32-81F6E750EF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  <p:sp>
          <p:nvSpPr>
            <p:cNvPr id="253" name="Line 1055">
              <a:extLst>
                <a:ext uri="{FF2B5EF4-FFF2-40B4-BE49-F238E27FC236}">
                  <a16:creationId xmlns:a16="http://schemas.microsoft.com/office/drawing/2014/main" id="{942E4D5A-A140-244C-A4F9-AA3150C4E5E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3578870" y="4383310"/>
              <a:ext cx="723070" cy="64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66C5276C-C96F-AF42-8249-E05355A52A77}"/>
                    </a:ext>
                  </a:extLst>
                </p:cNvPr>
                <p:cNvSpPr txBox="1"/>
                <p:nvPr/>
              </p:nvSpPr>
              <p:spPr>
                <a:xfrm>
                  <a:off x="2361956" y="3435780"/>
                  <a:ext cx="1072331" cy="3756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33 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66C5276C-C96F-AF42-8249-E05355A52A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1956" y="3435780"/>
                  <a:ext cx="1072331" cy="375626"/>
                </a:xfrm>
                <a:prstGeom prst="rect">
                  <a:avLst/>
                </a:prstGeom>
                <a:blipFill>
                  <a:blip r:embed="rId13"/>
                  <a:stretch>
                    <a:fillRect l="-7143" t="-8000" r="-5714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548787DD-852D-F044-BDD3-F3CB86164AD0}"/>
                    </a:ext>
                  </a:extLst>
                </p:cNvPr>
                <p:cNvSpPr txBox="1"/>
                <p:nvPr/>
              </p:nvSpPr>
              <p:spPr>
                <a:xfrm>
                  <a:off x="3087313" y="5134844"/>
                  <a:ext cx="724096" cy="3756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.2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548787DD-852D-F044-BDD3-F3CB86164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313" y="5134844"/>
                  <a:ext cx="724096" cy="375626"/>
                </a:xfrm>
                <a:prstGeom prst="rect">
                  <a:avLst/>
                </a:prstGeom>
                <a:blipFill>
                  <a:blip r:embed="rId14"/>
                  <a:stretch>
                    <a:fillRect l="-6250" t="-3846" r="-8333" b="-3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DD667DDA-4AD6-0944-BF8C-8B1B2862CBDB}"/>
                </a:ext>
              </a:extLst>
            </p:cNvPr>
            <p:cNvSpPr txBox="1"/>
            <p:nvPr/>
          </p:nvSpPr>
          <p:spPr>
            <a:xfrm>
              <a:off x="3786287" y="3567047"/>
              <a:ext cx="352541" cy="413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grpSp>
          <p:nvGrpSpPr>
            <p:cNvPr id="257" name="Group 1048">
              <a:extLst>
                <a:ext uri="{FF2B5EF4-FFF2-40B4-BE49-F238E27FC236}">
                  <a16:creationId xmlns:a16="http://schemas.microsoft.com/office/drawing/2014/main" id="{1E027F10-926A-4545-B367-4505D88EC8B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492127" y="2420178"/>
              <a:ext cx="293585" cy="1260778"/>
              <a:chOff x="3984" y="1344"/>
              <a:chExt cx="192" cy="576"/>
            </a:xfrm>
          </p:grpSpPr>
          <p:sp>
            <p:nvSpPr>
              <p:cNvPr id="314" name="Line 1049">
                <a:extLst>
                  <a:ext uri="{FF2B5EF4-FFF2-40B4-BE49-F238E27FC236}">
                    <a16:creationId xmlns:a16="http://schemas.microsoft.com/office/drawing/2014/main" id="{2BA7A53A-4E48-654B-880C-A746824B15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15" name="Line 1050">
                <a:extLst>
                  <a:ext uri="{FF2B5EF4-FFF2-40B4-BE49-F238E27FC236}">
                    <a16:creationId xmlns:a16="http://schemas.microsoft.com/office/drawing/2014/main" id="{33DC355E-8656-1D44-8729-D672613AA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48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16" name="Line 1051">
                <a:extLst>
                  <a:ext uri="{FF2B5EF4-FFF2-40B4-BE49-F238E27FC236}">
                    <a16:creationId xmlns:a16="http://schemas.microsoft.com/office/drawing/2014/main" id="{BA5D3C51-2DA5-E741-B199-FA16DDABA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536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17" name="Line 1052">
                <a:extLst>
                  <a:ext uri="{FF2B5EF4-FFF2-40B4-BE49-F238E27FC236}">
                    <a16:creationId xmlns:a16="http://schemas.microsoft.com/office/drawing/2014/main" id="{7883E906-B0D7-D14A-8BB4-7E1B49F245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584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18" name="Line 1053">
                <a:extLst>
                  <a:ext uri="{FF2B5EF4-FFF2-40B4-BE49-F238E27FC236}">
                    <a16:creationId xmlns:a16="http://schemas.microsoft.com/office/drawing/2014/main" id="{F846A18E-D282-DD40-815E-5D9792B1DA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632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19" name="Line 1054">
                <a:extLst>
                  <a:ext uri="{FF2B5EF4-FFF2-40B4-BE49-F238E27FC236}">
                    <a16:creationId xmlns:a16="http://schemas.microsoft.com/office/drawing/2014/main" id="{CD51499F-04C1-B343-BAB9-3527E7170E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172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20" name="Line 1055">
                <a:extLst>
                  <a:ext uri="{FF2B5EF4-FFF2-40B4-BE49-F238E27FC236}">
                    <a16:creationId xmlns:a16="http://schemas.microsoft.com/office/drawing/2014/main" id="{456DA46A-1E18-8843-91DE-EBA3CFEB04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21" name="Line 1056">
                <a:extLst>
                  <a:ext uri="{FF2B5EF4-FFF2-40B4-BE49-F238E27FC236}">
                    <a16:creationId xmlns:a16="http://schemas.microsoft.com/office/drawing/2014/main" id="{04208BC6-131B-3E4A-9C97-BC9EAD6F05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680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  <p:sp>
          <p:nvSpPr>
            <p:cNvPr id="258" name="Line 1055">
              <a:extLst>
                <a:ext uri="{FF2B5EF4-FFF2-40B4-BE49-F238E27FC236}">
                  <a16:creationId xmlns:a16="http://schemas.microsoft.com/office/drawing/2014/main" id="{B27D5B57-176C-E149-8486-8196626DB64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713012" y="2678452"/>
              <a:ext cx="3419" cy="7445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59" name="Line 1055">
              <a:extLst>
                <a:ext uri="{FF2B5EF4-FFF2-40B4-BE49-F238E27FC236}">
                  <a16:creationId xmlns:a16="http://schemas.microsoft.com/office/drawing/2014/main" id="{4142EC90-3F0A-974F-9D03-F35602BD25B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902588" y="3505667"/>
              <a:ext cx="894530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60" name="Line 1055">
              <a:extLst>
                <a:ext uri="{FF2B5EF4-FFF2-40B4-BE49-F238E27FC236}">
                  <a16:creationId xmlns:a16="http://schemas.microsoft.com/office/drawing/2014/main" id="{5E7F26E0-2E2B-B146-B57D-44D99278B1C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410890" y="1854496"/>
              <a:ext cx="4543" cy="23867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61" name="Oval 38">
              <a:extLst>
                <a:ext uri="{FF2B5EF4-FFF2-40B4-BE49-F238E27FC236}">
                  <a16:creationId xmlns:a16="http://schemas.microsoft.com/office/drawing/2014/main" id="{A2C66268-8B60-0B45-B0EC-7732A75A1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1090" y="3897437"/>
              <a:ext cx="127000" cy="1365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6B25EB0-7870-0D43-B46A-FF32890188F3}"/>
                </a:ext>
              </a:extLst>
            </p:cNvPr>
            <p:cNvSpPr txBox="1"/>
            <p:nvPr/>
          </p:nvSpPr>
          <p:spPr>
            <a:xfrm>
              <a:off x="5851182" y="3768267"/>
              <a:ext cx="352541" cy="413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263" name="Line 1055">
              <a:extLst>
                <a:ext uri="{FF2B5EF4-FFF2-40B4-BE49-F238E27FC236}">
                  <a16:creationId xmlns:a16="http://schemas.microsoft.com/office/drawing/2014/main" id="{8628DB6B-8A6C-914E-866E-EF5B4877C60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159324" y="3480664"/>
              <a:ext cx="894530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grpSp>
          <p:nvGrpSpPr>
            <p:cNvPr id="264" name="Group 1048">
              <a:extLst>
                <a:ext uri="{FF2B5EF4-FFF2-40B4-BE49-F238E27FC236}">
                  <a16:creationId xmlns:a16="http://schemas.microsoft.com/office/drawing/2014/main" id="{B7BD05CB-5B00-0640-B829-520EA74240E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831476" y="3335310"/>
              <a:ext cx="293585" cy="1260778"/>
              <a:chOff x="3984" y="1344"/>
              <a:chExt cx="192" cy="576"/>
            </a:xfrm>
          </p:grpSpPr>
          <p:sp>
            <p:nvSpPr>
              <p:cNvPr id="306" name="Line 1049">
                <a:extLst>
                  <a:ext uri="{FF2B5EF4-FFF2-40B4-BE49-F238E27FC236}">
                    <a16:creationId xmlns:a16="http://schemas.microsoft.com/office/drawing/2014/main" id="{A9415F80-EA4B-CA4A-B9CB-18FEAF70BF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07" name="Line 1050">
                <a:extLst>
                  <a:ext uri="{FF2B5EF4-FFF2-40B4-BE49-F238E27FC236}">
                    <a16:creationId xmlns:a16="http://schemas.microsoft.com/office/drawing/2014/main" id="{2399E89F-FB35-D941-A589-B09B39804B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48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08" name="Line 1051">
                <a:extLst>
                  <a:ext uri="{FF2B5EF4-FFF2-40B4-BE49-F238E27FC236}">
                    <a16:creationId xmlns:a16="http://schemas.microsoft.com/office/drawing/2014/main" id="{3FBE64F6-3AD1-DF47-8F04-5D424782D5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536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09" name="Line 1052">
                <a:extLst>
                  <a:ext uri="{FF2B5EF4-FFF2-40B4-BE49-F238E27FC236}">
                    <a16:creationId xmlns:a16="http://schemas.microsoft.com/office/drawing/2014/main" id="{38DF769C-90C5-884E-BD91-D833F5B5D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584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10" name="Line 1053">
                <a:extLst>
                  <a:ext uri="{FF2B5EF4-FFF2-40B4-BE49-F238E27FC236}">
                    <a16:creationId xmlns:a16="http://schemas.microsoft.com/office/drawing/2014/main" id="{F4B6CC23-C4B1-F74F-B256-A414B4F72E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632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11" name="Line 1054">
                <a:extLst>
                  <a:ext uri="{FF2B5EF4-FFF2-40B4-BE49-F238E27FC236}">
                    <a16:creationId xmlns:a16="http://schemas.microsoft.com/office/drawing/2014/main" id="{4F5FFF77-2CB6-2249-B0D9-07EFAB4390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172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12" name="Line 1055">
                <a:extLst>
                  <a:ext uri="{FF2B5EF4-FFF2-40B4-BE49-F238E27FC236}">
                    <a16:creationId xmlns:a16="http://schemas.microsoft.com/office/drawing/2014/main" id="{65A0C43C-E483-3443-A616-5FA5AB78B0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13" name="Line 1056">
                <a:extLst>
                  <a:ext uri="{FF2B5EF4-FFF2-40B4-BE49-F238E27FC236}">
                    <a16:creationId xmlns:a16="http://schemas.microsoft.com/office/drawing/2014/main" id="{415FF737-D4B2-064D-8040-640214CEF2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680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  <p:sp>
          <p:nvSpPr>
            <p:cNvPr id="265" name="Line 1055">
              <a:extLst>
                <a:ext uri="{FF2B5EF4-FFF2-40B4-BE49-F238E27FC236}">
                  <a16:creationId xmlns:a16="http://schemas.microsoft.com/office/drawing/2014/main" id="{AB96AA74-71CB-7C4F-BD55-8014ED3AFDA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151719" y="3602777"/>
              <a:ext cx="3282" cy="7258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144FB0E1-21C3-FA42-8A8D-899FCD11D026}"/>
                    </a:ext>
                  </a:extLst>
                </p:cNvPr>
                <p:cNvSpPr txBox="1"/>
                <p:nvPr/>
              </p:nvSpPr>
              <p:spPr>
                <a:xfrm>
                  <a:off x="2228289" y="2483531"/>
                  <a:ext cx="898214" cy="3756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0.25 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144FB0E1-21C3-FA42-8A8D-899FCD11D0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289" y="2483531"/>
                  <a:ext cx="898214" cy="375626"/>
                </a:xfrm>
                <a:prstGeom prst="rect">
                  <a:avLst/>
                </a:prstGeom>
                <a:blipFill>
                  <a:blip r:embed="rId15"/>
                  <a:stretch>
                    <a:fillRect l="-6780" t="-7692" r="-6780" b="-3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F898D239-1BB0-4046-9849-9ABEE29E8EBD}"/>
                    </a:ext>
                  </a:extLst>
                </p:cNvPr>
                <p:cNvSpPr txBox="1"/>
                <p:nvPr/>
              </p:nvSpPr>
              <p:spPr>
                <a:xfrm>
                  <a:off x="4419481" y="5397861"/>
                  <a:ext cx="437427" cy="3756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F898D239-1BB0-4046-9849-9ABEE29E8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481" y="5397861"/>
                  <a:ext cx="437427" cy="375626"/>
                </a:xfrm>
                <a:prstGeom prst="rect">
                  <a:avLst/>
                </a:prstGeom>
                <a:blipFill>
                  <a:blip r:embed="rId16"/>
                  <a:stretch>
                    <a:fillRect l="-24138" r="-4482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8" name="Group 1048">
              <a:extLst>
                <a:ext uri="{FF2B5EF4-FFF2-40B4-BE49-F238E27FC236}">
                  <a16:creationId xmlns:a16="http://schemas.microsoft.com/office/drawing/2014/main" id="{1FB04CC1-B629-0241-8675-605A6E856E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4521" y="4636589"/>
              <a:ext cx="293585" cy="1260778"/>
              <a:chOff x="3984" y="1344"/>
              <a:chExt cx="192" cy="576"/>
            </a:xfrm>
          </p:grpSpPr>
          <p:sp>
            <p:nvSpPr>
              <p:cNvPr id="298" name="Line 1049">
                <a:extLst>
                  <a:ext uri="{FF2B5EF4-FFF2-40B4-BE49-F238E27FC236}">
                    <a16:creationId xmlns:a16="http://schemas.microsoft.com/office/drawing/2014/main" id="{A4E5B406-FE5A-3548-A56D-25C9B36B18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99" name="Line 1050">
                <a:extLst>
                  <a:ext uri="{FF2B5EF4-FFF2-40B4-BE49-F238E27FC236}">
                    <a16:creationId xmlns:a16="http://schemas.microsoft.com/office/drawing/2014/main" id="{523EBAEF-AF86-F343-BF89-A4D9D358A8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48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00" name="Line 1051">
                <a:extLst>
                  <a:ext uri="{FF2B5EF4-FFF2-40B4-BE49-F238E27FC236}">
                    <a16:creationId xmlns:a16="http://schemas.microsoft.com/office/drawing/2014/main" id="{0A698300-55F1-4A43-B858-33F0B6C9FA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536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01" name="Line 1052">
                <a:extLst>
                  <a:ext uri="{FF2B5EF4-FFF2-40B4-BE49-F238E27FC236}">
                    <a16:creationId xmlns:a16="http://schemas.microsoft.com/office/drawing/2014/main" id="{23E2914F-3F8F-EC4F-998A-E6FA771678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584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02" name="Line 1053">
                <a:extLst>
                  <a:ext uri="{FF2B5EF4-FFF2-40B4-BE49-F238E27FC236}">
                    <a16:creationId xmlns:a16="http://schemas.microsoft.com/office/drawing/2014/main" id="{B1350D48-8DD1-F44F-A038-B764A29F78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632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03" name="Line 1054">
                <a:extLst>
                  <a:ext uri="{FF2B5EF4-FFF2-40B4-BE49-F238E27FC236}">
                    <a16:creationId xmlns:a16="http://schemas.microsoft.com/office/drawing/2014/main" id="{BBFF07EA-BCEF-E147-B6DB-95CE5C281A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1728"/>
                <a:ext cx="96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04" name="Line 1055">
                <a:extLst>
                  <a:ext uri="{FF2B5EF4-FFF2-40B4-BE49-F238E27FC236}">
                    <a16:creationId xmlns:a16="http://schemas.microsoft.com/office/drawing/2014/main" id="{ED1E3845-676F-4943-9813-A823B5B8D8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05" name="Line 1056">
                <a:extLst>
                  <a:ext uri="{FF2B5EF4-FFF2-40B4-BE49-F238E27FC236}">
                    <a16:creationId xmlns:a16="http://schemas.microsoft.com/office/drawing/2014/main" id="{BE0B0BD1-F71E-0245-B4BC-F8AE30B19D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680"/>
                <a:ext cx="192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  <p:sp>
          <p:nvSpPr>
            <p:cNvPr id="269" name="Oval 16">
              <a:extLst>
                <a:ext uri="{FF2B5EF4-FFF2-40B4-BE49-F238E27FC236}">
                  <a16:creationId xmlns:a16="http://schemas.microsoft.com/office/drawing/2014/main" id="{90879F74-286C-794A-ABD1-7618FD38E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5426" y="5238060"/>
              <a:ext cx="652462" cy="65246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400" dirty="0"/>
            </a:p>
            <a:p>
              <a:pPr algn="ctr"/>
              <a:endParaRPr lang="en-US" sz="2400" dirty="0"/>
            </a:p>
          </p:txBody>
        </p: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6F4224B0-3D85-6849-B6A3-5C40A7DECDF8}"/>
                </a:ext>
              </a:extLst>
            </p:cNvPr>
            <p:cNvGrpSpPr/>
            <p:nvPr/>
          </p:nvGrpSpPr>
          <p:grpSpPr>
            <a:xfrm>
              <a:off x="5087075" y="5902624"/>
              <a:ext cx="482144" cy="646139"/>
              <a:chOff x="7415996" y="5516686"/>
              <a:chExt cx="482144" cy="646139"/>
            </a:xfrm>
          </p:grpSpPr>
          <p:sp>
            <p:nvSpPr>
              <p:cNvPr id="294" name="Line 1067">
                <a:extLst>
                  <a:ext uri="{FF2B5EF4-FFF2-40B4-BE49-F238E27FC236}">
                    <a16:creationId xmlns:a16="http://schemas.microsoft.com/office/drawing/2014/main" id="{2CA650F9-15F5-3846-9A44-1A8A77D9F5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95" name="Line 1072">
                <a:extLst>
                  <a:ext uri="{FF2B5EF4-FFF2-40B4-BE49-F238E27FC236}">
                    <a16:creationId xmlns:a16="http://schemas.microsoft.com/office/drawing/2014/main" id="{62DC08CF-73E6-ED4D-993C-A9BA8B48F5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96" name="Line 1073">
                <a:extLst>
                  <a:ext uri="{FF2B5EF4-FFF2-40B4-BE49-F238E27FC236}">
                    <a16:creationId xmlns:a16="http://schemas.microsoft.com/office/drawing/2014/main" id="{1D8AF9E9-45DF-4A42-90AE-5FBDCE02AE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97" name="Line 1074">
                <a:extLst>
                  <a:ext uri="{FF2B5EF4-FFF2-40B4-BE49-F238E27FC236}">
                    <a16:creationId xmlns:a16="http://schemas.microsoft.com/office/drawing/2014/main" id="{9A4CC48F-D533-954A-B348-740ACC3629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04FBAFA6-CEBF-114B-9E71-65C7D91AE1BC}"/>
                    </a:ext>
                  </a:extLst>
                </p:cNvPr>
                <p:cNvSpPr txBox="1"/>
                <p:nvPr/>
              </p:nvSpPr>
              <p:spPr>
                <a:xfrm>
                  <a:off x="6219039" y="5183906"/>
                  <a:ext cx="708143" cy="3756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04FBAFA6-CEBF-114B-9E71-65C7D91AE1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9039" y="5183906"/>
                  <a:ext cx="708143" cy="375626"/>
                </a:xfrm>
                <a:prstGeom prst="rect">
                  <a:avLst/>
                </a:prstGeom>
                <a:blipFill>
                  <a:blip r:embed="rId17"/>
                  <a:stretch>
                    <a:fillRect t="-3846" b="-3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BFAFE542-8917-F940-9800-726F58C0C000}"/>
                </a:ext>
              </a:extLst>
            </p:cNvPr>
            <p:cNvCxnSpPr>
              <a:cxnSpLocks/>
            </p:cNvCxnSpPr>
            <p:nvPr/>
          </p:nvCxnSpPr>
          <p:spPr>
            <a:xfrm>
              <a:off x="5328147" y="5368572"/>
              <a:ext cx="0" cy="4202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2F17BC79-BDB2-994F-8EE4-D201083C4B0E}"/>
                </a:ext>
              </a:extLst>
            </p:cNvPr>
            <p:cNvGrpSpPr/>
            <p:nvPr/>
          </p:nvGrpSpPr>
          <p:grpSpPr>
            <a:xfrm>
              <a:off x="5770241" y="5897367"/>
              <a:ext cx="482144" cy="646139"/>
              <a:chOff x="7415996" y="5516686"/>
              <a:chExt cx="482144" cy="646139"/>
            </a:xfrm>
          </p:grpSpPr>
          <p:sp>
            <p:nvSpPr>
              <p:cNvPr id="290" name="Line 1067">
                <a:extLst>
                  <a:ext uri="{FF2B5EF4-FFF2-40B4-BE49-F238E27FC236}">
                    <a16:creationId xmlns:a16="http://schemas.microsoft.com/office/drawing/2014/main" id="{6E0AEB20-AC0F-2847-9863-0D27BA6D94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8453" y="5516686"/>
                <a:ext cx="0" cy="4039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91" name="Line 1072">
                <a:extLst>
                  <a:ext uri="{FF2B5EF4-FFF2-40B4-BE49-F238E27FC236}">
                    <a16:creationId xmlns:a16="http://schemas.microsoft.com/office/drawing/2014/main" id="{B8581413-6A8D-8640-8A46-FF2C035E63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1895" y="6057436"/>
                <a:ext cx="3352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92" name="Line 1073">
                <a:extLst>
                  <a:ext uri="{FF2B5EF4-FFF2-40B4-BE49-F238E27FC236}">
                    <a16:creationId xmlns:a16="http://schemas.microsoft.com/office/drawing/2014/main" id="{CB692BCF-E1C5-4449-B750-720A9565F1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4420" y="6162825"/>
                <a:ext cx="1302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93" name="Line 1074">
                <a:extLst>
                  <a:ext uri="{FF2B5EF4-FFF2-40B4-BE49-F238E27FC236}">
                    <a16:creationId xmlns:a16="http://schemas.microsoft.com/office/drawing/2014/main" id="{60D72600-4CCA-D544-9BBD-5440E931E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5996" y="5952046"/>
                <a:ext cx="482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  <p:sp>
          <p:nvSpPr>
            <p:cNvPr id="274" name="Line 1055">
              <a:extLst>
                <a:ext uri="{FF2B5EF4-FFF2-40B4-BE49-F238E27FC236}">
                  <a16:creationId xmlns:a16="http://schemas.microsoft.com/office/drawing/2014/main" id="{B1C9771C-EC3B-1947-A1A5-2DB43B9E538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5328342" y="4317418"/>
              <a:ext cx="5987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75" name="Line 1055">
              <a:extLst>
                <a:ext uri="{FF2B5EF4-FFF2-40B4-BE49-F238E27FC236}">
                  <a16:creationId xmlns:a16="http://schemas.microsoft.com/office/drawing/2014/main" id="{4CDD87E2-1E6D-4047-BD57-A968D6C0D3E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647458" y="4246059"/>
              <a:ext cx="5859" cy="74977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76" name="Line 1055">
              <a:extLst>
                <a:ext uri="{FF2B5EF4-FFF2-40B4-BE49-F238E27FC236}">
                  <a16:creationId xmlns:a16="http://schemas.microsoft.com/office/drawing/2014/main" id="{6562315B-A9BC-0340-8AE2-2829E390C96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4998599" y="4927509"/>
              <a:ext cx="5987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A5D88952-EBA2-B242-BF92-5D3775CAB8C2}"/>
                    </a:ext>
                  </a:extLst>
                </p:cNvPr>
                <p:cNvSpPr txBox="1"/>
                <p:nvPr/>
              </p:nvSpPr>
              <p:spPr>
                <a:xfrm>
                  <a:off x="4454278" y="3435780"/>
                  <a:ext cx="1072331" cy="3756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0.16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A5D88952-EBA2-B242-BF92-5D3775CAB8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278" y="3435780"/>
                  <a:ext cx="1072331" cy="375626"/>
                </a:xfrm>
                <a:prstGeom prst="rect">
                  <a:avLst/>
                </a:prstGeom>
                <a:blipFill>
                  <a:blip r:embed="rId18"/>
                  <a:stretch>
                    <a:fillRect l="-5714" t="-8000" r="-5714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8" name="Group 1048">
              <a:extLst>
                <a:ext uri="{FF2B5EF4-FFF2-40B4-BE49-F238E27FC236}">
                  <a16:creationId xmlns:a16="http://schemas.microsoft.com/office/drawing/2014/main" id="{3AB6ABC5-E0A6-5C43-A5FB-B24D4666F72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587589" y="3805642"/>
              <a:ext cx="293585" cy="1260778"/>
              <a:chOff x="3984" y="1344"/>
              <a:chExt cx="192" cy="576"/>
            </a:xfrm>
          </p:grpSpPr>
          <p:sp>
            <p:nvSpPr>
              <p:cNvPr id="282" name="Line 1049">
                <a:extLst>
                  <a:ext uri="{FF2B5EF4-FFF2-40B4-BE49-F238E27FC236}">
                    <a16:creationId xmlns:a16="http://schemas.microsoft.com/office/drawing/2014/main" id="{5B35FA57-17FB-E947-80F3-858A452753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0" cy="14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83" name="Line 1050">
                <a:extLst>
                  <a:ext uri="{FF2B5EF4-FFF2-40B4-BE49-F238E27FC236}">
                    <a16:creationId xmlns:a16="http://schemas.microsoft.com/office/drawing/2014/main" id="{4E1E3B76-56DB-AE4D-90D6-778B3BA2E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488"/>
                <a:ext cx="96" cy="4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84" name="Line 1051">
                <a:extLst>
                  <a:ext uri="{FF2B5EF4-FFF2-40B4-BE49-F238E27FC236}">
                    <a16:creationId xmlns:a16="http://schemas.microsoft.com/office/drawing/2014/main" id="{5449205F-B393-7E46-8BE6-52D0CC35D6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536"/>
                <a:ext cx="192" cy="4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85" name="Line 1052">
                <a:extLst>
                  <a:ext uri="{FF2B5EF4-FFF2-40B4-BE49-F238E27FC236}">
                    <a16:creationId xmlns:a16="http://schemas.microsoft.com/office/drawing/2014/main" id="{DEAED5DF-6A71-F642-B003-4044A60E05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584"/>
                <a:ext cx="192" cy="4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86" name="Line 1053">
                <a:extLst>
                  <a:ext uri="{FF2B5EF4-FFF2-40B4-BE49-F238E27FC236}">
                    <a16:creationId xmlns:a16="http://schemas.microsoft.com/office/drawing/2014/main" id="{2B956FD4-2B9B-B84E-BC14-FEFBC760A1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632"/>
                <a:ext cx="192" cy="4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87" name="Line 1054">
                <a:extLst>
                  <a:ext uri="{FF2B5EF4-FFF2-40B4-BE49-F238E27FC236}">
                    <a16:creationId xmlns:a16="http://schemas.microsoft.com/office/drawing/2014/main" id="{CDA05AD5-92A8-A246-9858-A0C9993CC8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1728"/>
                <a:ext cx="96" cy="4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88" name="Line 1055">
                <a:extLst>
                  <a:ext uri="{FF2B5EF4-FFF2-40B4-BE49-F238E27FC236}">
                    <a16:creationId xmlns:a16="http://schemas.microsoft.com/office/drawing/2014/main" id="{A67F5BE5-4AC0-BF41-B710-7A77C515B7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0" cy="14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89" name="Line 1056">
                <a:extLst>
                  <a:ext uri="{FF2B5EF4-FFF2-40B4-BE49-F238E27FC236}">
                    <a16:creationId xmlns:a16="http://schemas.microsoft.com/office/drawing/2014/main" id="{7D51213A-2A6A-B74D-BAE7-D016EEB74B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84" y="1680"/>
                <a:ext cx="192" cy="4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  <p:sp>
          <p:nvSpPr>
            <p:cNvPr id="279" name="Line 1055">
              <a:extLst>
                <a:ext uri="{FF2B5EF4-FFF2-40B4-BE49-F238E27FC236}">
                  <a16:creationId xmlns:a16="http://schemas.microsoft.com/office/drawing/2014/main" id="{370AD084-25CD-9A40-BBF7-CD23E17A254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553320" y="3850191"/>
              <a:ext cx="419789" cy="74644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80" name="Line 1055">
              <a:extLst>
                <a:ext uri="{FF2B5EF4-FFF2-40B4-BE49-F238E27FC236}">
                  <a16:creationId xmlns:a16="http://schemas.microsoft.com/office/drawing/2014/main" id="{61B0BBE2-D13C-E74A-8043-360F3C2CB1B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427117" y="3934907"/>
              <a:ext cx="412391" cy="57863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0F3AA6AA-922C-1140-9089-BA2E3694890D}"/>
                    </a:ext>
                  </a:extLst>
                </p:cNvPr>
                <p:cNvSpPr txBox="1"/>
                <p:nvPr/>
              </p:nvSpPr>
              <p:spPr>
                <a:xfrm>
                  <a:off x="2472026" y="4582824"/>
                  <a:ext cx="485417" cy="3756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0F3AA6AA-922C-1140-9089-BA2E369489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2026" y="4582824"/>
                  <a:ext cx="485417" cy="375626"/>
                </a:xfrm>
                <a:prstGeom prst="rect">
                  <a:avLst/>
                </a:prstGeom>
                <a:blipFill>
                  <a:blip r:embed="rId19"/>
                  <a:stretch>
                    <a:fillRect l="-12500" t="-8000" r="-12500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1472E2A4-A9C6-7443-A097-806D7F94497D}"/>
                  </a:ext>
                </a:extLst>
              </p:cNvPr>
              <p:cNvSpPr txBox="1"/>
              <p:nvPr/>
            </p:nvSpPr>
            <p:spPr>
              <a:xfrm>
                <a:off x="7172040" y="5168592"/>
                <a:ext cx="3973845" cy="9841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.083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−2.333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−2.333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2.7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−0.166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−0.25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−0.166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1.416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1472E2A4-A9C6-7443-A097-806D7F944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040" y="5168592"/>
                <a:ext cx="3973845" cy="984116"/>
              </a:xfrm>
              <a:prstGeom prst="rect">
                <a:avLst/>
              </a:prstGeom>
              <a:blipFill>
                <a:blip r:embed="rId20"/>
                <a:stretch>
                  <a:fillRect t="-2564" b="-115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450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0535439-50CD-4DEE-A61D-AF8B75647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6187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Develop an intuitive understanding of flows and voltages</a:t>
            </a:r>
          </a:p>
        </p:txBody>
      </p:sp>
    </p:spTree>
    <p:extLst>
      <p:ext uri="{BB962C8B-B14F-4D97-AF65-F5344CB8AC3E}">
        <p14:creationId xmlns:p14="http://schemas.microsoft.com/office/powerpoint/2010/main" val="40749119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FCCC08-C51E-FA13-9F8A-28DA77AF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Solving the nodal equations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67185A7-09FF-0F4F-89B2-1EC4647B79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We have a systematic method for forming the nodal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𝑌𝑉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3200" dirty="0"/>
              </a:p>
              <a:p>
                <a:r>
                  <a:rPr lang="en-GB" dirty="0"/>
                  <a:t>Systematic = something that a computer can handle</a:t>
                </a:r>
              </a:p>
              <a:p>
                <a:r>
                  <a:rPr lang="en-GB" dirty="0"/>
                  <a:t>Need a systematic method for solving these equations</a:t>
                </a:r>
              </a:p>
              <a:p>
                <a:r>
                  <a:rPr lang="en-GB" dirty="0"/>
                  <a:t>Three steps:</a:t>
                </a:r>
              </a:p>
              <a:p>
                <a:pPr lvl="1"/>
                <a:r>
                  <a:rPr lang="en-GB" dirty="0"/>
                  <a:t>LU factorization</a:t>
                </a:r>
              </a:p>
              <a:p>
                <a:pPr lvl="1"/>
                <a:r>
                  <a:rPr lang="en-GB" dirty="0"/>
                  <a:t>Forward solution</a:t>
                </a:r>
              </a:p>
              <a:p>
                <a:pPr lvl="1"/>
                <a:r>
                  <a:rPr lang="en-GB" dirty="0"/>
                  <a:t>Backward solution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67185A7-09FF-0F4F-89B2-1EC4647B79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23DE95-6EAD-CB41-8735-05306199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4A96-7797-934A-9873-8BB86EC279F5}" type="slidenum">
              <a:rPr lang="en-GB" sz="1200" smtClean="0"/>
              <a:pPr/>
              <a:t>60</a:t>
            </a:fld>
            <a:endParaRPr lang="en-GB" sz="1400" dirty="0">
              <a:latin typeface="Times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0" y="6661150"/>
            <a:ext cx="3983038" cy="231775"/>
          </a:xfrm>
        </p:spPr>
        <p:txBody>
          <a:bodyPr/>
          <a:lstStyle/>
          <a:p>
            <a:r>
              <a:rPr lang="en-US" sz="1000"/>
              <a:t>© 2024 D. Kirschen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08630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LU Factorization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4824" y="4319588"/>
            <a:ext cx="9477375" cy="1776412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/>
              <a:t>Any non-singular matrix can be decomposed into the product of a lower triangular matrix and an upper triangular matrix</a:t>
            </a:r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1733550" y="1941514"/>
          <a:ext cx="8724900" cy="193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366000" imgH="1638300" progId="Equation.DSMT4">
                  <p:embed/>
                </p:oleObj>
              </mc:Choice>
              <mc:Fallback>
                <p:oleObj name="Equation" r:id="rId2" imgW="7366000" imgH="1638300" progId="Equation.DSMT4">
                  <p:embed/>
                  <p:pic>
                    <p:nvPicPr>
                      <p:cNvPr id="61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3550" y="1941514"/>
                        <a:ext cx="8724900" cy="193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" y="6660487"/>
            <a:ext cx="3983567" cy="232917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2024 D. Kirschen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9EE108-1BCF-A744-B21D-1AC4CE735B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FA4A96-7797-934A-9873-8BB86EC279F5}" type="slidenum">
              <a:rPr lang="en-GB" smtClean="0"/>
              <a:pPr/>
              <a:t>61</a:t>
            </a:fld>
            <a:endParaRPr lang="en-GB" sz="1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1831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decompose </a:t>
            </a:r>
            <a:r>
              <a:rPr lang="en-US" i="1" dirty="0"/>
              <a:t>A</a:t>
            </a:r>
            <a:r>
              <a:rPr lang="en-US" dirty="0"/>
              <a:t> into </a:t>
            </a:r>
            <a:r>
              <a:rPr lang="en-US" i="1" dirty="0"/>
              <a:t>A= LU</a:t>
            </a:r>
            <a:r>
              <a:rPr lang="en-US" dirty="0"/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8506" y="6597355"/>
            <a:ext cx="4731015" cy="3651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091253" y="1351456"/>
          <a:ext cx="6256052" cy="14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143500" imgH="1181100" progId="Equation.DSMT4">
                  <p:embed/>
                </p:oleObj>
              </mc:Choice>
              <mc:Fallback>
                <p:oleObj name="Equation" r:id="rId2" imgW="5143500" imgH="11811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91253" y="1351456"/>
                        <a:ext cx="6256052" cy="14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353021" y="4435273"/>
          <a:ext cx="1217970" cy="509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98500" imgH="292100" progId="Equation.DSMT4">
                  <p:embed/>
                </p:oleObj>
              </mc:Choice>
              <mc:Fallback>
                <p:oleObj name="Equation" r:id="rId4" imgW="698500" imgH="2921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53021" y="4435273"/>
                        <a:ext cx="1217970" cy="509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353021" y="5047523"/>
          <a:ext cx="1660868" cy="509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52500" imgH="292100" progId="Equation.DSMT4">
                  <p:embed/>
                </p:oleObj>
              </mc:Choice>
              <mc:Fallback>
                <p:oleObj name="Equation" r:id="rId6" imgW="952500" imgH="2921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53021" y="5047523"/>
                        <a:ext cx="1660868" cy="509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4345005" y="5679243"/>
          <a:ext cx="28575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38300" imgH="292100" progId="Equation.DSMT4">
                  <p:embed/>
                </p:oleObj>
              </mc:Choice>
              <mc:Fallback>
                <p:oleObj name="Equation" r:id="rId8" imgW="1638300" imgH="29210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45005" y="5679243"/>
                        <a:ext cx="2857500" cy="50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8170629" y="4435273"/>
          <a:ext cx="1262260" cy="509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23900" imgH="292100" progId="Equation.DSMT4">
                  <p:embed/>
                </p:oleObj>
              </mc:Choice>
              <mc:Fallback>
                <p:oleObj name="Equation" r:id="rId10" imgW="723900" imgH="29210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170629" y="4435273"/>
                        <a:ext cx="1262260" cy="509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8170629" y="5679243"/>
          <a:ext cx="3587476" cy="509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057400" imgH="292100" progId="Equation.DSMT4">
                  <p:embed/>
                </p:oleObj>
              </mc:Choice>
              <mc:Fallback>
                <p:oleObj name="Equation" r:id="rId12" imgW="2057400" imgH="292100" progId="Equation.DSMT4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170629" y="5679243"/>
                        <a:ext cx="3587476" cy="509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1353021" y="5659773"/>
          <a:ext cx="1638724" cy="509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39800" imgH="292100" progId="Equation.DSMT4">
                  <p:embed/>
                </p:oleObj>
              </mc:Choice>
              <mc:Fallback>
                <p:oleObj name="Equation" r:id="rId14" imgW="939800" imgH="292100" progId="Equation.DSMT4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353021" y="5659773"/>
                        <a:ext cx="1638724" cy="509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4356633" y="4435976"/>
          <a:ext cx="1262260" cy="509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723900" imgH="292100" progId="Equation.DSMT4">
                  <p:embed/>
                </p:oleObj>
              </mc:Choice>
              <mc:Fallback>
                <p:oleObj name="Equation" r:id="rId16" imgW="723900" imgH="292100" progId="Equation.DSMT4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56633" y="4435976"/>
                        <a:ext cx="1262260" cy="509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4356633" y="5070309"/>
          <a:ext cx="2435940" cy="509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397000" imgH="292100" progId="Equation.DSMT4">
                  <p:embed/>
                </p:oleObj>
              </mc:Choice>
              <mc:Fallback>
                <p:oleObj name="Equation" r:id="rId18" imgW="1397000" imgH="292100" progId="Equation.DSMT4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356633" y="5070309"/>
                        <a:ext cx="2435940" cy="509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8170630" y="5069606"/>
          <a:ext cx="2458085" cy="509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409700" imgH="292100" progId="Equation.DSMT4">
                  <p:embed/>
                </p:oleObj>
              </mc:Choice>
              <mc:Fallback>
                <p:oleObj name="Equation" r:id="rId20" imgW="1409700" imgH="29210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70630" y="5069606"/>
                        <a:ext cx="2458085" cy="509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401060-D037-B84F-B3DB-D924228D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B820-ED92-B54B-B7DB-8652B2E9688C}" type="slidenum">
              <a:rPr lang="en-GB" smtClean="0"/>
              <a:pPr/>
              <a:t>62</a:t>
            </a:fld>
            <a:endParaRPr lang="en-GB" sz="1400">
              <a:latin typeface="Time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0AA42-B276-027D-B47C-1405643E5154}"/>
              </a:ext>
            </a:extLst>
          </p:cNvPr>
          <p:cNvSpPr txBox="1"/>
          <p:nvPr/>
        </p:nvSpPr>
        <p:spPr>
          <a:xfrm>
            <a:off x="1166069" y="3200505"/>
            <a:ext cx="2127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Proceed by row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32E5C-4F19-8399-82DE-3D930E8C4195}"/>
              </a:ext>
            </a:extLst>
          </p:cNvPr>
          <p:cNvSpPr txBox="1"/>
          <p:nvPr/>
        </p:nvSpPr>
        <p:spPr>
          <a:xfrm>
            <a:off x="1166069" y="3684191"/>
            <a:ext cx="8249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Processing each element determines the unknown shown in red </a:t>
            </a:r>
          </a:p>
        </p:txBody>
      </p:sp>
    </p:spTree>
    <p:extLst>
      <p:ext uri="{BB962C8B-B14F-4D97-AF65-F5344CB8AC3E}">
        <p14:creationId xmlns:p14="http://schemas.microsoft.com/office/powerpoint/2010/main" val="270957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Forward and Backward 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E7132-CEAF-5F4F-8967-693B4DF8C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B820-ED92-B54B-B7DB-8652B2E9688C}" type="slidenum">
              <a:rPr lang="en-GB" smtClean="0"/>
              <a:pPr/>
              <a:t>63</a:t>
            </a:fld>
            <a:endParaRPr lang="en-GB" sz="1400">
              <a:latin typeface="Times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0" y="6597650"/>
            <a:ext cx="4730750" cy="3651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2057400" y="1524000"/>
          <a:ext cx="1244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44600" imgH="444500" progId="Equation.DSMT36">
                  <p:embed/>
                </p:oleObj>
              </mc:Choice>
              <mc:Fallback>
                <p:oleObj name="Equation" r:id="rId2" imgW="1244600" imgH="444500" progId="Equation.DSMT36">
                  <p:embed/>
                  <p:pic>
                    <p:nvPicPr>
                      <p:cNvPr id="717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524000"/>
                        <a:ext cx="12446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8" name="Object 10"/>
          <p:cNvGraphicFramePr>
            <a:graphicFrameLocks noChangeAspect="1"/>
          </p:cNvGraphicFramePr>
          <p:nvPr/>
        </p:nvGraphicFramePr>
        <p:xfrm>
          <a:off x="2057400" y="2425700"/>
          <a:ext cx="1625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25600" imgH="444500" progId="Equation.DSMT36">
                  <p:embed/>
                </p:oleObj>
              </mc:Choice>
              <mc:Fallback>
                <p:oleObj name="Equation" r:id="rId4" imgW="1625600" imgH="444500" progId="Equation.DSMT36">
                  <p:embed/>
                  <p:pic>
                    <p:nvPicPr>
                      <p:cNvPr id="717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425700"/>
                        <a:ext cx="16256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83" name="Group 15"/>
          <p:cNvGrpSpPr>
            <a:grpSpLocks/>
          </p:cNvGrpSpPr>
          <p:nvPr/>
        </p:nvGrpSpPr>
        <p:grpSpPr bwMode="auto">
          <a:xfrm>
            <a:off x="2057400" y="4276725"/>
            <a:ext cx="8356600" cy="1816100"/>
            <a:chOff x="336" y="2694"/>
            <a:chExt cx="5264" cy="1144"/>
          </a:xfrm>
        </p:grpSpPr>
        <p:grpSp>
          <p:nvGrpSpPr>
            <p:cNvPr id="7177" name="Group 9"/>
            <p:cNvGrpSpPr>
              <a:grpSpLocks/>
            </p:cNvGrpSpPr>
            <p:nvPr/>
          </p:nvGrpSpPr>
          <p:grpSpPr bwMode="auto">
            <a:xfrm>
              <a:off x="2590" y="2694"/>
              <a:ext cx="3010" cy="1144"/>
              <a:chOff x="2590" y="2694"/>
              <a:chExt cx="3010" cy="1144"/>
            </a:xfrm>
          </p:grpSpPr>
          <p:graphicFrame>
            <p:nvGraphicFramePr>
              <p:cNvPr id="7173" name="Object 5"/>
              <p:cNvGraphicFramePr>
                <a:graphicFrameLocks noChangeAspect="1"/>
              </p:cNvGraphicFramePr>
              <p:nvPr/>
            </p:nvGraphicFramePr>
            <p:xfrm>
              <a:off x="3072" y="2694"/>
              <a:ext cx="2528" cy="1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4013200" imgH="1816100" progId="Equation.DSMT36">
                      <p:embed/>
                    </p:oleObj>
                  </mc:Choice>
                  <mc:Fallback>
                    <p:oleObj name="Equation" r:id="rId6" imgW="4013200" imgH="1816100" progId="Equation.DSMT36">
                      <p:embed/>
                      <p:pic>
                        <p:nvPicPr>
                          <p:cNvPr id="7173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72" y="2694"/>
                            <a:ext cx="2528" cy="1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175" name="AutoShape 7"/>
              <p:cNvSpPr>
                <a:spLocks noChangeArrowheads="1"/>
              </p:cNvSpPr>
              <p:nvPr/>
            </p:nvSpPr>
            <p:spPr bwMode="auto">
              <a:xfrm>
                <a:off x="2590" y="3358"/>
                <a:ext cx="389" cy="231"/>
              </a:xfrm>
              <a:custGeom>
                <a:avLst/>
                <a:gdLst>
                  <a:gd name="G0" fmla="+- 16200 0 0"/>
                  <a:gd name="G1" fmla="+- 5400 0 0"/>
                  <a:gd name="G2" fmla="+- 21600 0 5400"/>
                  <a:gd name="G3" fmla="+- 10800 0 5400"/>
                  <a:gd name="G4" fmla="+- 21600 0 16200"/>
                  <a:gd name="G5" fmla="*/ G4 G3 10800"/>
                  <a:gd name="G6" fmla="+- 21600 0 G5"/>
                  <a:gd name="T0" fmla="*/ 16200 w 21600"/>
                  <a:gd name="T1" fmla="*/ 0 h 21600"/>
                  <a:gd name="T2" fmla="*/ 0 w 21600"/>
                  <a:gd name="T3" fmla="*/ 10800 h 21600"/>
                  <a:gd name="T4" fmla="*/ 16200 w 21600"/>
                  <a:gd name="T5" fmla="*/ 21600 h 21600"/>
                  <a:gd name="T6" fmla="*/ 21600 w 21600"/>
                  <a:gd name="T7" fmla="*/ 1080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75 w 21600"/>
                  <a:gd name="T13" fmla="*/ G1 h 21600"/>
                  <a:gd name="T14" fmla="*/ G6 w 21600"/>
                  <a:gd name="T15" fmla="*/ G2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aphicFrame>
          <p:nvGraphicFramePr>
            <p:cNvPr id="7181" name="Object 13"/>
            <p:cNvGraphicFramePr>
              <a:graphicFrameLocks noChangeAspect="1"/>
            </p:cNvGraphicFramePr>
            <p:nvPr/>
          </p:nvGraphicFramePr>
          <p:xfrm>
            <a:off x="336" y="3312"/>
            <a:ext cx="214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3403600" imgH="508000" progId="Equation.DSMT36">
                    <p:embed/>
                  </p:oleObj>
                </mc:Choice>
                <mc:Fallback>
                  <p:oleObj name="Equation" r:id="rId8" imgW="3403600" imgH="508000" progId="Equation.DSMT36">
                    <p:embed/>
                    <p:pic>
                      <p:nvPicPr>
                        <p:cNvPr id="7181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3312"/>
                          <a:ext cx="214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182" name="Group 14"/>
          <p:cNvGrpSpPr>
            <a:grpSpLocks/>
          </p:cNvGrpSpPr>
          <p:nvPr/>
        </p:nvGrpSpPr>
        <p:grpSpPr bwMode="auto">
          <a:xfrm>
            <a:off x="1855269" y="1635126"/>
            <a:ext cx="8532813" cy="3063875"/>
            <a:chOff x="225" y="1030"/>
            <a:chExt cx="5375" cy="1930"/>
          </a:xfrm>
        </p:grpSpPr>
        <p:grpSp>
          <p:nvGrpSpPr>
            <p:cNvPr id="7176" name="Group 8"/>
            <p:cNvGrpSpPr>
              <a:grpSpLocks/>
            </p:cNvGrpSpPr>
            <p:nvPr/>
          </p:nvGrpSpPr>
          <p:grpSpPr bwMode="auto">
            <a:xfrm>
              <a:off x="2452" y="1030"/>
              <a:ext cx="3148" cy="1581"/>
              <a:chOff x="2452" y="1030"/>
              <a:chExt cx="3148" cy="1581"/>
            </a:xfrm>
          </p:grpSpPr>
          <p:graphicFrame>
            <p:nvGraphicFramePr>
              <p:cNvPr id="7172" name="Object 4"/>
              <p:cNvGraphicFramePr>
                <a:graphicFrameLocks noChangeAspect="1"/>
              </p:cNvGraphicFramePr>
              <p:nvPr/>
            </p:nvGraphicFramePr>
            <p:xfrm>
              <a:off x="2992" y="1030"/>
              <a:ext cx="2608" cy="1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4140200" imgH="1816100" progId="Equation.DSMT36">
                      <p:embed/>
                    </p:oleObj>
                  </mc:Choice>
                  <mc:Fallback>
                    <p:oleObj name="Equation" r:id="rId10" imgW="4140200" imgH="1816100" progId="Equation.DSMT36">
                      <p:embed/>
                      <p:pic>
                        <p:nvPicPr>
                          <p:cNvPr id="7172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92" y="1030"/>
                            <a:ext cx="2608" cy="1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174" name="AutoShape 6"/>
              <p:cNvSpPr>
                <a:spLocks noChangeArrowheads="1"/>
              </p:cNvSpPr>
              <p:nvPr/>
            </p:nvSpPr>
            <p:spPr bwMode="auto">
              <a:xfrm rot="-2646560">
                <a:off x="2452" y="2421"/>
                <a:ext cx="758" cy="190"/>
              </a:xfrm>
              <a:custGeom>
                <a:avLst/>
                <a:gdLst>
                  <a:gd name="G0" fmla="+- 16200 0 0"/>
                  <a:gd name="G1" fmla="+- 5400 0 0"/>
                  <a:gd name="G2" fmla="+- 21600 0 5400"/>
                  <a:gd name="G3" fmla="+- 10800 0 5400"/>
                  <a:gd name="G4" fmla="+- 21600 0 16200"/>
                  <a:gd name="G5" fmla="*/ G4 G3 10800"/>
                  <a:gd name="G6" fmla="+- 21600 0 G5"/>
                  <a:gd name="T0" fmla="*/ 16200 w 21600"/>
                  <a:gd name="T1" fmla="*/ 0 h 21600"/>
                  <a:gd name="T2" fmla="*/ 0 w 21600"/>
                  <a:gd name="T3" fmla="*/ 10800 h 21600"/>
                  <a:gd name="T4" fmla="*/ 16200 w 21600"/>
                  <a:gd name="T5" fmla="*/ 21600 h 21600"/>
                  <a:gd name="T6" fmla="*/ 21600 w 21600"/>
                  <a:gd name="T7" fmla="*/ 1080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75 w 21600"/>
                  <a:gd name="T13" fmla="*/ G1 h 21600"/>
                  <a:gd name="T14" fmla="*/ G6 w 21600"/>
                  <a:gd name="T15" fmla="*/ G2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close/>
                  </a:path>
                </a:pathLst>
              </a:custGeom>
              <a:solidFill>
                <a:srgbClr val="FF66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aphicFrame>
          <p:nvGraphicFramePr>
            <p:cNvPr id="7180" name="Object 12"/>
            <p:cNvGraphicFramePr>
              <a:graphicFrameLocks noChangeAspect="1"/>
            </p:cNvGraphicFramePr>
            <p:nvPr/>
          </p:nvGraphicFramePr>
          <p:xfrm>
            <a:off x="225" y="2651"/>
            <a:ext cx="1651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625600" imgH="304800" progId="Equation.DSMT4">
                    <p:embed/>
                  </p:oleObj>
                </mc:Choice>
                <mc:Fallback>
                  <p:oleObj name="Equation" r:id="rId12" imgW="1625600" imgH="304800" progId="Equation.DSMT4">
                    <p:embed/>
                    <p:pic>
                      <p:nvPicPr>
                        <p:cNvPr id="718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" y="2651"/>
                          <a:ext cx="1651" cy="3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"/>
          <p:cNvGrpSpPr/>
          <p:nvPr/>
        </p:nvGrpSpPr>
        <p:grpSpPr>
          <a:xfrm>
            <a:off x="2093525" y="2819400"/>
            <a:ext cx="1901694" cy="1143000"/>
            <a:chOff x="569525" y="2819400"/>
            <a:chExt cx="1901694" cy="1143000"/>
          </a:xfrm>
        </p:grpSpPr>
        <p:graphicFrame>
          <p:nvGraphicFramePr>
            <p:cNvPr id="7179" name="Object 11"/>
            <p:cNvGraphicFramePr>
              <a:graphicFrameLocks noChangeAspect="1"/>
            </p:cNvGraphicFramePr>
            <p:nvPr/>
          </p:nvGraphicFramePr>
          <p:xfrm>
            <a:off x="569525" y="3257280"/>
            <a:ext cx="1710745" cy="5197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003300" imgH="304800" progId="Equation.DSMT4">
                    <p:embed/>
                  </p:oleObj>
                </mc:Choice>
                <mc:Fallback>
                  <p:oleObj name="Equation" r:id="rId14" imgW="1003300" imgH="304800" progId="Equation.DSMT4">
                    <p:embed/>
                    <p:pic>
                      <p:nvPicPr>
                        <p:cNvPr id="7179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9525" y="3257280"/>
                          <a:ext cx="1710745" cy="5197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186" name="Group 18"/>
            <p:cNvGrpSpPr>
              <a:grpSpLocks/>
            </p:cNvGrpSpPr>
            <p:nvPr/>
          </p:nvGrpSpPr>
          <p:grpSpPr bwMode="auto">
            <a:xfrm>
              <a:off x="964681" y="2819400"/>
              <a:ext cx="1506538" cy="1143000"/>
              <a:chOff x="624" y="1776"/>
              <a:chExt cx="949" cy="720"/>
            </a:xfrm>
          </p:grpSpPr>
          <p:sp>
            <p:nvSpPr>
              <p:cNvPr id="7184" name="Oval 16"/>
              <p:cNvSpPr>
                <a:spLocks noChangeArrowheads="1"/>
              </p:cNvSpPr>
              <p:nvPr/>
            </p:nvSpPr>
            <p:spPr bwMode="auto">
              <a:xfrm>
                <a:off x="624" y="1968"/>
                <a:ext cx="949" cy="528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85" name="Line 17"/>
              <p:cNvSpPr>
                <a:spLocks noChangeShapeType="1"/>
              </p:cNvSpPr>
              <p:nvPr/>
            </p:nvSpPr>
            <p:spPr bwMode="auto">
              <a:xfrm flipH="1" flipV="1">
                <a:off x="816" y="1776"/>
                <a:ext cx="240" cy="192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52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920834"/>
              </p:ext>
            </p:extLst>
          </p:nvPr>
        </p:nvGraphicFramePr>
        <p:xfrm>
          <a:off x="2286000" y="1429395"/>
          <a:ext cx="4000500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00500" imgH="1282700" progId="Equation.DSMT36">
                  <p:embed/>
                </p:oleObj>
              </mc:Choice>
              <mc:Fallback>
                <p:oleObj name="Equation" r:id="rId2" imgW="4000500" imgH="1282700" progId="Equation.DSMT36">
                  <p:embed/>
                  <p:pic>
                    <p:nvPicPr>
                      <p:cNvPr id="358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429395"/>
                        <a:ext cx="4000500" cy="128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4" name="Object 4"/>
          <p:cNvGraphicFramePr>
            <a:graphicFrameLocks noChangeAspect="1"/>
          </p:cNvGraphicFramePr>
          <p:nvPr/>
        </p:nvGraphicFramePr>
        <p:xfrm>
          <a:off x="2286000" y="3365500"/>
          <a:ext cx="6948488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946900" imgH="1282700" progId="Equation.DSMT36">
                  <p:embed/>
                </p:oleObj>
              </mc:Choice>
              <mc:Fallback>
                <p:oleObj name="Equation" r:id="rId4" imgW="6946900" imgH="1282700" progId="Equation.DSMT36">
                  <p:embed/>
                  <p:pic>
                    <p:nvPicPr>
                      <p:cNvPr id="358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365500"/>
                        <a:ext cx="6948488" cy="128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5846" name="Text Box 6"/>
              <p:cNvSpPr txBox="1">
                <a:spLocks noChangeArrowheads="1"/>
              </p:cNvSpPr>
              <p:nvPr/>
            </p:nvSpPr>
            <p:spPr bwMode="auto">
              <a:xfrm>
                <a:off x="2270126" y="2727325"/>
                <a:ext cx="5732147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GB" sz="2400" dirty="0"/>
                  <a:t>Assume that we have factorized the matrix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584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0126" y="2727325"/>
                <a:ext cx="5732147" cy="461665"/>
              </a:xfrm>
              <a:prstGeom prst="rect">
                <a:avLst/>
              </a:prstGeom>
              <a:blipFill>
                <a:blip r:embed="rId7"/>
                <a:stretch>
                  <a:fillRect l="-1545" t="-7895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847" name="Object 7"/>
          <p:cNvGraphicFramePr>
            <a:graphicFrameLocks noChangeAspect="1"/>
          </p:cNvGraphicFramePr>
          <p:nvPr/>
        </p:nvGraphicFramePr>
        <p:xfrm>
          <a:off x="2362200" y="5270500"/>
          <a:ext cx="6326188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324600" imgH="1282700" progId="Equation.DSMT4">
                  <p:embed/>
                </p:oleObj>
              </mc:Choice>
              <mc:Fallback>
                <p:oleObj name="Equation" r:id="rId8" imgW="6324600" imgH="1282700" progId="Equation.DSMT4">
                  <p:embed/>
                  <p:pic>
                    <p:nvPicPr>
                      <p:cNvPr id="3584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270500"/>
                        <a:ext cx="6326188" cy="128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8" name="Text Box 8"/>
          <p:cNvSpPr txBox="1">
            <a:spLocks noChangeArrowheads="1"/>
          </p:cNvSpPr>
          <p:nvPr/>
        </p:nvSpPr>
        <p:spPr bwMode="auto">
          <a:xfrm>
            <a:off x="2422525" y="4784725"/>
            <a:ext cx="29823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 dirty="0"/>
              <a:t>Hence, we must solve: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D7454D-7B60-BF46-AB1D-8FFD477E1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(1)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FE584-FE15-174D-A75F-68DFE67AE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B820-ED92-B54B-B7DB-8652B2E9688C}" type="slidenum">
              <a:rPr lang="en-GB" smtClean="0"/>
              <a:pPr/>
              <a:t>64</a:t>
            </a:fld>
            <a:endParaRPr lang="en-GB" sz="1400">
              <a:latin typeface="Times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0" y="6597650"/>
            <a:ext cx="4730750" cy="3651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15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6" grpId="0"/>
      <p:bldP spid="3584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71" name="Object 7"/>
          <p:cNvGraphicFramePr>
            <a:graphicFrameLocks noChangeAspect="1"/>
          </p:cNvGraphicFramePr>
          <p:nvPr/>
        </p:nvGraphicFramePr>
        <p:xfrm>
          <a:off x="1333500" y="1295400"/>
          <a:ext cx="39370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937000" imgH="1384300" progId="Equation.DSMT36">
                  <p:embed/>
                </p:oleObj>
              </mc:Choice>
              <mc:Fallback>
                <p:oleObj name="Equation" r:id="rId2" imgW="3937000" imgH="1384300" progId="Equation.DSMT36">
                  <p:embed/>
                  <p:pic>
                    <p:nvPicPr>
                      <p:cNvPr id="3687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1295400"/>
                        <a:ext cx="3937000" cy="138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3" name="Object 9"/>
          <p:cNvGraphicFramePr>
            <a:graphicFrameLocks noChangeAspect="1"/>
          </p:cNvGraphicFramePr>
          <p:nvPr/>
        </p:nvGraphicFramePr>
        <p:xfrm>
          <a:off x="1409700" y="3265488"/>
          <a:ext cx="41148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14800" imgH="1384300" progId="Equation.DSMT36">
                  <p:embed/>
                </p:oleObj>
              </mc:Choice>
              <mc:Fallback>
                <p:oleObj name="Equation" r:id="rId4" imgW="4114800" imgH="1384300" progId="Equation.DSMT36">
                  <p:embed/>
                  <p:pic>
                    <p:nvPicPr>
                      <p:cNvPr id="3687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0" y="3265488"/>
                        <a:ext cx="4114800" cy="138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4" name="Text Box 10"/>
          <p:cNvSpPr txBox="1">
            <a:spLocks noChangeArrowheads="1"/>
          </p:cNvSpPr>
          <p:nvPr/>
        </p:nvSpPr>
        <p:spPr bwMode="auto">
          <a:xfrm>
            <a:off x="1393825" y="2727325"/>
            <a:ext cx="57884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 dirty="0"/>
              <a:t>Replacing in the complete equations, we get: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75" name="Text Box 11"/>
              <p:cNvSpPr txBox="1">
                <a:spLocks noChangeArrowheads="1"/>
              </p:cNvSpPr>
              <p:nvPr/>
            </p:nvSpPr>
            <p:spPr bwMode="auto">
              <a:xfrm>
                <a:off x="7391400" y="3232725"/>
                <a:ext cx="3871766" cy="1200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GB" sz="2400" dirty="0">
                    <a:solidFill>
                      <a:srgbClr val="002060"/>
                    </a:solidFill>
                  </a:rPr>
                  <a:t>This is a set of equations in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GB" sz="2400" dirty="0">
                  <a:solidFill>
                    <a:srgbClr val="002060"/>
                  </a:solidFill>
                </a:endParaRPr>
              </a:p>
              <a:p>
                <a:r>
                  <a:rPr lang="en-GB" sz="2400" dirty="0">
                    <a:solidFill>
                      <a:srgbClr val="002060"/>
                    </a:solidFill>
                  </a:rPr>
                  <a:t>It is easy to solve because it </a:t>
                </a:r>
              </a:p>
              <a:p>
                <a:r>
                  <a:rPr lang="en-GB" sz="2400" dirty="0">
                    <a:solidFill>
                      <a:srgbClr val="002060"/>
                    </a:solidFill>
                  </a:rPr>
                  <a:t>is triangular</a:t>
                </a:r>
              </a:p>
            </p:txBody>
          </p:sp>
        </mc:Choice>
        <mc:Fallback xmlns="">
          <p:sp>
            <p:nvSpPr>
              <p:cNvPr id="36875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1400" y="3232725"/>
                <a:ext cx="3871766" cy="1200329"/>
              </a:xfrm>
              <a:prstGeom prst="rect">
                <a:avLst/>
              </a:prstGeom>
              <a:blipFill>
                <a:blip r:embed="rId7"/>
                <a:stretch>
                  <a:fillRect l="-2614" t="-3158" b="-1157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76" name="Text Box 12"/>
              <p:cNvSpPr txBox="1">
                <a:spLocks noChangeArrowheads="1"/>
              </p:cNvSpPr>
              <p:nvPr/>
            </p:nvSpPr>
            <p:spPr bwMode="auto">
              <a:xfrm>
                <a:off x="7391400" y="1371601"/>
                <a:ext cx="4039888" cy="1569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GB" sz="2400" dirty="0">
                    <a:solidFill>
                      <a:srgbClr val="002060"/>
                    </a:solidFill>
                  </a:rPr>
                  <a:t>The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GB" sz="2400" dirty="0">
                    <a:solidFill>
                      <a:srgbClr val="002060"/>
                    </a:solidFill>
                  </a:rPr>
                  <a:t> are new unknowns</a:t>
                </a:r>
              </a:p>
              <a:p>
                <a:r>
                  <a:rPr lang="en-GB" sz="2400" dirty="0">
                    <a:solidFill>
                      <a:srgbClr val="002060"/>
                    </a:solidFill>
                  </a:rPr>
                  <a:t>They are related to the original</a:t>
                </a:r>
              </a:p>
              <a:p>
                <a:r>
                  <a:rPr lang="en-GB" sz="2400" dirty="0">
                    <a:solidFill>
                      <a:srgbClr val="002060"/>
                    </a:solidFill>
                  </a:rPr>
                  <a:t>unknowns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sz="2400" dirty="0">
                    <a:solidFill>
                      <a:srgbClr val="002060"/>
                    </a:solidFill>
                  </a:rPr>
                  <a:t> through these</a:t>
                </a:r>
              </a:p>
              <a:p>
                <a:r>
                  <a:rPr lang="en-GB" sz="2400" dirty="0">
                    <a:solidFill>
                      <a:srgbClr val="002060"/>
                    </a:solidFill>
                  </a:rPr>
                  <a:t>equations</a:t>
                </a:r>
              </a:p>
            </p:txBody>
          </p:sp>
        </mc:Choice>
        <mc:Fallback xmlns="">
          <p:sp>
            <p:nvSpPr>
              <p:cNvPr id="3687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1400" y="1371601"/>
                <a:ext cx="4039888" cy="1569660"/>
              </a:xfrm>
              <a:prstGeom prst="rect">
                <a:avLst/>
              </a:prstGeom>
              <a:blipFill>
                <a:blip r:embed="rId8"/>
                <a:stretch>
                  <a:fillRect l="-2508" t="-2419" r="-1254" b="-806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877" name="Object 13"/>
          <p:cNvGraphicFramePr>
            <a:graphicFrameLocks noChangeAspect="1"/>
          </p:cNvGraphicFramePr>
          <p:nvPr/>
        </p:nvGraphicFramePr>
        <p:xfrm>
          <a:off x="1557337" y="4851518"/>
          <a:ext cx="8612188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610600" imgH="1625600" progId="Equation.DSMT4">
                  <p:embed/>
                </p:oleObj>
              </mc:Choice>
              <mc:Fallback>
                <p:oleObj name="Equation" r:id="rId9" imgW="8610600" imgH="1625600" progId="Equation.DSMT4">
                  <p:embed/>
                  <p:pic>
                    <p:nvPicPr>
                      <p:cNvPr id="3687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337" y="4851518"/>
                        <a:ext cx="8612188" cy="162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5965BE2C-DD46-B64B-A943-C3C68DC1C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(2)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B54B8E-DCFD-3C42-A3A5-135D0E37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B820-ED92-B54B-B7DB-8652B2E9688C}" type="slidenum">
              <a:rPr lang="en-GB" smtClean="0"/>
              <a:pPr/>
              <a:t>65</a:t>
            </a:fld>
            <a:endParaRPr lang="en-GB" sz="1400">
              <a:latin typeface="Times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0" y="6597650"/>
            <a:ext cx="4730750" cy="3651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62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4" grpId="0"/>
      <p:bldP spid="36875" grpId="0"/>
      <p:bldP spid="3687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1" name="Object 1027"/>
          <p:cNvGraphicFramePr>
            <a:graphicFrameLocks noChangeAspect="1"/>
          </p:cNvGraphicFramePr>
          <p:nvPr/>
        </p:nvGraphicFramePr>
        <p:xfrm>
          <a:off x="1066271" y="2470837"/>
          <a:ext cx="39370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937000" imgH="1384300" progId="Equation.DSMT36">
                  <p:embed/>
                </p:oleObj>
              </mc:Choice>
              <mc:Fallback>
                <p:oleObj name="Equation" r:id="rId2" imgW="3937000" imgH="1384300" progId="Equation.DSMT36">
                  <p:embed/>
                  <p:pic>
                    <p:nvPicPr>
                      <p:cNvPr id="37891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271" y="2470837"/>
                        <a:ext cx="3937000" cy="138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892" name="Text Box 1028"/>
              <p:cNvSpPr txBox="1">
                <a:spLocks noChangeArrowheads="1"/>
              </p:cNvSpPr>
              <p:nvPr/>
            </p:nvSpPr>
            <p:spPr bwMode="auto">
              <a:xfrm>
                <a:off x="609600" y="1289412"/>
                <a:ext cx="9191106" cy="9541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GB" sz="2800" dirty="0"/>
                  <a:t>The forward solution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𝐿𝑉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’ =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800" dirty="0"/>
                  <a:t>has given us the values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GB" sz="2800" dirty="0"/>
                  <a:t>.</a:t>
                </a:r>
              </a:p>
              <a:p>
                <a:r>
                  <a:rPr lang="en-GB" sz="2800" dirty="0"/>
                  <a:t>We can now solve the following system of equations for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sz="2800" dirty="0"/>
                  <a:t>:</a:t>
                </a:r>
              </a:p>
            </p:txBody>
          </p:sp>
        </mc:Choice>
        <mc:Fallback xmlns="">
          <p:sp>
            <p:nvSpPr>
              <p:cNvPr id="37892" name="Text Box 10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1289412"/>
                <a:ext cx="9191106" cy="954107"/>
              </a:xfrm>
              <a:prstGeom prst="rect">
                <a:avLst/>
              </a:prstGeom>
              <a:blipFill>
                <a:blip r:embed="rId5"/>
                <a:stretch>
                  <a:fillRect l="-1519" t="-6579" r="-829" b="-1710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98" name="Text Box 1034"/>
          <p:cNvSpPr txBox="1">
            <a:spLocks noChangeArrowheads="1"/>
          </p:cNvSpPr>
          <p:nvPr/>
        </p:nvSpPr>
        <p:spPr bwMode="auto">
          <a:xfrm>
            <a:off x="7010400" y="2506663"/>
            <a:ext cx="4968348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The solution proceeds from the</a:t>
            </a:r>
            <a:br>
              <a:rPr lang="en-GB" sz="2800" dirty="0">
                <a:solidFill>
                  <a:srgbClr val="002060"/>
                </a:solidFill>
              </a:rPr>
            </a:br>
            <a:r>
              <a:rPr lang="en-GB" sz="2800" dirty="0">
                <a:solidFill>
                  <a:srgbClr val="002060"/>
                </a:solidFill>
              </a:rPr>
              <a:t>bottom (backwards) because the</a:t>
            </a:r>
            <a:br>
              <a:rPr lang="en-GB" sz="2800" dirty="0">
                <a:solidFill>
                  <a:srgbClr val="002060"/>
                </a:solidFill>
              </a:rPr>
            </a:br>
            <a:r>
              <a:rPr lang="en-GB" sz="2800" dirty="0">
                <a:solidFill>
                  <a:srgbClr val="002060"/>
                </a:solidFill>
              </a:rPr>
              <a:t>matrix is upper triangular.</a:t>
            </a:r>
          </a:p>
        </p:txBody>
      </p:sp>
      <p:graphicFrame>
        <p:nvGraphicFramePr>
          <p:cNvPr id="37899" name="Object 1035"/>
          <p:cNvGraphicFramePr>
            <a:graphicFrameLocks noChangeAspect="1"/>
          </p:cNvGraphicFramePr>
          <p:nvPr/>
        </p:nvGraphicFramePr>
        <p:xfrm>
          <a:off x="2818871" y="4211037"/>
          <a:ext cx="31115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111500" imgH="1549400" progId="Equation.DSMT4">
                  <p:embed/>
                </p:oleObj>
              </mc:Choice>
              <mc:Fallback>
                <p:oleObj name="Equation" r:id="rId6" imgW="3111500" imgH="1549400" progId="Equation.DSMT4">
                  <p:embed/>
                  <p:pic>
                    <p:nvPicPr>
                      <p:cNvPr id="37899" name="Object 10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8871" y="4211037"/>
                        <a:ext cx="3111500" cy="154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0" name="AutoShape 1036"/>
          <p:cNvSpPr>
            <a:spLocks noChangeArrowheads="1"/>
          </p:cNvSpPr>
          <p:nvPr/>
        </p:nvSpPr>
        <p:spPr bwMode="auto">
          <a:xfrm>
            <a:off x="1066271" y="4820637"/>
            <a:ext cx="1143000" cy="4572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1" name="Text Box 1037"/>
          <p:cNvSpPr txBox="1">
            <a:spLocks noChangeArrowheads="1"/>
          </p:cNvSpPr>
          <p:nvPr/>
        </p:nvSpPr>
        <p:spPr bwMode="auto">
          <a:xfrm>
            <a:off x="8137526" y="4632325"/>
            <a:ext cx="107914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Done!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78650C-EB93-4C44-B8CD-497B16D1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(3)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8E8E07-1A1A-0E4C-98A6-A03DCDB5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B820-ED92-B54B-B7DB-8652B2E9688C}" type="slidenum">
              <a:rPr lang="en-GB" smtClean="0"/>
              <a:pPr/>
              <a:t>66</a:t>
            </a:fld>
            <a:endParaRPr lang="en-GB" sz="1400">
              <a:latin typeface="Times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0" y="6597650"/>
            <a:ext cx="4730750" cy="3651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14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2" grpId="0"/>
      <p:bldP spid="37898" grpId="0"/>
      <p:bldP spid="37900" grpId="0" animBg="1"/>
      <p:bldP spid="3790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Advantage of LU factorization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5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𝑌𝑉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2800" dirty="0"/>
                  <a:t>	needs to be solved for multiple right hand side vectors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2800" dirty="0"/>
                  <a:t>, the factorization does not need to be repeated</a:t>
                </a:r>
              </a:p>
              <a:p>
                <a:r>
                  <a:rPr lang="en-GB" sz="2800" dirty="0"/>
                  <a:t>Since the factorization is the most time-consuming part of the process, this makes repeat solutions very efficient</a:t>
                </a:r>
              </a:p>
            </p:txBody>
          </p:sp>
        </mc:Choice>
        <mc:Fallback xmlns="">
          <p:sp>
            <p:nvSpPr>
              <p:cNvPr id="81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D09A55-F898-DA48-A925-8D2D3768A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4A96-7797-934A-9873-8BB86EC279F5}" type="slidenum">
              <a:rPr lang="en-GB" smtClean="0"/>
              <a:pPr/>
              <a:t>67</a:t>
            </a:fld>
            <a:endParaRPr lang="en-GB" sz="1400">
              <a:latin typeface="Times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0" y="6661150"/>
            <a:ext cx="3983038" cy="23177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57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74ACFC-C2A2-BC4A-A6FC-43AFCFA6C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Sparsity of the admittance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7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/>
                  <a:t>Consider a network with 1500 buses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Size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 1,500 x 1,500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Number of elements: 2,250,000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Number of non-zero elements: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On average each bus has three neighbors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4 per row on average (diagonal + 3 neighbors)  4 x 1500 = 6,000 non-zeros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Proportion of zero elements: 99.7%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rgbClr val="3366FF"/>
                    </a:solidFill>
                  </a:rPr>
                  <a:t>sparse matrix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still non-singular (invertible)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Solving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much faster if we take advantage of the fact that most of the terms are zero</a:t>
                </a:r>
              </a:p>
            </p:txBody>
          </p:sp>
        </mc:Choice>
        <mc:Fallback xmlns="">
          <p:sp>
            <p:nvSpPr>
              <p:cNvPr id="5222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46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D2565F-FDE3-784A-9608-6DB7B6B34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4A96-7797-934A-9873-8BB86EC279F5}" type="slidenum">
              <a:rPr lang="en-GB" sz="1200" smtClean="0"/>
              <a:pPr/>
              <a:t>68</a:t>
            </a:fld>
            <a:endParaRPr lang="en-GB" sz="1400" dirty="0">
              <a:latin typeface="Times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661150"/>
            <a:ext cx="3983038" cy="231775"/>
          </a:xfrm>
        </p:spPr>
        <p:txBody>
          <a:bodyPr/>
          <a:lstStyle/>
          <a:p>
            <a:r>
              <a:rPr lang="en-US" sz="1000"/>
              <a:t>© 2024 D. Kirschen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60058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Sparsity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3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3200" dirty="0"/>
                  <a:t>Take advantage of the sparsity of the admittance matrix </a:t>
                </a:r>
                <a14:m>
                  <m:oMath xmlns:m="http://schemas.openxmlformats.org/officeDocument/2006/math">
                    <m:r>
                      <a:rPr lang="en-GB" sz="32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GB" sz="3200" dirty="0"/>
              </a:p>
              <a:p>
                <a:pPr lvl="1"/>
                <a:r>
                  <a:rPr lang="en-GB" sz="2800" dirty="0"/>
                  <a:t>Store only the non-zero elements</a:t>
                </a:r>
              </a:p>
              <a:p>
                <a:pPr lvl="1"/>
                <a:r>
                  <a:rPr lang="en-GB" sz="2800" dirty="0"/>
                  <a:t>Carry out only the multiplications that involve non-zero elements</a:t>
                </a:r>
              </a:p>
              <a:p>
                <a:pPr lvl="1"/>
                <a:r>
                  <a:rPr lang="en-GB" sz="2800" dirty="0"/>
                  <a:t>Reduce the amount of memory needed</a:t>
                </a:r>
              </a:p>
              <a:p>
                <a:pPr lvl="1"/>
                <a:r>
                  <a:rPr lang="en-GB" sz="2800" dirty="0"/>
                  <a:t>Reduce the computing time required by not handling the zeros</a:t>
                </a:r>
              </a:p>
              <a:p>
                <a:r>
                  <a:rPr lang="en-GB" sz="3200" dirty="0"/>
                  <a:t>All commercial power system analysis programs make use of sparsity programming</a:t>
                </a:r>
              </a:p>
              <a:p>
                <a:pPr marL="0" indent="0">
                  <a:buNone/>
                </a:pPr>
                <a:r>
                  <a:rPr lang="en-GB" sz="3200" dirty="0">
                    <a:sym typeface="Wingdings" pitchFamily="2" charset="2"/>
                  </a:rPr>
                  <a:t> </a:t>
                </a:r>
                <a:r>
                  <a:rPr lang="en-GB" sz="3200" dirty="0"/>
                  <a:t>They can solve networks with tens of thousands of nodes in 	   	  seconds</a:t>
                </a:r>
                <a:endParaRPr lang="en-GB" dirty="0"/>
              </a:p>
            </p:txBody>
          </p:sp>
        </mc:Choice>
        <mc:Fallback xmlns="">
          <p:sp>
            <p:nvSpPr>
              <p:cNvPr id="102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8" t="-2740" r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9D145-92CF-B541-945E-E6CB3F953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4A96-7797-934A-9873-8BB86EC279F5}" type="slidenum">
              <a:rPr lang="en-GB" smtClean="0"/>
              <a:pPr/>
              <a:t>69</a:t>
            </a:fld>
            <a:endParaRPr lang="en-GB" sz="1400">
              <a:latin typeface="Times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0" y="6661150"/>
            <a:ext cx="3983038" cy="23177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© 2024 D. Kirschen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8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>
                <a:cs typeface="+mj-cs"/>
              </a:rPr>
              <a:t>Intuitive understanding of flows and voltages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01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838200" y="4829015"/>
                <a:ext cx="10515600" cy="1789210"/>
              </a:xfrm>
            </p:spPr>
            <p:txBody>
              <a:bodyPr>
                <a:normAutofit/>
              </a:bodyPr>
              <a:lstStyle/>
              <a:p>
                <a:pPr eaLnBrk="1" hangingPunct="1">
                  <a:defRPr/>
                </a:pPr>
                <a:r>
                  <a:rPr lang="en-GB" sz="2400" dirty="0"/>
                  <a:t>Consider one line somewhere in the system</a:t>
                </a:r>
              </a:p>
              <a:p>
                <a:pPr eaLnBrk="1" hangingPunct="1">
                  <a:defRPr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2400" dirty="0"/>
                  <a:t>: Sending end voltage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2400" dirty="0"/>
                  <a:t>: Receiving end voltage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GB" sz="2400" dirty="0"/>
                  <a:t>: Active and reactive power in the line at the sending end</a:t>
                </a:r>
              </a:p>
              <a:p>
                <a:pPr eaLnBrk="1" hangingPunct="1">
                  <a:defRPr/>
                </a:pPr>
                <a:endParaRPr lang="en-GB" sz="2400" dirty="0"/>
              </a:p>
            </p:txBody>
          </p:sp>
        </mc:Choice>
        <mc:Fallback xmlns="">
          <p:sp>
            <p:nvSpPr>
              <p:cNvPr id="1710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829015"/>
                <a:ext cx="10515600" cy="1789210"/>
              </a:xfrm>
              <a:blipFill>
                <a:blip r:embed="rId2"/>
                <a:stretch>
                  <a:fillRect l="-844" t="-4225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E87AA-B2DE-D84B-678C-70EF6D3DD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67EEA66-08E4-3EEE-104A-2428366A4F1E}"/>
              </a:ext>
            </a:extLst>
          </p:cNvPr>
          <p:cNvGrpSpPr/>
          <p:nvPr/>
        </p:nvGrpSpPr>
        <p:grpSpPr>
          <a:xfrm>
            <a:off x="2592728" y="1264607"/>
            <a:ext cx="6636152" cy="3460830"/>
            <a:chOff x="2592728" y="1264607"/>
            <a:chExt cx="6636152" cy="3460830"/>
          </a:xfrm>
        </p:grpSpPr>
        <p:grpSp>
          <p:nvGrpSpPr>
            <p:cNvPr id="171008" name="Group 171007">
              <a:extLst>
                <a:ext uri="{FF2B5EF4-FFF2-40B4-BE49-F238E27FC236}">
                  <a16:creationId xmlns:a16="http://schemas.microsoft.com/office/drawing/2014/main" id="{394881BC-31E8-3DA0-1F36-BB86010DC6B0}"/>
                </a:ext>
              </a:extLst>
            </p:cNvPr>
            <p:cNvGrpSpPr/>
            <p:nvPr/>
          </p:nvGrpSpPr>
          <p:grpSpPr>
            <a:xfrm>
              <a:off x="2592728" y="1264607"/>
              <a:ext cx="6636152" cy="3460830"/>
              <a:chOff x="2592728" y="1264607"/>
              <a:chExt cx="6636152" cy="3460830"/>
            </a:xfrm>
          </p:grpSpPr>
          <p:grpSp>
            <p:nvGrpSpPr>
              <p:cNvPr id="171013" name="Group 171012">
                <a:extLst>
                  <a:ext uri="{FF2B5EF4-FFF2-40B4-BE49-F238E27FC236}">
                    <a16:creationId xmlns:a16="http://schemas.microsoft.com/office/drawing/2014/main" id="{CC95D5DF-C1B4-09BE-6F61-8032203C7107}"/>
                  </a:ext>
                </a:extLst>
              </p:cNvPr>
              <p:cNvGrpSpPr/>
              <p:nvPr/>
            </p:nvGrpSpPr>
            <p:grpSpPr>
              <a:xfrm>
                <a:off x="2592728" y="1264607"/>
                <a:ext cx="6636152" cy="3460830"/>
                <a:chOff x="2511706" y="246035"/>
                <a:chExt cx="6636152" cy="3460830"/>
              </a:xfrm>
            </p:grpSpPr>
            <p:sp>
              <p:nvSpPr>
                <p:cNvPr id="171037" name="Oval 171036">
                  <a:extLst>
                    <a:ext uri="{FF2B5EF4-FFF2-40B4-BE49-F238E27FC236}">
                      <a16:creationId xmlns:a16="http://schemas.microsoft.com/office/drawing/2014/main" id="{22B15FDE-948E-EB0F-8299-B0C8557FC1E9}"/>
                    </a:ext>
                  </a:extLst>
                </p:cNvPr>
                <p:cNvSpPr/>
                <p:nvPr/>
              </p:nvSpPr>
              <p:spPr>
                <a:xfrm>
                  <a:off x="2511706" y="246035"/>
                  <a:ext cx="6636152" cy="346083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1038" name="Oval 171037">
                  <a:extLst>
                    <a:ext uri="{FF2B5EF4-FFF2-40B4-BE49-F238E27FC236}">
                      <a16:creationId xmlns:a16="http://schemas.microsoft.com/office/drawing/2014/main" id="{5A397DAE-AC5D-3D5F-7624-54E0C8CED86E}"/>
                    </a:ext>
                  </a:extLst>
                </p:cNvPr>
                <p:cNvSpPr/>
                <p:nvPr/>
              </p:nvSpPr>
              <p:spPr>
                <a:xfrm>
                  <a:off x="3588153" y="914412"/>
                  <a:ext cx="4490977" cy="2106586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71039" name="Straight Connector 171038">
                  <a:extLst>
                    <a:ext uri="{FF2B5EF4-FFF2-40B4-BE49-F238E27FC236}">
                      <a16:creationId xmlns:a16="http://schemas.microsoft.com/office/drawing/2014/main" id="{9A0118B6-117C-32BD-824E-78BFA56B63E8}"/>
                    </a:ext>
                  </a:extLst>
                </p:cNvPr>
                <p:cNvCxnSpPr>
                  <a:cxnSpLocks/>
                  <a:endCxn id="171024" idx="0"/>
                </p:cNvCxnSpPr>
                <p:nvPr/>
              </p:nvCxnSpPr>
              <p:spPr>
                <a:xfrm flipV="1">
                  <a:off x="4192017" y="1976236"/>
                  <a:ext cx="1121648" cy="2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040" name="Straight Connector 171039">
                  <a:extLst>
                    <a:ext uri="{FF2B5EF4-FFF2-40B4-BE49-F238E27FC236}">
                      <a16:creationId xmlns:a16="http://schemas.microsoft.com/office/drawing/2014/main" id="{0B5F60AD-391B-2361-7A39-424CE18DA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54850" y="1879183"/>
                  <a:ext cx="61352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041" name="Straight Connector 171040">
                  <a:extLst>
                    <a:ext uri="{FF2B5EF4-FFF2-40B4-BE49-F238E27FC236}">
                      <a16:creationId xmlns:a16="http://schemas.microsoft.com/office/drawing/2014/main" id="{F82DAEB0-503E-5552-F84D-B6BACFD337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3859" y="1690383"/>
                  <a:ext cx="0" cy="572135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042" name="Straight Connector 171041">
                  <a:extLst>
                    <a:ext uri="{FF2B5EF4-FFF2-40B4-BE49-F238E27FC236}">
                      <a16:creationId xmlns:a16="http://schemas.microsoft.com/office/drawing/2014/main" id="{55AEB3ED-91BB-3D94-D2F5-5BF116A967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08027" y="1690383"/>
                  <a:ext cx="0" cy="572135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1043" name="TextBox 171042">
                      <a:extLst>
                        <a:ext uri="{FF2B5EF4-FFF2-40B4-BE49-F238E27FC236}">
                          <a16:creationId xmlns:a16="http://schemas.microsoft.com/office/drawing/2014/main" id="{EB9748C7-98AA-C4EA-AA81-D45FB5D5A3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14556" y="1493609"/>
                      <a:ext cx="9071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𝑗𝑄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44922683-C8AA-6341-AC4B-A880A66F32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14556" y="1493609"/>
                      <a:ext cx="907171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96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1044" name="TextBox 171043">
                      <a:extLst>
                        <a:ext uri="{FF2B5EF4-FFF2-40B4-BE49-F238E27FC236}">
                          <a16:creationId xmlns:a16="http://schemas.microsoft.com/office/drawing/2014/main" id="{EDDC6387-7422-726E-F948-F0FB3913D2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76002" y="1306498"/>
                      <a:ext cx="49192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249BBB34-82CF-2E40-95DF-0B0A5289ACE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76002" y="1306498"/>
                      <a:ext cx="491924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1045" name="TextBox 171044">
                      <a:extLst>
                        <a:ext uri="{FF2B5EF4-FFF2-40B4-BE49-F238E27FC236}">
                          <a16:creationId xmlns:a16="http://schemas.microsoft.com/office/drawing/2014/main" id="{1CF1D56C-BBBD-71AC-2B78-203D79EDDF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82894" y="1306498"/>
                      <a:ext cx="49192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DD8A59D0-D5B3-FF44-9FB3-E851AF3634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82894" y="1306498"/>
                      <a:ext cx="491924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71046" name="TextBox 171045">
                  <a:extLst>
                    <a:ext uri="{FF2B5EF4-FFF2-40B4-BE49-F238E27FC236}">
                      <a16:creationId xmlns:a16="http://schemas.microsoft.com/office/drawing/2014/main" id="{6DCC1C1D-BB2F-38C7-1276-CD6E2F95D89F}"/>
                    </a:ext>
                  </a:extLst>
                </p:cNvPr>
                <p:cNvSpPr txBox="1"/>
                <p:nvPr/>
              </p:nvSpPr>
              <p:spPr>
                <a:xfrm>
                  <a:off x="4878073" y="3179265"/>
                  <a:ext cx="18995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Rest of the system</a:t>
                  </a:r>
                </a:p>
              </p:txBody>
            </p:sp>
            <p:cxnSp>
              <p:nvCxnSpPr>
                <p:cNvPr id="171047" name="Straight Connector 171046">
                  <a:extLst>
                    <a:ext uri="{FF2B5EF4-FFF2-40B4-BE49-F238E27FC236}">
                      <a16:creationId xmlns:a16="http://schemas.microsoft.com/office/drawing/2014/main" id="{C0D7DC13-819D-6644-BCE3-3CB9B26D81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3859" y="1862941"/>
                  <a:ext cx="88676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048" name="Straight Connector 171047">
                  <a:extLst>
                    <a:ext uri="{FF2B5EF4-FFF2-40B4-BE49-F238E27FC236}">
                      <a16:creationId xmlns:a16="http://schemas.microsoft.com/office/drawing/2014/main" id="{E8D68069-0F50-3DCC-BECC-72D1D28D52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3859" y="2142971"/>
                  <a:ext cx="88676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049" name="Straight Connector 171048">
                  <a:extLst>
                    <a:ext uri="{FF2B5EF4-FFF2-40B4-BE49-F238E27FC236}">
                      <a16:creationId xmlns:a16="http://schemas.microsoft.com/office/drawing/2014/main" id="{34F50063-C157-CAF3-5370-965B720CBB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21263" y="1866525"/>
                  <a:ext cx="88676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050" name="Straight Connector 171049">
                  <a:extLst>
                    <a:ext uri="{FF2B5EF4-FFF2-40B4-BE49-F238E27FC236}">
                      <a16:creationId xmlns:a16="http://schemas.microsoft.com/office/drawing/2014/main" id="{DDFB16D2-4EA6-CE08-EE95-5E9A775056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21263" y="2146555"/>
                  <a:ext cx="88676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051" name="Straight Connector 171050">
                  <a:extLst>
                    <a:ext uri="{FF2B5EF4-FFF2-40B4-BE49-F238E27FC236}">
                      <a16:creationId xmlns:a16="http://schemas.microsoft.com/office/drawing/2014/main" id="{F9F45D2F-3D4B-076B-C096-F4C55BFE0E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90015" y="1977546"/>
                  <a:ext cx="84047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052" name="Straight Connector 171051">
                  <a:extLst>
                    <a:ext uri="{FF2B5EF4-FFF2-40B4-BE49-F238E27FC236}">
                      <a16:creationId xmlns:a16="http://schemas.microsoft.com/office/drawing/2014/main" id="{B2C8CF0E-6BF0-F0E3-FCA0-73DCE27563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53420" y="2093811"/>
                  <a:ext cx="61352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1053" name="TextBox 171052">
                      <a:extLst>
                        <a:ext uri="{FF2B5EF4-FFF2-40B4-BE49-F238E27FC236}">
                          <a16:creationId xmlns:a16="http://schemas.microsoft.com/office/drawing/2014/main" id="{5C54DC47-201C-D565-029B-DD1BBF3945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25269" y="2129069"/>
                      <a:ext cx="33304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id="{4E7DD5AC-CFFD-6546-815B-2C9F856622F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25269" y="2129069"/>
                      <a:ext cx="333040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71014" name="Group 171013">
                <a:extLst>
                  <a:ext uri="{FF2B5EF4-FFF2-40B4-BE49-F238E27FC236}">
                    <a16:creationId xmlns:a16="http://schemas.microsoft.com/office/drawing/2014/main" id="{64D65A27-AC20-4347-56B3-C60F781D7986}"/>
                  </a:ext>
                </a:extLst>
              </p:cNvPr>
              <p:cNvGrpSpPr/>
              <p:nvPr/>
            </p:nvGrpSpPr>
            <p:grpSpPr>
              <a:xfrm>
                <a:off x="5394687" y="2811861"/>
                <a:ext cx="1423193" cy="308359"/>
                <a:chOff x="5394687" y="2811861"/>
                <a:chExt cx="1423193" cy="308359"/>
              </a:xfrm>
            </p:grpSpPr>
            <p:grpSp>
              <p:nvGrpSpPr>
                <p:cNvPr id="171015" name="Group 6">
                  <a:extLst>
                    <a:ext uri="{FF2B5EF4-FFF2-40B4-BE49-F238E27FC236}">
                      <a16:creationId xmlns:a16="http://schemas.microsoft.com/office/drawing/2014/main" id="{FB611944-BD4C-CEB2-BB71-EF81FBB3ACE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6443801" y="2811861"/>
                  <a:ext cx="227236" cy="184164"/>
                  <a:chOff x="2543" y="1926"/>
                  <a:chExt cx="159" cy="117"/>
                </a:xfrm>
              </p:grpSpPr>
              <p:sp>
                <p:nvSpPr>
                  <p:cNvPr id="171035" name="Freeform 7">
                    <a:extLst>
                      <a:ext uri="{FF2B5EF4-FFF2-40B4-BE49-F238E27FC236}">
                        <a16:creationId xmlns:a16="http://schemas.microsoft.com/office/drawing/2014/main" id="{A1D466EF-8A76-508F-D7D5-D27DF5D2CF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1036" name="Freeform 8">
                    <a:extLst>
                      <a:ext uri="{FF2B5EF4-FFF2-40B4-BE49-F238E27FC236}">
                        <a16:creationId xmlns:a16="http://schemas.microsoft.com/office/drawing/2014/main" id="{32F0BA4A-3225-DA29-86D1-F0A350235B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1016" name="Group 9">
                  <a:extLst>
                    <a:ext uri="{FF2B5EF4-FFF2-40B4-BE49-F238E27FC236}">
                      <a16:creationId xmlns:a16="http://schemas.microsoft.com/office/drawing/2014/main" id="{F3F4AF3D-7E12-4C16-4FE3-3FCAC3A9F6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6278019" y="2813435"/>
                  <a:ext cx="235811" cy="184164"/>
                  <a:chOff x="2654" y="1926"/>
                  <a:chExt cx="165" cy="117"/>
                </a:xfrm>
              </p:grpSpPr>
              <p:sp>
                <p:nvSpPr>
                  <p:cNvPr id="171033" name="Freeform 10">
                    <a:extLst>
                      <a:ext uri="{FF2B5EF4-FFF2-40B4-BE49-F238E27FC236}">
                        <a16:creationId xmlns:a16="http://schemas.microsoft.com/office/drawing/2014/main" id="{B8DE8A52-13B2-B33B-5795-75D95A67BD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1034" name="Freeform 11">
                    <a:extLst>
                      <a:ext uri="{FF2B5EF4-FFF2-40B4-BE49-F238E27FC236}">
                        <a16:creationId xmlns:a16="http://schemas.microsoft.com/office/drawing/2014/main" id="{CF4CAA45-1B30-AB19-C9D7-CC302C84E6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8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1017" name="Group 12">
                  <a:extLst>
                    <a:ext uri="{FF2B5EF4-FFF2-40B4-BE49-F238E27FC236}">
                      <a16:creationId xmlns:a16="http://schemas.microsoft.com/office/drawing/2014/main" id="{FA0A3FDF-E57D-0C5A-5AD3-5A0D9591FA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6111522" y="2812648"/>
                  <a:ext cx="234382" cy="184164"/>
                  <a:chOff x="2771" y="1926"/>
                  <a:chExt cx="164" cy="117"/>
                </a:xfrm>
              </p:grpSpPr>
              <p:sp>
                <p:nvSpPr>
                  <p:cNvPr id="171031" name="Freeform 13">
                    <a:extLst>
                      <a:ext uri="{FF2B5EF4-FFF2-40B4-BE49-F238E27FC236}">
                        <a16:creationId xmlns:a16="http://schemas.microsoft.com/office/drawing/2014/main" id="{5B424172-BFB7-C720-2416-70E855F476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1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1032" name="Freeform 14">
                    <a:extLst>
                      <a:ext uri="{FF2B5EF4-FFF2-40B4-BE49-F238E27FC236}">
                        <a16:creationId xmlns:a16="http://schemas.microsoft.com/office/drawing/2014/main" id="{8927AD91-DE62-4F77-6D0A-7F4F4BBDBE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1018" name="Freeform 16">
                  <a:extLst>
                    <a:ext uri="{FF2B5EF4-FFF2-40B4-BE49-F238E27FC236}">
                      <a16:creationId xmlns:a16="http://schemas.microsoft.com/office/drawing/2014/main" id="{694A87A7-BEE9-B269-84A7-C934E22C85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6276543" y="2981313"/>
                  <a:ext cx="41228" cy="95250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019" name="Freeform 17">
                  <a:extLst>
                    <a:ext uri="{FF2B5EF4-FFF2-40B4-BE49-F238E27FC236}">
                      <a16:creationId xmlns:a16="http://schemas.microsoft.com/office/drawing/2014/main" id="{D0D38BFA-AFB7-6E4A-F02E-362B6C27A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6310520" y="2981313"/>
                  <a:ext cx="32698" cy="95250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020" name="Freeform 19">
                  <a:extLst>
                    <a:ext uri="{FF2B5EF4-FFF2-40B4-BE49-F238E27FC236}">
                      <a16:creationId xmlns:a16="http://schemas.microsoft.com/office/drawing/2014/main" id="{AFE1C3AC-0067-C946-39DB-90E6222373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6441987" y="2994013"/>
                  <a:ext cx="32709" cy="93663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021" name="Freeform 20">
                  <a:extLst>
                    <a:ext uri="{FF2B5EF4-FFF2-40B4-BE49-F238E27FC236}">
                      <a16:creationId xmlns:a16="http://schemas.microsoft.com/office/drawing/2014/main" id="{7F0E88BA-AB6C-0979-D122-5686199DC9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6477540" y="2994013"/>
                  <a:ext cx="35553" cy="93663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022" name="Line 21">
                  <a:extLst>
                    <a:ext uri="{FF2B5EF4-FFF2-40B4-BE49-F238E27FC236}">
                      <a16:creationId xmlns:a16="http://schemas.microsoft.com/office/drawing/2014/main" id="{014A9F6E-3AE1-C13A-7F4C-FECDFC0EF2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00318" y="2992809"/>
                  <a:ext cx="122237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1023" name="Line 22">
                  <a:extLst>
                    <a:ext uri="{FF2B5EF4-FFF2-40B4-BE49-F238E27FC236}">
                      <a16:creationId xmlns:a16="http://schemas.microsoft.com/office/drawing/2014/main" id="{9CEB19FE-463A-8668-4407-CBAAB738C4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671830" y="2995984"/>
                  <a:ext cx="14605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1024" name="Line 25">
                  <a:extLst>
                    <a:ext uri="{FF2B5EF4-FFF2-40B4-BE49-F238E27FC236}">
                      <a16:creationId xmlns:a16="http://schemas.microsoft.com/office/drawing/2014/main" id="{A47BAB54-45B8-D3B5-9B6C-3A81009CA7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H="1" flipV="1">
                  <a:off x="5366905" y="2897176"/>
                  <a:ext cx="125413" cy="6985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1025" name="Line 26">
                  <a:extLst>
                    <a:ext uri="{FF2B5EF4-FFF2-40B4-BE49-F238E27FC236}">
                      <a16:creationId xmlns:a16="http://schemas.microsoft.com/office/drawing/2014/main" id="{A946660C-D343-1E65-B339-97D71B4332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V="1">
                  <a:off x="5371668" y="2959088"/>
                  <a:ext cx="250825" cy="6826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1026" name="Line 27">
                  <a:extLst>
                    <a:ext uri="{FF2B5EF4-FFF2-40B4-BE49-F238E27FC236}">
                      <a16:creationId xmlns:a16="http://schemas.microsoft.com/office/drawing/2014/main" id="{CB39C5F1-F87E-05ED-0302-F6CD3CA19E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5441518" y="2959088"/>
                  <a:ext cx="250825" cy="6985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1027" name="Line 28">
                  <a:extLst>
                    <a:ext uri="{FF2B5EF4-FFF2-40B4-BE49-F238E27FC236}">
                      <a16:creationId xmlns:a16="http://schemas.microsoft.com/office/drawing/2014/main" id="{20D91C94-B8EF-5094-D7B2-CEBC9031A0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V="1">
                  <a:off x="5509780" y="2960676"/>
                  <a:ext cx="250825" cy="6826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1028" name="Line 29">
                  <a:extLst>
                    <a:ext uri="{FF2B5EF4-FFF2-40B4-BE49-F238E27FC236}">
                      <a16:creationId xmlns:a16="http://schemas.microsoft.com/office/drawing/2014/main" id="{2DDE1304-3E87-176A-A62C-6912E4DE0E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V="1">
                  <a:off x="5711393" y="2897176"/>
                  <a:ext cx="125413" cy="6985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1029" name="Line 30">
                  <a:extLst>
                    <a:ext uri="{FF2B5EF4-FFF2-40B4-BE49-F238E27FC236}">
                      <a16:creationId xmlns:a16="http://schemas.microsoft.com/office/drawing/2014/main" id="{A4F06A61-177B-023B-6892-456E2F7D52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H="1" flipV="1">
                  <a:off x="5903481" y="2889621"/>
                  <a:ext cx="0" cy="20637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1030" name="Line 31">
                  <a:extLst>
                    <a:ext uri="{FF2B5EF4-FFF2-40B4-BE49-F238E27FC236}">
                      <a16:creationId xmlns:a16="http://schemas.microsoft.com/office/drawing/2014/main" id="{AA9B9142-798C-5816-6816-2A180B258B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5578043" y="2959088"/>
                  <a:ext cx="250825" cy="6826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009" name="TextBox 171008">
                  <a:extLst>
                    <a:ext uri="{FF2B5EF4-FFF2-40B4-BE49-F238E27FC236}">
                      <a16:creationId xmlns:a16="http://schemas.microsoft.com/office/drawing/2014/main" id="{15F1419A-06CA-9D31-5444-5B7AB6FB4502}"/>
                    </a:ext>
                  </a:extLst>
                </p:cNvPr>
                <p:cNvSpPr txBox="1"/>
                <p:nvPr/>
              </p:nvSpPr>
              <p:spPr>
                <a:xfrm>
                  <a:off x="5530294" y="2506718"/>
                  <a:ext cx="2071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1009" name="TextBox 171008">
                  <a:extLst>
                    <a:ext uri="{FF2B5EF4-FFF2-40B4-BE49-F238E27FC236}">
                      <a16:creationId xmlns:a16="http://schemas.microsoft.com/office/drawing/2014/main" id="{15F1419A-06CA-9D31-5444-5B7AB6FB45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294" y="2506718"/>
                  <a:ext cx="20710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3529" r="-23529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012" name="TextBox 171011">
                  <a:extLst>
                    <a:ext uri="{FF2B5EF4-FFF2-40B4-BE49-F238E27FC236}">
                      <a16:creationId xmlns:a16="http://schemas.microsoft.com/office/drawing/2014/main" id="{53A8312E-239A-06D9-3755-824BE3957DA3}"/>
                    </a:ext>
                  </a:extLst>
                </p:cNvPr>
                <p:cNvSpPr txBox="1"/>
                <p:nvPr/>
              </p:nvSpPr>
              <p:spPr>
                <a:xfrm>
                  <a:off x="6254828" y="2506718"/>
                  <a:ext cx="2909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1012" name="TextBox 171011">
                  <a:extLst>
                    <a:ext uri="{FF2B5EF4-FFF2-40B4-BE49-F238E27FC236}">
                      <a16:creationId xmlns:a16="http://schemas.microsoft.com/office/drawing/2014/main" id="{53A8312E-239A-06D9-3755-824BE3957D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4828" y="2506718"/>
                  <a:ext cx="290977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5000" r="-20833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9611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1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0535439-50CD-4DEE-A61D-AF8B75647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5301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Mathematical formulation of the power flow problem</a:t>
            </a:r>
          </a:p>
        </p:txBody>
      </p:sp>
    </p:spTree>
    <p:extLst>
      <p:ext uri="{BB962C8B-B14F-4D97-AF65-F5344CB8AC3E}">
        <p14:creationId xmlns:p14="http://schemas.microsoft.com/office/powerpoint/2010/main" val="13850927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CB142-C9E9-C949-9F0E-99F0E3BC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Nodal power balance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7BB902-D9D6-0E4A-9501-873045B6E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Conventional nodal analysis: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𝑌𝑉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Expresses Kirchhoff's Current Law or balance of current at each node</a:t>
                </a:r>
              </a:p>
              <a:p>
                <a:endParaRPr lang="en-US" dirty="0"/>
              </a:p>
              <a:p>
                <a:r>
                  <a:rPr lang="en-US" dirty="0"/>
                  <a:t>In power systems, we work with powers rather than currents</a:t>
                </a:r>
              </a:p>
              <a:p>
                <a:endParaRPr lang="en-US" dirty="0"/>
              </a:p>
              <a:p>
                <a:r>
                  <a:rPr lang="en-US" dirty="0"/>
                  <a:t>Formulate nodal analysis in terms of the balances of active and reactive powers at each node/bus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7BB902-D9D6-0E4A-9501-873045B6E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7D099-066E-A3E7-EA2D-146EF2495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3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6048-A0B9-8A4E-ADDC-B55D83DB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Nodal power balance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D7E9AD-B564-AF44-BF27-F79EE8F4E987}"/>
                  </a:ext>
                </a:extLst>
              </p:cNvPr>
              <p:cNvSpPr txBox="1"/>
              <p:nvPr/>
            </p:nvSpPr>
            <p:spPr>
              <a:xfrm>
                <a:off x="5506192" y="1691353"/>
                <a:ext cx="117961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𝑌𝑉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D7E9AD-B564-AF44-BF27-F79EE8F4E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192" y="1691353"/>
                <a:ext cx="117961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8A107-CA7E-7B46-92A6-0C1EE37F043D}"/>
                  </a:ext>
                </a:extLst>
              </p:cNvPr>
              <p:cNvSpPr txBox="1"/>
              <p:nvPr/>
            </p:nvSpPr>
            <p:spPr>
              <a:xfrm>
                <a:off x="2659675" y="2153018"/>
                <a:ext cx="69516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Row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of this matrix equation expresses KCL at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8A107-CA7E-7B46-92A6-0C1EE37F0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675" y="2153018"/>
                <a:ext cx="6951647" cy="461665"/>
              </a:xfrm>
              <a:prstGeom prst="rect">
                <a:avLst/>
              </a:prstGeom>
              <a:blipFill>
                <a:blip r:embed="rId3"/>
                <a:stretch>
                  <a:fillRect l="-127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793406-7858-2F4D-9AFA-4614C79B3694}"/>
                  </a:ext>
                </a:extLst>
              </p:cNvPr>
              <p:cNvSpPr txBox="1"/>
              <p:nvPr/>
            </p:nvSpPr>
            <p:spPr>
              <a:xfrm>
                <a:off x="5112429" y="2749507"/>
                <a:ext cx="1970539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793406-7858-2F4D-9AFA-4614C79B3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429" y="2749507"/>
                <a:ext cx="1970539" cy="1038489"/>
              </a:xfrm>
              <a:prstGeom prst="rect">
                <a:avLst/>
              </a:prstGeom>
              <a:blipFill>
                <a:blip r:embed="rId4"/>
                <a:stretch>
                  <a:fillRect l="-16667" t="-114458" r="-2564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62BA7813-A1C3-DA49-9429-BBA34A130860}"/>
              </a:ext>
            </a:extLst>
          </p:cNvPr>
          <p:cNvGrpSpPr/>
          <p:nvPr/>
        </p:nvGrpSpPr>
        <p:grpSpPr>
          <a:xfrm>
            <a:off x="1179219" y="2930304"/>
            <a:ext cx="4334887" cy="748145"/>
            <a:chOff x="157943" y="2894679"/>
            <a:chExt cx="4334887" cy="7481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E5FDD89-4DBD-304D-A288-BD6451B96EFD}"/>
                    </a:ext>
                  </a:extLst>
                </p:cNvPr>
                <p:cNvSpPr txBox="1"/>
                <p:nvPr/>
              </p:nvSpPr>
              <p:spPr>
                <a:xfrm>
                  <a:off x="157943" y="3037919"/>
                  <a:ext cx="3612475" cy="461665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Current injected at node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E5FDD89-4DBD-304D-A288-BD6451B96E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943" y="3037919"/>
                  <a:ext cx="361247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083" t="-2500" b="-25000"/>
                  </a:stretch>
                </a:blipFill>
                <a:ln w="28575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A5C6AB-2D7F-DB49-8D92-0DF4EFF6C378}"/>
                </a:ext>
              </a:extLst>
            </p:cNvPr>
            <p:cNvSpPr/>
            <p:nvPr/>
          </p:nvSpPr>
          <p:spPr>
            <a:xfrm>
              <a:off x="3942608" y="2894679"/>
              <a:ext cx="550222" cy="748145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D10D143-DFB8-0341-A837-9B0CDAEAD5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0418" y="3268751"/>
              <a:ext cx="17219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D73D30-0AA3-DE4D-BE26-E01BEC39861D}"/>
              </a:ext>
            </a:extLst>
          </p:cNvPr>
          <p:cNvGrpSpPr/>
          <p:nvPr/>
        </p:nvGrpSpPr>
        <p:grpSpPr>
          <a:xfrm>
            <a:off x="5686296" y="2664286"/>
            <a:ext cx="6347761" cy="1308139"/>
            <a:chOff x="5358342" y="4328543"/>
            <a:chExt cx="6347761" cy="13081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B90FA3A-5E00-5442-8C0B-21CC25B26A90}"/>
                    </a:ext>
                  </a:extLst>
                </p:cNvPr>
                <p:cNvSpPr txBox="1"/>
                <p:nvPr/>
              </p:nvSpPr>
              <p:spPr>
                <a:xfrm>
                  <a:off x="7191497" y="4567114"/>
                  <a:ext cx="4514606" cy="830997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Sum of the currents flowing in the branches connected to node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B90FA3A-5E00-5442-8C0B-21CC25B26A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1497" y="4567114"/>
                  <a:ext cx="4514606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1955" t="-4348" r="-559" b="-11594"/>
                  </a:stretch>
                </a:blipFill>
                <a:ln w="2857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EE94F2-A499-B644-8614-639627ADF5AA}"/>
                </a:ext>
              </a:extLst>
            </p:cNvPr>
            <p:cNvSpPr/>
            <p:nvPr/>
          </p:nvSpPr>
          <p:spPr>
            <a:xfrm>
              <a:off x="5358342" y="4328543"/>
              <a:ext cx="1430979" cy="130813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8E4EF0D-06A6-5948-BDD4-C8C59D5AE860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 flipV="1">
              <a:off x="6789321" y="4970737"/>
              <a:ext cx="402176" cy="1187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28F7EC-108D-0D42-8BD2-C54D4E0AFA8E}"/>
                  </a:ext>
                </a:extLst>
              </p:cNvPr>
              <p:cNvSpPr txBox="1"/>
              <p:nvPr/>
            </p:nvSpPr>
            <p:spPr>
              <a:xfrm>
                <a:off x="5104509" y="3994070"/>
                <a:ext cx="2073965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ac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28F7EC-108D-0D42-8BD2-C54D4E0AF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509" y="3994070"/>
                <a:ext cx="2073965" cy="1038489"/>
              </a:xfrm>
              <a:prstGeom prst="rect">
                <a:avLst/>
              </a:prstGeom>
              <a:blipFill>
                <a:blip r:embed="rId7"/>
                <a:stretch>
                  <a:fillRect l="-13939" t="-114458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D962702-DC67-ED45-BAC2-C852971375D7}"/>
                  </a:ext>
                </a:extLst>
              </p:cNvPr>
              <p:cNvSpPr txBox="1"/>
              <p:nvPr/>
            </p:nvSpPr>
            <p:spPr>
              <a:xfrm>
                <a:off x="4793512" y="5377505"/>
                <a:ext cx="2729401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D962702-DC67-ED45-BAC2-C85297137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512" y="5377505"/>
                <a:ext cx="2729401" cy="1038489"/>
              </a:xfrm>
              <a:prstGeom prst="rect">
                <a:avLst/>
              </a:prstGeom>
              <a:blipFill>
                <a:blip r:embed="rId8"/>
                <a:stretch>
                  <a:fillRect l="-2315" t="-115854" b="-17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CF9C2D-4EEB-224A-ADC2-6074B184251F}"/>
                  </a:ext>
                </a:extLst>
              </p:cNvPr>
              <p:cNvSpPr txBox="1"/>
              <p:nvPr/>
            </p:nvSpPr>
            <p:spPr>
              <a:xfrm>
                <a:off x="4102466" y="5711698"/>
                <a:ext cx="689228" cy="370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CF9C2D-4EEB-224A-ADC2-6074B1842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466" y="5711698"/>
                <a:ext cx="689228" cy="370101"/>
              </a:xfrm>
              <a:prstGeom prst="rect">
                <a:avLst/>
              </a:prstGeom>
              <a:blipFill>
                <a:blip r:embed="rId9"/>
                <a:stretch>
                  <a:fillRect l="-10909" r="-363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9AF838A9-1EF8-8A49-9B52-5E84F65F68CD}"/>
              </a:ext>
            </a:extLst>
          </p:cNvPr>
          <p:cNvGrpSpPr/>
          <p:nvPr/>
        </p:nvGrpSpPr>
        <p:grpSpPr>
          <a:xfrm>
            <a:off x="617517" y="5463300"/>
            <a:ext cx="4908463" cy="893318"/>
            <a:chOff x="524496" y="2835304"/>
            <a:chExt cx="4908463" cy="8933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B0F5B35-C3B1-F848-BE5C-9A880024A411}"/>
                    </a:ext>
                  </a:extLst>
                </p:cNvPr>
                <p:cNvSpPr txBox="1"/>
                <p:nvPr/>
              </p:nvSpPr>
              <p:spPr>
                <a:xfrm>
                  <a:off x="524496" y="2847919"/>
                  <a:ext cx="3245922" cy="83099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Complex power injected </a:t>
                  </a:r>
                </a:p>
                <a:p>
                  <a:r>
                    <a:rPr lang="en-US" sz="2400" dirty="0"/>
                    <a:t>at node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B0F5B35-C3B1-F848-BE5C-9A880024A4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6" y="2847919"/>
                  <a:ext cx="3245922" cy="830997"/>
                </a:xfrm>
                <a:prstGeom prst="rect">
                  <a:avLst/>
                </a:prstGeom>
                <a:blipFill>
                  <a:blip r:embed="rId10"/>
                  <a:stretch>
                    <a:fillRect l="-2317" t="-4348" r="-2317" b="-1159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6954832-C1E6-AC48-A54F-907196CF3D4F}"/>
                </a:ext>
              </a:extLst>
            </p:cNvPr>
            <p:cNvSpPr/>
            <p:nvPr/>
          </p:nvSpPr>
          <p:spPr>
            <a:xfrm>
              <a:off x="3954482" y="2835304"/>
              <a:ext cx="1478477" cy="893318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F8E5C80-2240-6C49-8D52-8D791A7B97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0418" y="3268751"/>
              <a:ext cx="172190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C67AAC-B29A-5A40-AC2A-FF1AE2B18D42}"/>
                  </a:ext>
                </a:extLst>
              </p:cNvPr>
              <p:cNvSpPr txBox="1"/>
              <p:nvPr/>
            </p:nvSpPr>
            <p:spPr>
              <a:xfrm>
                <a:off x="7518465" y="3830056"/>
                <a:ext cx="46580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: number of nodes in the network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C67AAC-B29A-5A40-AC2A-FF1AE2B18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465" y="3830056"/>
                <a:ext cx="4658096" cy="461665"/>
              </a:xfrm>
              <a:prstGeom prst="rect">
                <a:avLst/>
              </a:prstGeom>
              <a:blipFill>
                <a:blip r:embed="rId11"/>
                <a:stretch>
                  <a:fillRect l="-272" t="-8108" r="-272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F866C8E-2E0C-6740-9405-5D60B1778D6A}"/>
              </a:ext>
            </a:extLst>
          </p:cNvPr>
          <p:cNvGrpSpPr/>
          <p:nvPr/>
        </p:nvGrpSpPr>
        <p:grpSpPr>
          <a:xfrm>
            <a:off x="5838696" y="5240400"/>
            <a:ext cx="6347761" cy="1308139"/>
            <a:chOff x="5358342" y="4328543"/>
            <a:chExt cx="6347761" cy="13081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D279871-CE40-6741-9B92-91507AD4864C}"/>
                    </a:ext>
                  </a:extLst>
                </p:cNvPr>
                <p:cNvSpPr txBox="1"/>
                <p:nvPr/>
              </p:nvSpPr>
              <p:spPr>
                <a:xfrm>
                  <a:off x="7191497" y="4390842"/>
                  <a:ext cx="4514606" cy="1200329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Sum of the complex powers flowing in the branches connected to node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D279871-CE40-6741-9B92-91507AD486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1497" y="4390842"/>
                  <a:ext cx="4514606" cy="1200329"/>
                </a:xfrm>
                <a:prstGeom prst="rect">
                  <a:avLst/>
                </a:prstGeom>
                <a:blipFill>
                  <a:blip r:embed="rId12"/>
                  <a:stretch>
                    <a:fillRect l="-1955" t="-3061" r="-1676" b="-8163"/>
                  </a:stretch>
                </a:blipFill>
                <a:ln w="2857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F6771C6-657E-D945-B08E-67E9414DE328}"/>
                </a:ext>
              </a:extLst>
            </p:cNvPr>
            <p:cNvSpPr/>
            <p:nvPr/>
          </p:nvSpPr>
          <p:spPr>
            <a:xfrm>
              <a:off x="5358342" y="4328543"/>
              <a:ext cx="1679769" cy="130813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1DE81D6-9354-4F43-A21E-8C749753969E}"/>
                </a:ext>
              </a:extLst>
            </p:cNvPr>
            <p:cNvCxnSpPr>
              <a:cxnSpLocks/>
              <a:stCxn id="36" idx="6"/>
            </p:cNvCxnSpPr>
            <p:nvPr/>
          </p:nvCxnSpPr>
          <p:spPr>
            <a:xfrm flipV="1">
              <a:off x="7038111" y="4970737"/>
              <a:ext cx="153386" cy="1187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00126-014F-BC4A-34F5-F0288816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7" grpId="0"/>
      <p:bldP spid="28" grpId="0"/>
      <p:bldP spid="29" grpId="0"/>
      <p:bldP spid="3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6048-A0B9-8A4E-ADDC-B55D83DB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of complex algebra…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D962702-DC67-ED45-BAC2-C852971375D7}"/>
                  </a:ext>
                </a:extLst>
              </p:cNvPr>
              <p:cNvSpPr txBox="1"/>
              <p:nvPr/>
            </p:nvSpPr>
            <p:spPr>
              <a:xfrm>
                <a:off x="687430" y="1554804"/>
                <a:ext cx="2338525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D962702-DC67-ED45-BAC2-C85297137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30" y="1554804"/>
                <a:ext cx="2338525" cy="1038489"/>
              </a:xfrm>
              <a:prstGeom prst="rect">
                <a:avLst/>
              </a:prstGeom>
              <a:blipFill>
                <a:blip r:embed="rId2"/>
                <a:stretch>
                  <a:fillRect l="-17297" t="-114458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0D4789-3537-894F-87A4-D4464DFA588C}"/>
                  </a:ext>
                </a:extLst>
              </p:cNvPr>
              <p:cNvSpPr txBox="1"/>
              <p:nvPr/>
            </p:nvSpPr>
            <p:spPr>
              <a:xfrm>
                <a:off x="4798970" y="1426722"/>
                <a:ext cx="7179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𝑘𝑖</m:t>
                        </m:r>
                      </m:sub>
                    </m:sSub>
                  </m:oMath>
                </a14:m>
                <a:r>
                  <a:rPr lang="en-US" sz="2400" dirty="0"/>
                  <a:t>: element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of the admittance matrix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0D4789-3537-894F-87A4-D4464DFA5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70" y="1426722"/>
                <a:ext cx="7179914" cy="369332"/>
              </a:xfrm>
              <a:prstGeom prst="rect">
                <a:avLst/>
              </a:prstGeom>
              <a:blipFill>
                <a:blip r:embed="rId3"/>
                <a:stretch>
                  <a:fillRect l="-1411" t="-20000" r="-1587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03D1A51-AC98-D04F-B26B-161A88BA1FA6}"/>
                  </a:ext>
                </a:extLst>
              </p:cNvPr>
              <p:cNvSpPr txBox="1"/>
              <p:nvPr/>
            </p:nvSpPr>
            <p:spPr>
              <a:xfrm>
                <a:off x="4798970" y="2020286"/>
                <a:ext cx="41115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: voltage at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03D1A51-AC98-D04F-B26B-161A88BA1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70" y="2020286"/>
                <a:ext cx="4111540" cy="461665"/>
              </a:xfrm>
              <a:prstGeom prst="rect">
                <a:avLst/>
              </a:prstGeom>
              <a:blipFill>
                <a:blip r:embed="rId4"/>
                <a:stretch>
                  <a:fillRect l="-308"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5022CEE-C681-7945-AC1A-062394C63CB2}"/>
                  </a:ext>
                </a:extLst>
              </p:cNvPr>
              <p:cNvSpPr txBox="1"/>
              <p:nvPr/>
            </p:nvSpPr>
            <p:spPr>
              <a:xfrm>
                <a:off x="4798970" y="2593293"/>
                <a:ext cx="38740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voltage at node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5022CEE-C681-7945-AC1A-062394C63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70" y="2593293"/>
                <a:ext cx="3874034" cy="461665"/>
              </a:xfrm>
              <a:prstGeom prst="rect">
                <a:avLst/>
              </a:prstGeom>
              <a:blipFill>
                <a:blip r:embed="rId5"/>
                <a:stretch>
                  <a:fillRect l="-32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ED2955-F09E-CC4C-9A89-36EB52951A28}"/>
                  </a:ext>
                </a:extLst>
              </p:cNvPr>
              <p:cNvSpPr txBox="1"/>
              <p:nvPr/>
            </p:nvSpPr>
            <p:spPr>
              <a:xfrm>
                <a:off x="687430" y="3226219"/>
                <a:ext cx="4670830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ED2955-F09E-CC4C-9A89-36EB52951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30" y="3226219"/>
                <a:ext cx="4670830" cy="1038489"/>
              </a:xfrm>
              <a:prstGeom prst="rect">
                <a:avLst/>
              </a:prstGeom>
              <a:blipFill>
                <a:blip r:embed="rId6"/>
                <a:stretch>
                  <a:fillRect l="-8967" t="-114458" b="-175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BDEB0DD-7504-4440-9F37-DE78CBBCD0A0}"/>
                  </a:ext>
                </a:extLst>
              </p:cNvPr>
              <p:cNvSpPr txBox="1"/>
              <p:nvPr/>
            </p:nvSpPr>
            <p:spPr>
              <a:xfrm>
                <a:off x="687430" y="4495292"/>
                <a:ext cx="472430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∠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BDEB0DD-7504-4440-9F37-DE78CBBCD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30" y="4495292"/>
                <a:ext cx="4724307" cy="1038489"/>
              </a:xfrm>
              <a:prstGeom prst="rect">
                <a:avLst/>
              </a:prstGeom>
              <a:blipFill>
                <a:blip r:embed="rId7"/>
                <a:stretch>
                  <a:fillRect l="-8847" t="-114458" b="-175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CA31115-4F7B-0442-B1B2-DB9338DB2D0E}"/>
                  </a:ext>
                </a:extLst>
              </p:cNvPr>
              <p:cNvSpPr txBox="1"/>
              <p:nvPr/>
            </p:nvSpPr>
            <p:spPr>
              <a:xfrm>
                <a:off x="687430" y="5764365"/>
                <a:ext cx="7290714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CA31115-4F7B-0442-B1B2-DB9338DB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30" y="5764365"/>
                <a:ext cx="7290714" cy="1038489"/>
              </a:xfrm>
              <a:prstGeom prst="rect">
                <a:avLst/>
              </a:prstGeom>
              <a:blipFill>
                <a:blip r:embed="rId8"/>
                <a:stretch>
                  <a:fillRect l="-5565" t="-117073" b="-17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B9431-5A0C-63FF-9A55-573E2C0B2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8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/>
      <p:bldP spid="36" grpId="0"/>
      <p:bldP spid="37" grpId="0"/>
      <p:bldP spid="38" grpId="0"/>
      <p:bldP spid="3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6048-A0B9-8A4E-ADDC-B55D83DB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algebra…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CA31115-4F7B-0442-B1B2-DB9338DB2D0E}"/>
                  </a:ext>
                </a:extLst>
              </p:cNvPr>
              <p:cNvSpPr txBox="1"/>
              <p:nvPr/>
            </p:nvSpPr>
            <p:spPr>
              <a:xfrm>
                <a:off x="838200" y="1615698"/>
                <a:ext cx="7290714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CA31115-4F7B-0442-B1B2-DB9338DB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15698"/>
                <a:ext cx="7290714" cy="1038489"/>
              </a:xfrm>
              <a:prstGeom prst="rect">
                <a:avLst/>
              </a:prstGeom>
              <a:blipFill>
                <a:blip r:embed="rId2"/>
                <a:stretch>
                  <a:fillRect l="-5575" t="-115854" b="-17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2AC856-9388-C649-8215-5B3F3AA5B2EB}"/>
                  </a:ext>
                </a:extLst>
              </p:cNvPr>
              <p:cNvSpPr txBox="1"/>
              <p:nvPr/>
            </p:nvSpPr>
            <p:spPr>
              <a:xfrm>
                <a:off x="838200" y="5127959"/>
                <a:ext cx="8704049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2AC856-9388-C649-8215-5B3F3AA5B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27959"/>
                <a:ext cx="8704049" cy="1038489"/>
              </a:xfrm>
              <a:prstGeom prst="rect">
                <a:avLst/>
              </a:prstGeom>
              <a:blipFill>
                <a:blip r:embed="rId3"/>
                <a:stretch>
                  <a:fillRect l="-4665" t="-114458" b="-175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F8BC3C-EA63-1C4F-98D6-D0EAEF570BFC}"/>
                  </a:ext>
                </a:extLst>
              </p:cNvPr>
              <p:cNvSpPr txBox="1"/>
              <p:nvPr/>
            </p:nvSpPr>
            <p:spPr>
              <a:xfrm>
                <a:off x="838200" y="2978726"/>
                <a:ext cx="1037697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  = difference in voltage phase angle between nodes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F8BC3C-EA63-1C4F-98D6-D0EAEF570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78726"/>
                <a:ext cx="10376971" cy="461665"/>
              </a:xfrm>
              <a:prstGeom prst="rect">
                <a:avLst/>
              </a:prstGeom>
              <a:blipFill>
                <a:blip r:embed="rId4"/>
                <a:stretch>
                  <a:fillRect l="-97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A24228-5835-A940-BD95-464A6C121D7D}"/>
                  </a:ext>
                </a:extLst>
              </p:cNvPr>
              <p:cNvSpPr txBox="1"/>
              <p:nvPr/>
            </p:nvSpPr>
            <p:spPr>
              <a:xfrm>
                <a:off x="838200" y="3764930"/>
                <a:ext cx="568437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𝑗𝑠𝑖𝑛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A24228-5835-A940-BD95-464A6C121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64930"/>
                <a:ext cx="5684377" cy="1038489"/>
              </a:xfrm>
              <a:prstGeom prst="rect">
                <a:avLst/>
              </a:prstGeom>
              <a:blipFill>
                <a:blip r:embed="rId5"/>
                <a:stretch>
                  <a:fillRect l="-7366" t="-114458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1354F7-405A-598D-F8B4-E83089B64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8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6048-A0B9-8A4E-ADDC-B55D83DB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Finally…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2AC856-9388-C649-8215-5B3F3AA5B2EB}"/>
                  </a:ext>
                </a:extLst>
              </p:cNvPr>
              <p:cNvSpPr txBox="1"/>
              <p:nvPr/>
            </p:nvSpPr>
            <p:spPr>
              <a:xfrm>
                <a:off x="838200" y="1775159"/>
                <a:ext cx="8704049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2AC856-9388-C649-8215-5B3F3AA5B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75159"/>
                <a:ext cx="8704049" cy="1038489"/>
              </a:xfrm>
              <a:prstGeom prst="rect">
                <a:avLst/>
              </a:prstGeom>
              <a:blipFill>
                <a:blip r:embed="rId2"/>
                <a:stretch>
                  <a:fillRect l="-4665" t="-114458" b="-175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985E99-0324-8B4C-BC1B-6DBE27A9DA58}"/>
                  </a:ext>
                </a:extLst>
              </p:cNvPr>
              <p:cNvSpPr txBox="1"/>
              <p:nvPr/>
            </p:nvSpPr>
            <p:spPr>
              <a:xfrm>
                <a:off x="838199" y="3197783"/>
                <a:ext cx="8874211" cy="462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: active and reactive powers injected at bus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985E99-0324-8B4C-BC1B-6DBE27A9D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197783"/>
                <a:ext cx="8874211" cy="462434"/>
              </a:xfrm>
              <a:prstGeom prst="rect">
                <a:avLst/>
              </a:prstGeom>
              <a:blipFill>
                <a:blip r:embed="rId3"/>
                <a:stretch>
                  <a:fillRect l="-143" t="-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1693A6-60CF-FC49-9D64-55161DB821E4}"/>
                  </a:ext>
                </a:extLst>
              </p:cNvPr>
              <p:cNvSpPr txBox="1"/>
              <p:nvPr/>
            </p:nvSpPr>
            <p:spPr>
              <a:xfrm>
                <a:off x="1821592" y="4071532"/>
                <a:ext cx="5135262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1693A6-60CF-FC49-9D64-55161DB82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592" y="4071532"/>
                <a:ext cx="5135262" cy="1130822"/>
              </a:xfrm>
              <a:prstGeom prst="rect">
                <a:avLst/>
              </a:prstGeom>
              <a:blipFill>
                <a:blip r:embed="rId4"/>
                <a:stretch>
                  <a:fillRect l="-7160" t="-102222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994AD0-9951-F140-8866-B9F2516EC3E4}"/>
                  </a:ext>
                </a:extLst>
              </p:cNvPr>
              <p:cNvSpPr txBox="1"/>
              <p:nvPr/>
            </p:nvSpPr>
            <p:spPr>
              <a:xfrm>
                <a:off x="1821592" y="5202354"/>
                <a:ext cx="5424872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994AD0-9951-F140-8866-B9F2516EC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592" y="5202354"/>
                <a:ext cx="5424872" cy="1130822"/>
              </a:xfrm>
              <a:prstGeom prst="rect">
                <a:avLst/>
              </a:prstGeom>
              <a:blipFill>
                <a:blip r:embed="rId5"/>
                <a:stretch>
                  <a:fillRect l="-6075" t="-102222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0CA790FA-2455-394A-93D2-0D5C7DA51805}"/>
              </a:ext>
            </a:extLst>
          </p:cNvPr>
          <p:cNvGrpSpPr/>
          <p:nvPr/>
        </p:nvGrpSpPr>
        <p:grpSpPr>
          <a:xfrm>
            <a:off x="313037" y="4423719"/>
            <a:ext cx="1607411" cy="1816443"/>
            <a:chOff x="313037" y="4423719"/>
            <a:chExt cx="1607411" cy="1816443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C0162B0D-7F13-5842-8F19-0E763CC0493C}"/>
                </a:ext>
              </a:extLst>
            </p:cNvPr>
            <p:cNvSpPr/>
            <p:nvPr/>
          </p:nvSpPr>
          <p:spPr>
            <a:xfrm>
              <a:off x="313037" y="5053913"/>
              <a:ext cx="1050324" cy="5313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97A714EB-4522-034B-B1E9-9CCCFC3A131C}"/>
                </a:ext>
              </a:extLst>
            </p:cNvPr>
            <p:cNvSpPr/>
            <p:nvPr/>
          </p:nvSpPr>
          <p:spPr>
            <a:xfrm>
              <a:off x="1462217" y="4423719"/>
              <a:ext cx="458231" cy="1816443"/>
            </a:xfrm>
            <a:prstGeom prst="leftBrace">
              <a:avLst>
                <a:gd name="adj1" fmla="val 5147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B43EBE-E720-CD41-9862-FCF46B861710}"/>
              </a:ext>
            </a:extLst>
          </p:cNvPr>
          <p:cNvGrpSpPr/>
          <p:nvPr/>
        </p:nvGrpSpPr>
        <p:grpSpPr>
          <a:xfrm>
            <a:off x="7087113" y="4423719"/>
            <a:ext cx="3417533" cy="1816443"/>
            <a:chOff x="7087113" y="4423718"/>
            <a:chExt cx="3417533" cy="1816443"/>
          </a:xfrm>
        </p:grpSpPr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D0C3D9F3-B96C-4A4E-B861-59C8DC9F08C8}"/>
                </a:ext>
              </a:extLst>
            </p:cNvPr>
            <p:cNvSpPr/>
            <p:nvPr/>
          </p:nvSpPr>
          <p:spPr>
            <a:xfrm flipH="1">
              <a:off x="7087113" y="4423718"/>
              <a:ext cx="458231" cy="1816443"/>
            </a:xfrm>
            <a:prstGeom prst="leftBrace">
              <a:avLst>
                <a:gd name="adj1" fmla="val 5147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C96F57-6B6C-9A4C-B7F8-C3E51B559C67}"/>
                </a:ext>
              </a:extLst>
            </p:cNvPr>
            <p:cNvSpPr txBox="1"/>
            <p:nvPr/>
          </p:nvSpPr>
          <p:spPr>
            <a:xfrm>
              <a:off x="7605839" y="5103341"/>
              <a:ext cx="28988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Power flow equations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97A7A-B643-108A-512E-6C278105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B1B4-71AF-A146-8B71-9D2EF7A56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99573" cy="1009363"/>
          </a:xfrm>
        </p:spPr>
        <p:txBody>
          <a:bodyPr>
            <a:normAutofit fontScale="90000"/>
          </a:bodyPr>
          <a:lstStyle/>
          <a:p>
            <a:r>
              <a:rPr lang="en-US" dirty="0"/>
              <a:t>Physical interpretation of the power flow equations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C36B360-BB8F-DB4A-B164-92C3437D0BD0}"/>
              </a:ext>
            </a:extLst>
          </p:cNvPr>
          <p:cNvGrpSpPr/>
          <p:nvPr/>
        </p:nvGrpSpPr>
        <p:grpSpPr>
          <a:xfrm>
            <a:off x="4219789" y="2213436"/>
            <a:ext cx="707566" cy="2173661"/>
            <a:chOff x="4219789" y="2213436"/>
            <a:chExt cx="707566" cy="217366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C296668-4F50-D84C-8A81-46A519E2D421}"/>
                </a:ext>
              </a:extLst>
            </p:cNvPr>
            <p:cNvCxnSpPr>
              <a:cxnSpLocks/>
            </p:cNvCxnSpPr>
            <p:nvPr/>
          </p:nvCxnSpPr>
          <p:spPr>
            <a:xfrm>
              <a:off x="4573572" y="2558297"/>
              <a:ext cx="0" cy="18288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562B190-FD54-734A-8B72-74CC02C7D508}"/>
                    </a:ext>
                  </a:extLst>
                </p:cNvPr>
                <p:cNvSpPr txBox="1"/>
                <p:nvPr/>
              </p:nvSpPr>
              <p:spPr>
                <a:xfrm>
                  <a:off x="4219789" y="2213436"/>
                  <a:ext cx="7075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Bus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562B190-FD54-734A-8B72-74CC02C7D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9789" y="2213436"/>
                  <a:ext cx="707566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7143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0E54074-C3E6-E449-8B3B-7CA775E7BEAB}"/>
              </a:ext>
            </a:extLst>
          </p:cNvPr>
          <p:cNvGrpSpPr/>
          <p:nvPr/>
        </p:nvGrpSpPr>
        <p:grpSpPr>
          <a:xfrm>
            <a:off x="2675198" y="2277399"/>
            <a:ext cx="965008" cy="482426"/>
            <a:chOff x="2675198" y="2277399"/>
            <a:chExt cx="965008" cy="48242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51645B7-4472-1C49-8D75-4F650E08D672}"/>
                </a:ext>
              </a:extLst>
            </p:cNvPr>
            <p:cNvCxnSpPr>
              <a:cxnSpLocks/>
            </p:cNvCxnSpPr>
            <p:nvPr/>
          </p:nvCxnSpPr>
          <p:spPr>
            <a:xfrm>
              <a:off x="2890922" y="2759825"/>
              <a:ext cx="463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BB7BE57-062C-504A-88B6-120BB4827772}"/>
                    </a:ext>
                  </a:extLst>
                </p:cNvPr>
                <p:cNvSpPr txBox="1"/>
                <p:nvPr/>
              </p:nvSpPr>
              <p:spPr>
                <a:xfrm>
                  <a:off x="2675198" y="2277399"/>
                  <a:ext cx="965008" cy="4162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BB7BE57-062C-504A-88B6-120BB48277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5198" y="2277399"/>
                  <a:ext cx="965008" cy="416268"/>
                </a:xfrm>
                <a:prstGeom prst="rect">
                  <a:avLst/>
                </a:prstGeom>
                <a:blipFill>
                  <a:blip r:embed="rId3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2D79A8A-DE7B-FA44-B36F-89AB565F86BE}"/>
              </a:ext>
            </a:extLst>
          </p:cNvPr>
          <p:cNvGrpSpPr/>
          <p:nvPr/>
        </p:nvGrpSpPr>
        <p:grpSpPr>
          <a:xfrm>
            <a:off x="2661365" y="4165334"/>
            <a:ext cx="920124" cy="412485"/>
            <a:chOff x="2661365" y="4165334"/>
            <a:chExt cx="920124" cy="41248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408C50E-DB5B-6645-9253-10C77B329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0922" y="4165428"/>
              <a:ext cx="463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96B10ED-F735-8E4D-B394-B6075A5F9E77}"/>
                    </a:ext>
                  </a:extLst>
                </p:cNvPr>
                <p:cNvSpPr txBox="1"/>
                <p:nvPr/>
              </p:nvSpPr>
              <p:spPr>
                <a:xfrm>
                  <a:off x="2661365" y="4165334"/>
                  <a:ext cx="920124" cy="4124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96B10ED-F735-8E4D-B394-B6075A5F9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1365" y="4165334"/>
                  <a:ext cx="920124" cy="412485"/>
                </a:xfrm>
                <a:prstGeom prst="rect">
                  <a:avLst/>
                </a:prstGeom>
                <a:blipFill>
                  <a:blip r:embed="rId4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18A153C-E9EC-994A-8470-0DE3CE9A98AC}"/>
              </a:ext>
            </a:extLst>
          </p:cNvPr>
          <p:cNvGrpSpPr/>
          <p:nvPr/>
        </p:nvGrpSpPr>
        <p:grpSpPr>
          <a:xfrm>
            <a:off x="3586975" y="2863795"/>
            <a:ext cx="894091" cy="482827"/>
            <a:chOff x="3586975" y="2863795"/>
            <a:chExt cx="894091" cy="482827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622EA19-6712-664E-AA6C-3597315B719C}"/>
                </a:ext>
              </a:extLst>
            </p:cNvPr>
            <p:cNvCxnSpPr>
              <a:cxnSpLocks/>
            </p:cNvCxnSpPr>
            <p:nvPr/>
          </p:nvCxnSpPr>
          <p:spPr>
            <a:xfrm>
              <a:off x="3816003" y="3346622"/>
              <a:ext cx="463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A328D84-DA05-F44C-8A42-5D905F3F617E}"/>
                    </a:ext>
                  </a:extLst>
                </p:cNvPr>
                <p:cNvSpPr txBox="1"/>
                <p:nvPr/>
              </p:nvSpPr>
              <p:spPr>
                <a:xfrm>
                  <a:off x="3586975" y="2863795"/>
                  <a:ext cx="89409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A328D84-DA05-F44C-8A42-5D905F3F61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6975" y="2863795"/>
                  <a:ext cx="894091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7953236-83B5-304E-92A2-FDECC412204F}"/>
              </a:ext>
            </a:extLst>
          </p:cNvPr>
          <p:cNvGrpSpPr/>
          <p:nvPr/>
        </p:nvGrpSpPr>
        <p:grpSpPr>
          <a:xfrm>
            <a:off x="43015" y="2599631"/>
            <a:ext cx="4495734" cy="879482"/>
            <a:chOff x="43015" y="2599631"/>
            <a:chExt cx="4495734" cy="87948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F501718-09C6-6C41-A65E-2D15A9B5C428}"/>
                </a:ext>
              </a:extLst>
            </p:cNvPr>
            <p:cNvGrpSpPr/>
            <p:nvPr/>
          </p:nvGrpSpPr>
          <p:grpSpPr>
            <a:xfrm>
              <a:off x="2089890" y="2599631"/>
              <a:ext cx="2448859" cy="879482"/>
              <a:chOff x="2089890" y="2599631"/>
              <a:chExt cx="2448859" cy="879482"/>
            </a:xfrm>
          </p:grpSpPr>
          <p:sp>
            <p:nvSpPr>
              <p:cNvPr id="7" name="Oval 12">
                <a:extLst>
                  <a:ext uri="{FF2B5EF4-FFF2-40B4-BE49-F238E27FC236}">
                    <a16:creationId xmlns:a16="http://schemas.microsoft.com/office/drawing/2014/main" id="{D220732C-42C6-1C4E-9247-23BB70241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9890" y="2599631"/>
                <a:ext cx="678212" cy="678212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GB" sz="2400" dirty="0">
                    <a:latin typeface="Times New Roman" charset="0"/>
                  </a:rPr>
                  <a:t>G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CA1715E-1933-5143-94AB-E4D036858B30}"/>
                  </a:ext>
                </a:extLst>
              </p:cNvPr>
              <p:cNvCxnSpPr>
                <a:cxnSpLocks/>
                <a:stCxn id="7" idx="6"/>
              </p:cNvCxnSpPr>
              <p:nvPr/>
            </p:nvCxnSpPr>
            <p:spPr>
              <a:xfrm>
                <a:off x="2768102" y="2938737"/>
                <a:ext cx="80103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0FA835A-F97B-E447-9CFC-0776740E94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56433" y="2933939"/>
                <a:ext cx="0" cy="54517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8C3645D-A529-4049-99F9-5A942F44C3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6433" y="3472697"/>
                <a:ext cx="98231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BF365DA-0CED-2E4D-8B9E-8BBB7D4BAAEF}"/>
                    </a:ext>
                  </a:extLst>
                </p:cNvPr>
                <p:cNvSpPr txBox="1"/>
                <p:nvPr/>
              </p:nvSpPr>
              <p:spPr>
                <a:xfrm>
                  <a:off x="43015" y="2749273"/>
                  <a:ext cx="20515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Generation at bus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BF365DA-0CED-2E4D-8B9E-8BBB7D4BAA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5" y="2749273"/>
                  <a:ext cx="2051524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454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910AC95-E3DD-8D47-8E45-9BC735624E67}"/>
              </a:ext>
            </a:extLst>
          </p:cNvPr>
          <p:cNvGrpSpPr/>
          <p:nvPr/>
        </p:nvGrpSpPr>
        <p:grpSpPr>
          <a:xfrm>
            <a:off x="646898" y="3466209"/>
            <a:ext cx="2922235" cy="1089166"/>
            <a:chOff x="646898" y="3466209"/>
            <a:chExt cx="2922235" cy="108916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23EE461-8E7F-F14B-A245-BF5C461F8D71}"/>
                </a:ext>
              </a:extLst>
            </p:cNvPr>
            <p:cNvGrpSpPr/>
            <p:nvPr/>
          </p:nvGrpSpPr>
          <p:grpSpPr>
            <a:xfrm>
              <a:off x="2337577" y="3466209"/>
              <a:ext cx="1231556" cy="1089166"/>
              <a:chOff x="2337577" y="3466209"/>
              <a:chExt cx="1231556" cy="1089166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0ED12A9-5532-3A45-A528-93D937FD97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7577" y="4019035"/>
                <a:ext cx="123155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3C56BE1-1F73-B741-A339-C361973DC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7577" y="4006335"/>
                <a:ext cx="0" cy="54904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A86AF83-60AF-F746-BCC8-500F7A7098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56433" y="3466209"/>
                <a:ext cx="0" cy="54517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74112A8-9C96-AA48-B07F-50B26B7A4160}"/>
                    </a:ext>
                  </a:extLst>
                </p:cNvPr>
                <p:cNvSpPr txBox="1"/>
                <p:nvPr/>
              </p:nvSpPr>
              <p:spPr>
                <a:xfrm>
                  <a:off x="646898" y="3869785"/>
                  <a:ext cx="14476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Load at bus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74112A8-9C96-AA48-B07F-50B26B7A41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898" y="3869785"/>
                  <a:ext cx="144764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586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D808ECB-CE47-214A-B1EE-372CF337AB5A}"/>
              </a:ext>
            </a:extLst>
          </p:cNvPr>
          <p:cNvGrpSpPr/>
          <p:nvPr/>
        </p:nvGrpSpPr>
        <p:grpSpPr>
          <a:xfrm>
            <a:off x="4573572" y="1434744"/>
            <a:ext cx="2683564" cy="3185985"/>
            <a:chOff x="4573572" y="1434744"/>
            <a:chExt cx="2683564" cy="3185985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B64E9B5-40E3-344C-9A82-13F211AF7A52}"/>
                </a:ext>
              </a:extLst>
            </p:cNvPr>
            <p:cNvCxnSpPr>
              <a:cxnSpLocks/>
            </p:cNvCxnSpPr>
            <p:nvPr/>
          </p:nvCxnSpPr>
          <p:spPr>
            <a:xfrm>
              <a:off x="4573572" y="2863795"/>
              <a:ext cx="98231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3FF406B-2682-E441-BE27-6480A19F3B3E}"/>
                </a:ext>
              </a:extLst>
            </p:cNvPr>
            <p:cNvCxnSpPr>
              <a:cxnSpLocks/>
            </p:cNvCxnSpPr>
            <p:nvPr/>
          </p:nvCxnSpPr>
          <p:spPr>
            <a:xfrm>
              <a:off x="4573572" y="3466209"/>
              <a:ext cx="133510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63A8FEF-9E37-254C-9973-C9A8B999E632}"/>
                </a:ext>
              </a:extLst>
            </p:cNvPr>
            <p:cNvCxnSpPr>
              <a:cxnSpLocks/>
            </p:cNvCxnSpPr>
            <p:nvPr/>
          </p:nvCxnSpPr>
          <p:spPr>
            <a:xfrm>
              <a:off x="4573572" y="4068623"/>
              <a:ext cx="98231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BB81FC-CD79-284F-BB4F-17703E45EF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3224" y="2311508"/>
              <a:ext cx="1319" cy="5662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6834DFF-36BA-924C-ACA2-6664E4D0A8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3250" y="4054451"/>
              <a:ext cx="1319" cy="5662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CE5F65-5A81-BE41-AE79-A31F3A145D42}"/>
                    </a:ext>
                  </a:extLst>
                </p:cNvPr>
                <p:cNvSpPr txBox="1"/>
                <p:nvPr/>
              </p:nvSpPr>
              <p:spPr>
                <a:xfrm>
                  <a:off x="4881165" y="1434744"/>
                  <a:ext cx="237597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Lines connecting bus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br>
                    <a:rPr lang="en-US" dirty="0"/>
                  </a:br>
                  <a:r>
                    <a:rPr lang="en-US" dirty="0"/>
                    <a:t>to other buses</a:t>
                  </a: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CE5F65-5A81-BE41-AE79-A31F3A145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1165" y="1434744"/>
                  <a:ext cx="2375971" cy="646331"/>
                </a:xfrm>
                <a:prstGeom prst="rect">
                  <a:avLst/>
                </a:prstGeom>
                <a:blipFill>
                  <a:blip r:embed="rId8"/>
                  <a:stretch>
                    <a:fillRect l="-2128" t="-3846" b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9D05E4B-9039-E841-BBA1-C2D18723FF49}"/>
                  </a:ext>
                </a:extLst>
              </p:cNvPr>
              <p:cNvSpPr txBox="1"/>
              <p:nvPr/>
            </p:nvSpPr>
            <p:spPr>
              <a:xfrm>
                <a:off x="6994875" y="2918089"/>
                <a:ext cx="4703339" cy="416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Active power injection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9D05E4B-9039-E841-BBA1-C2D18723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875" y="2918089"/>
                <a:ext cx="4703339" cy="416268"/>
              </a:xfrm>
              <a:prstGeom prst="rect">
                <a:avLst/>
              </a:prstGeom>
              <a:blipFill>
                <a:blip r:embed="rId9"/>
                <a:stretch>
                  <a:fillRect l="-1075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AF50AA8-3B00-0E40-AD89-5BD2ADB637B5}"/>
                  </a:ext>
                </a:extLst>
              </p:cNvPr>
              <p:cNvSpPr txBox="1"/>
              <p:nvPr/>
            </p:nvSpPr>
            <p:spPr>
              <a:xfrm>
                <a:off x="6994875" y="3624676"/>
                <a:ext cx="4982454" cy="416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Reactive power injection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AF50AA8-3B00-0E40-AD89-5BD2ADB63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875" y="3624676"/>
                <a:ext cx="4982454" cy="416268"/>
              </a:xfrm>
              <a:prstGeom prst="rect">
                <a:avLst/>
              </a:prstGeom>
              <a:blipFill>
                <a:blip r:embed="rId10"/>
                <a:stretch>
                  <a:fillRect l="-1015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2DD841D-4775-FA4D-8669-4936433EE7FA}"/>
                  </a:ext>
                </a:extLst>
              </p:cNvPr>
              <p:cNvSpPr txBox="1"/>
              <p:nvPr/>
            </p:nvSpPr>
            <p:spPr>
              <a:xfrm>
                <a:off x="4033112" y="4661425"/>
                <a:ext cx="5135262" cy="957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2DD841D-4775-FA4D-8669-4936433EE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112" y="4661425"/>
                <a:ext cx="5135262" cy="957826"/>
              </a:xfrm>
              <a:prstGeom prst="rect">
                <a:avLst/>
              </a:prstGeom>
              <a:blipFill>
                <a:blip r:embed="rId11"/>
                <a:stretch>
                  <a:fillRect l="-5432" t="-98684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05D7F53-DADF-204C-83A0-C7A1743FA5D0}"/>
                  </a:ext>
                </a:extLst>
              </p:cNvPr>
              <p:cNvSpPr txBox="1"/>
              <p:nvPr/>
            </p:nvSpPr>
            <p:spPr>
              <a:xfrm>
                <a:off x="4033112" y="5629051"/>
                <a:ext cx="5424872" cy="957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05D7F53-DADF-204C-83A0-C7A1743FA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112" y="5629051"/>
                <a:ext cx="5424872" cy="957826"/>
              </a:xfrm>
              <a:prstGeom prst="rect">
                <a:avLst/>
              </a:prstGeom>
              <a:blipFill>
                <a:blip r:embed="rId12"/>
                <a:stretch>
                  <a:fillRect l="-4673" t="-98684" b="-15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9E9ED7AF-FC8B-A349-911D-ED9E5A2A7272}"/>
              </a:ext>
            </a:extLst>
          </p:cNvPr>
          <p:cNvGrpSpPr/>
          <p:nvPr/>
        </p:nvGrpSpPr>
        <p:grpSpPr>
          <a:xfrm>
            <a:off x="3634306" y="2820077"/>
            <a:ext cx="904443" cy="3766800"/>
            <a:chOff x="3634306" y="2820077"/>
            <a:chExt cx="904443" cy="376680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2B97BB-656C-3A40-ACC4-8FD9978A426C}"/>
                </a:ext>
              </a:extLst>
            </p:cNvPr>
            <p:cNvSpPr/>
            <p:nvPr/>
          </p:nvSpPr>
          <p:spPr>
            <a:xfrm>
              <a:off x="3634306" y="2820077"/>
              <a:ext cx="813663" cy="8234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0F79F62-2D4A-064F-AA79-322D36B6FA73}"/>
                </a:ext>
              </a:extLst>
            </p:cNvPr>
            <p:cNvSpPr/>
            <p:nvPr/>
          </p:nvSpPr>
          <p:spPr>
            <a:xfrm>
              <a:off x="4033112" y="4766837"/>
              <a:ext cx="505637" cy="182004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5A696CA-C11E-D744-AE47-91A8E54AC76A}"/>
                </a:ext>
              </a:extLst>
            </p:cNvPr>
            <p:cNvCxnSpPr>
              <a:stCxn id="61" idx="4"/>
              <a:endCxn id="62" idx="0"/>
            </p:cNvCxnSpPr>
            <p:nvPr/>
          </p:nvCxnSpPr>
          <p:spPr>
            <a:xfrm>
              <a:off x="4041138" y="3643479"/>
              <a:ext cx="244793" cy="112335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9BBA83-3159-9845-9EF7-6120588FFF4A}"/>
              </a:ext>
            </a:extLst>
          </p:cNvPr>
          <p:cNvGrpSpPr/>
          <p:nvPr/>
        </p:nvGrpSpPr>
        <p:grpSpPr>
          <a:xfrm>
            <a:off x="4641941" y="2676905"/>
            <a:ext cx="3592850" cy="4025645"/>
            <a:chOff x="4641941" y="2676905"/>
            <a:chExt cx="3592850" cy="402564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BC9FB1C-E13C-0F40-87D9-9EFF944F6765}"/>
                </a:ext>
              </a:extLst>
            </p:cNvPr>
            <p:cNvSpPr/>
            <p:nvPr/>
          </p:nvSpPr>
          <p:spPr>
            <a:xfrm>
              <a:off x="4827416" y="2676905"/>
              <a:ext cx="478448" cy="166068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D0FF4DA-FBD3-7F40-8EE5-37619EE507E8}"/>
                </a:ext>
              </a:extLst>
            </p:cNvPr>
            <p:cNvSpPr/>
            <p:nvPr/>
          </p:nvSpPr>
          <p:spPr>
            <a:xfrm>
              <a:off x="4641941" y="4542129"/>
              <a:ext cx="3592850" cy="216042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DF4BA34-0B02-F942-BB0B-6EA7BF033CFC}"/>
                </a:ext>
              </a:extLst>
            </p:cNvPr>
            <p:cNvCxnSpPr>
              <a:cxnSpLocks/>
              <a:stCxn id="60" idx="4"/>
              <a:endCxn id="66" idx="1"/>
            </p:cNvCxnSpPr>
            <p:nvPr/>
          </p:nvCxnSpPr>
          <p:spPr>
            <a:xfrm>
              <a:off x="5066640" y="4337590"/>
              <a:ext cx="101462" cy="520925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FD6606-3F5C-FE74-8E85-3C75A573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8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6048-A0B9-8A4E-ADDC-B55D83DB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flow equations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A68C51-5040-8041-BBEA-970FBA858B5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: Active power injection at bus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: Reactive power injection at bus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: Number of buses in the network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: Magnitude of the voltage at node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Magnitude of the voltage at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: Phase of the voltage at node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Phase of the voltage at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𝑘𝑖</m:t>
                        </m:r>
                      </m:sub>
                    </m:sSub>
                  </m:oMath>
                </a14:m>
                <a:r>
                  <a:rPr lang="en-US" sz="2400" dirty="0"/>
                  <a:t>: Real part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term of matrix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400" dirty="0"/>
              </a:p>
              <a:p>
                <a:pPr marL="571500" indent="-563563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𝑘𝑖</m:t>
                        </m:r>
                      </m:sub>
                    </m:sSub>
                  </m:oMath>
                </a14:m>
                <a:r>
                  <a:rPr lang="en-US" sz="2400" dirty="0"/>
                  <a:t>: Imaginary part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term of matrix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2A68C51-5040-8041-BBEA-970FBA858B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l="-978" t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E595C55-C3B9-4F44-97D1-DC44C2C3BF1E}"/>
              </a:ext>
            </a:extLst>
          </p:cNvPr>
          <p:cNvGrpSpPr/>
          <p:nvPr/>
        </p:nvGrpSpPr>
        <p:grpSpPr>
          <a:xfrm>
            <a:off x="566007" y="2901711"/>
            <a:ext cx="4956461" cy="1941908"/>
            <a:chOff x="502507" y="1502068"/>
            <a:chExt cx="4956461" cy="19419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1693A6-60CF-FC49-9D64-55161DB821E4}"/>
                    </a:ext>
                  </a:extLst>
                </p:cNvPr>
                <p:cNvSpPr txBox="1"/>
                <p:nvPr/>
              </p:nvSpPr>
              <p:spPr>
                <a:xfrm>
                  <a:off x="960738" y="1502068"/>
                  <a:ext cx="4276551" cy="9578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1693A6-60CF-FC49-9D64-55161DB821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738" y="1502068"/>
                  <a:ext cx="4276551" cy="957826"/>
                </a:xfrm>
                <a:prstGeom prst="rect">
                  <a:avLst/>
                </a:prstGeom>
                <a:blipFill>
                  <a:blip r:embed="rId3"/>
                  <a:stretch>
                    <a:fillRect l="-6509" t="-97368" b="-15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5994AD0-9951-F140-8866-B9F2516EC3E4}"/>
                    </a:ext>
                  </a:extLst>
                </p:cNvPr>
                <p:cNvSpPr txBox="1"/>
                <p:nvPr/>
              </p:nvSpPr>
              <p:spPr>
                <a:xfrm>
                  <a:off x="941235" y="2486150"/>
                  <a:ext cx="4517733" cy="9578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5994AD0-9951-F140-8866-B9F2516EC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235" y="2486150"/>
                  <a:ext cx="4517733" cy="957826"/>
                </a:xfrm>
                <a:prstGeom prst="rect">
                  <a:avLst/>
                </a:prstGeom>
                <a:blipFill>
                  <a:blip r:embed="rId4"/>
                  <a:stretch>
                    <a:fillRect l="-5618" t="-96104" b="-1506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97A714EB-4522-034B-B1E9-9CCCFC3A131C}"/>
                </a:ext>
              </a:extLst>
            </p:cNvPr>
            <p:cNvSpPr/>
            <p:nvPr/>
          </p:nvSpPr>
          <p:spPr>
            <a:xfrm>
              <a:off x="502507" y="1787709"/>
              <a:ext cx="458231" cy="1396882"/>
            </a:xfrm>
            <a:prstGeom prst="leftBrace">
              <a:avLst>
                <a:gd name="adj1" fmla="val 5147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F86C1-1BC8-1E0D-A604-4C3EB7A4B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77</a:t>
            </a:fld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47920720-DFF9-2BB5-4EBA-65502C40E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/>
              <a:t>© 2024 D. Kirschen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487122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6048-A0B9-8A4E-ADDC-B55D83DB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flow equations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9971FE4-E491-9D40-93AE-80A2D9D30F5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97601" y="1557683"/>
                <a:ext cx="5529992" cy="508062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N buses </a:t>
                </a:r>
                <a:r>
                  <a:rPr lang="en-US" sz="2400" dirty="0">
                    <a:sym typeface="Wingdings" pitchFamily="2" charset="2"/>
                  </a:rPr>
                  <a:t> 2N equations</a:t>
                </a: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ym typeface="Wingdings" pitchFamily="2" charset="2"/>
                  </a:rPr>
                  <a:t>4N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sym typeface="Wingdings" pitchFamily="2" charset="2"/>
                  </a:rPr>
                  <a:t> at each 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𝑘</m:t>
                    </m:r>
                  </m:oMath>
                </a14:m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ym typeface="Wingdings" pitchFamily="2" charset="2"/>
                  </a:rPr>
                  <a:t>Must have 2N unknown variables and 2N known variables</a:t>
                </a: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ym typeface="Wingdings" pitchFamily="2" charset="2"/>
                  </a:rPr>
                  <a:t>At each bus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ym typeface="Wingdings" pitchFamily="2" charset="2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ym typeface="Wingdings" pitchFamily="2" charset="2"/>
                  </a:rPr>
                  <a:t>is known or unknown depends on the type of bus</a:t>
                </a: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ym typeface="Wingdings" pitchFamily="2" charset="2"/>
                  </a:rPr>
                  <a:t>Three bus types:</a:t>
                </a:r>
              </a:p>
              <a:p>
                <a:pPr lvl="1"/>
                <a:r>
                  <a:rPr lang="en-US" sz="2000" dirty="0">
                    <a:sym typeface="Wingdings" pitchFamily="2" charset="2"/>
                  </a:rPr>
                  <a:t>PQ bus</a:t>
                </a:r>
              </a:p>
              <a:p>
                <a:pPr lvl="1"/>
                <a:r>
                  <a:rPr lang="en-US" sz="2000" dirty="0">
                    <a:sym typeface="Wingdings" pitchFamily="2" charset="2"/>
                  </a:rPr>
                  <a:t>PV bus</a:t>
                </a:r>
              </a:p>
              <a:p>
                <a:pPr lvl="1"/>
                <a:r>
                  <a:rPr lang="en-US" sz="2000" dirty="0">
                    <a:sym typeface="Wingdings" pitchFamily="2" charset="2"/>
                  </a:rPr>
                  <a:t>Slack bus</a:t>
                </a: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9971FE4-E491-9D40-93AE-80A2D9D30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97601" y="1557683"/>
                <a:ext cx="5529992" cy="5080623"/>
              </a:xfrm>
              <a:blipFill>
                <a:blip r:embed="rId2"/>
                <a:stretch>
                  <a:fillRect l="-1606" t="-1995" r="-1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E595C55-C3B9-4F44-97D1-DC44C2C3BF1E}"/>
              </a:ext>
            </a:extLst>
          </p:cNvPr>
          <p:cNvGrpSpPr/>
          <p:nvPr/>
        </p:nvGrpSpPr>
        <p:grpSpPr>
          <a:xfrm>
            <a:off x="464407" y="2621795"/>
            <a:ext cx="4956461" cy="1941908"/>
            <a:chOff x="502507" y="1502068"/>
            <a:chExt cx="4956461" cy="19419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1693A6-60CF-FC49-9D64-55161DB821E4}"/>
                    </a:ext>
                  </a:extLst>
                </p:cNvPr>
                <p:cNvSpPr txBox="1"/>
                <p:nvPr/>
              </p:nvSpPr>
              <p:spPr>
                <a:xfrm>
                  <a:off x="960738" y="1502068"/>
                  <a:ext cx="4276551" cy="9578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1693A6-60CF-FC49-9D64-55161DB821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738" y="1502068"/>
                  <a:ext cx="4276551" cy="957826"/>
                </a:xfrm>
                <a:prstGeom prst="rect">
                  <a:avLst/>
                </a:prstGeom>
                <a:blipFill>
                  <a:blip r:embed="rId3"/>
                  <a:stretch>
                    <a:fillRect l="-6805" t="-97368" b="-15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5994AD0-9951-F140-8866-B9F2516EC3E4}"/>
                    </a:ext>
                  </a:extLst>
                </p:cNvPr>
                <p:cNvSpPr txBox="1"/>
                <p:nvPr/>
              </p:nvSpPr>
              <p:spPr>
                <a:xfrm>
                  <a:off x="941235" y="2486150"/>
                  <a:ext cx="4517733" cy="9578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5994AD0-9951-F140-8866-B9F2516EC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235" y="2486150"/>
                  <a:ext cx="4517733" cy="957826"/>
                </a:xfrm>
                <a:prstGeom prst="rect">
                  <a:avLst/>
                </a:prstGeom>
                <a:blipFill>
                  <a:blip r:embed="rId4"/>
                  <a:stretch>
                    <a:fillRect l="-5618" t="-98684" b="-15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97A714EB-4522-034B-B1E9-9CCCFC3A131C}"/>
                </a:ext>
              </a:extLst>
            </p:cNvPr>
            <p:cNvSpPr/>
            <p:nvPr/>
          </p:nvSpPr>
          <p:spPr>
            <a:xfrm>
              <a:off x="502507" y="1787709"/>
              <a:ext cx="458231" cy="1396882"/>
            </a:xfrm>
            <a:prstGeom prst="leftBrace">
              <a:avLst>
                <a:gd name="adj1" fmla="val 5147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80A460-4DE9-E029-97A3-802A9291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78</a:t>
            </a:fld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B9E2081-2FC1-4994-18A5-A095A47D4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/>
              <a:t>© 2024 D. Kirschen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591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6048-A0B9-8A4E-ADDC-B55D83DB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PQ bus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9971FE4-E491-9D40-93AE-80A2D9D30F5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97601" y="2409809"/>
                <a:ext cx="5529992" cy="378901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sym typeface="Wingdings" pitchFamily="2" charset="2"/>
                  </a:rPr>
                  <a:t> are given and thus known</a:t>
                </a: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sym typeface="Wingdings" pitchFamily="2" charset="2"/>
                  </a:rPr>
                  <a:t> are unknown</a:t>
                </a: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ym typeface="Wingdings" pitchFamily="2" charset="2"/>
                  </a:rPr>
                  <a:t>Buses with only a load are PQ buses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9971FE4-E491-9D40-93AE-80A2D9D30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97601" y="2409809"/>
                <a:ext cx="5529992" cy="3789017"/>
              </a:xfrm>
              <a:blipFill>
                <a:blip r:embed="rId2"/>
                <a:stretch>
                  <a:fillRect l="-1835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E595C55-C3B9-4F44-97D1-DC44C2C3BF1E}"/>
              </a:ext>
            </a:extLst>
          </p:cNvPr>
          <p:cNvGrpSpPr/>
          <p:nvPr/>
        </p:nvGrpSpPr>
        <p:grpSpPr>
          <a:xfrm>
            <a:off x="464407" y="2621795"/>
            <a:ext cx="4956461" cy="1941908"/>
            <a:chOff x="502507" y="1502068"/>
            <a:chExt cx="4956461" cy="19419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1693A6-60CF-FC49-9D64-55161DB821E4}"/>
                    </a:ext>
                  </a:extLst>
                </p:cNvPr>
                <p:cNvSpPr txBox="1"/>
                <p:nvPr/>
              </p:nvSpPr>
              <p:spPr>
                <a:xfrm>
                  <a:off x="960738" y="1502068"/>
                  <a:ext cx="4276551" cy="9578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1693A6-60CF-FC49-9D64-55161DB821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738" y="1502068"/>
                  <a:ext cx="4276551" cy="957826"/>
                </a:xfrm>
                <a:prstGeom prst="rect">
                  <a:avLst/>
                </a:prstGeom>
                <a:blipFill>
                  <a:blip r:embed="rId3"/>
                  <a:stretch>
                    <a:fillRect l="-6805" t="-97368" b="-15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5994AD0-9951-F140-8866-B9F2516EC3E4}"/>
                    </a:ext>
                  </a:extLst>
                </p:cNvPr>
                <p:cNvSpPr txBox="1"/>
                <p:nvPr/>
              </p:nvSpPr>
              <p:spPr>
                <a:xfrm>
                  <a:off x="941235" y="2486150"/>
                  <a:ext cx="4517733" cy="9578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5994AD0-9951-F140-8866-B9F2516EC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235" y="2486150"/>
                  <a:ext cx="4517733" cy="957826"/>
                </a:xfrm>
                <a:prstGeom prst="rect">
                  <a:avLst/>
                </a:prstGeom>
                <a:blipFill>
                  <a:blip r:embed="rId4"/>
                  <a:stretch>
                    <a:fillRect l="-5618" t="-98684" b="-15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97A714EB-4522-034B-B1E9-9CCCFC3A131C}"/>
                </a:ext>
              </a:extLst>
            </p:cNvPr>
            <p:cNvSpPr/>
            <p:nvPr/>
          </p:nvSpPr>
          <p:spPr>
            <a:xfrm>
              <a:off x="502507" y="1787709"/>
              <a:ext cx="458231" cy="1396882"/>
            </a:xfrm>
            <a:prstGeom prst="leftBrace">
              <a:avLst>
                <a:gd name="adj1" fmla="val 5147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3E8E6E1-B9EF-BB39-024B-A51CEB49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79</a:t>
            </a:fld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66BBCF0C-CDB0-812F-2FCC-ECA22E031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/>
              <a:t>© 2024 D. Kirschen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4930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>
                <a:cs typeface="+mj-cs"/>
              </a:rPr>
              <a:t>Powers and voltage drops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A46947-87E3-50CD-5423-38FA50F3C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8</a:t>
            </a:fld>
            <a:endParaRPr lang="en-US"/>
          </a:p>
        </p:txBody>
      </p:sp>
      <p:sp>
        <p:nvSpPr>
          <p:cNvPr id="172099" name="AutoShape 67"/>
          <p:cNvSpPr>
            <a:spLocks noChangeArrowheads="1"/>
          </p:cNvSpPr>
          <p:nvPr/>
        </p:nvSpPr>
        <p:spPr bwMode="auto">
          <a:xfrm>
            <a:off x="3392009" y="4035634"/>
            <a:ext cx="487048" cy="534132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B4C7E7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2857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defRPr/>
            </a:pPr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58C9CDF-26D2-FFF5-878C-04AB5911D951}"/>
              </a:ext>
            </a:extLst>
          </p:cNvPr>
          <p:cNvGrpSpPr/>
          <p:nvPr/>
        </p:nvGrpSpPr>
        <p:grpSpPr>
          <a:xfrm>
            <a:off x="3305252" y="1643967"/>
            <a:ext cx="4989360" cy="1191903"/>
            <a:chOff x="3402285" y="2325070"/>
            <a:chExt cx="4989360" cy="119190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D0A2639-9FC3-9DDB-DD91-D2C1604A5199}"/>
                </a:ext>
              </a:extLst>
            </p:cNvPr>
            <p:cNvGrpSpPr/>
            <p:nvPr/>
          </p:nvGrpSpPr>
          <p:grpSpPr>
            <a:xfrm>
              <a:off x="3402285" y="2325070"/>
              <a:ext cx="4989360" cy="1191903"/>
              <a:chOff x="3402285" y="2325070"/>
              <a:chExt cx="4989360" cy="119190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D748140-1E02-23F3-D512-47CA51A50F19}"/>
                  </a:ext>
                </a:extLst>
              </p:cNvPr>
              <p:cNvGrpSpPr/>
              <p:nvPr/>
            </p:nvGrpSpPr>
            <p:grpSpPr>
              <a:xfrm>
                <a:off x="3402285" y="2325070"/>
                <a:ext cx="4989360" cy="1191903"/>
                <a:chOff x="3321263" y="1306498"/>
                <a:chExt cx="4989360" cy="1191903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988FBE4E-450B-F6B3-0A61-B764A1E1206E}"/>
                    </a:ext>
                  </a:extLst>
                </p:cNvPr>
                <p:cNvCxnSpPr>
                  <a:cxnSpLocks/>
                  <a:endCxn id="22" idx="0"/>
                </p:cNvCxnSpPr>
                <p:nvPr/>
              </p:nvCxnSpPr>
              <p:spPr>
                <a:xfrm flipV="1">
                  <a:off x="4192017" y="1976236"/>
                  <a:ext cx="1121648" cy="2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CABA64E4-E608-F57D-A392-53B580CA9A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54850" y="1879183"/>
                  <a:ext cx="61352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F01B4C83-73E1-7E7F-3D26-DF908660A9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3859" y="1690383"/>
                  <a:ext cx="0" cy="572135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4C535D76-473C-7F44-E585-0D27EC6DD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08027" y="1690383"/>
                  <a:ext cx="0" cy="572135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8D938B9C-4A87-842A-E729-CEDC538A62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14556" y="1493609"/>
                      <a:ext cx="9071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𝑗𝑄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44922683-C8AA-6341-AC4B-A880A66F32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14556" y="1493609"/>
                      <a:ext cx="907171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96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A4C7DD43-845E-380B-B863-D4491629A5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76002" y="1306498"/>
                      <a:ext cx="49192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249BBB34-82CF-2E40-95DF-0B0A5289ACE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76002" y="1306498"/>
                      <a:ext cx="491924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9DCA42BA-D0DF-358F-9B01-A61E9851D2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82894" y="1306498"/>
                      <a:ext cx="49192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DD8A59D0-D5B3-FF44-9FB3-E851AF3634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82894" y="1306498"/>
                      <a:ext cx="491924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9C158932-AA57-B058-0DDE-D94B8C101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3859" y="1862941"/>
                  <a:ext cx="88676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71E803D-19DD-649C-7601-E0F1018C92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3859" y="2142971"/>
                  <a:ext cx="88676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58ED54B6-14E4-5E31-B9B4-B12D686032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21263" y="1866525"/>
                  <a:ext cx="88676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2AEDF71-4345-9C0A-D864-8385AD5DE4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21263" y="2146555"/>
                  <a:ext cx="88676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63B5970D-67AB-E454-272E-C1CF412A47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90015" y="1977546"/>
                  <a:ext cx="84047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58B36C16-5D51-9B46-5154-57E80C4923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53420" y="2093811"/>
                  <a:ext cx="61352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9E20B4F5-0453-2AA8-E536-8D41906E82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25269" y="2129069"/>
                      <a:ext cx="33304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id="{4E7DD5AC-CFFD-6546-815B-2C9F856622F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25269" y="2129069"/>
                      <a:ext cx="333040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1194719-55DE-4838-3795-5179CB1D82FB}"/>
                  </a:ext>
                </a:extLst>
              </p:cNvPr>
              <p:cNvGrpSpPr/>
              <p:nvPr/>
            </p:nvGrpSpPr>
            <p:grpSpPr>
              <a:xfrm>
                <a:off x="5394687" y="2811861"/>
                <a:ext cx="1423193" cy="308359"/>
                <a:chOff x="5394687" y="2811861"/>
                <a:chExt cx="1423193" cy="308359"/>
              </a:xfrm>
            </p:grpSpPr>
            <p:grpSp>
              <p:nvGrpSpPr>
                <p:cNvPr id="13" name="Group 6">
                  <a:extLst>
                    <a:ext uri="{FF2B5EF4-FFF2-40B4-BE49-F238E27FC236}">
                      <a16:creationId xmlns:a16="http://schemas.microsoft.com/office/drawing/2014/main" id="{3EA92A99-50DC-61ED-51C3-004D6ACC3A9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6443801" y="2811861"/>
                  <a:ext cx="227236" cy="184164"/>
                  <a:chOff x="2543" y="1926"/>
                  <a:chExt cx="159" cy="117"/>
                </a:xfrm>
              </p:grpSpPr>
              <p:sp>
                <p:nvSpPr>
                  <p:cNvPr id="33" name="Freeform 7">
                    <a:extLst>
                      <a:ext uri="{FF2B5EF4-FFF2-40B4-BE49-F238E27FC236}">
                        <a16:creationId xmlns:a16="http://schemas.microsoft.com/office/drawing/2014/main" id="{6FD17FB2-94DA-90E7-1BB8-24C36BD34B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" name="Freeform 8">
                    <a:extLst>
                      <a:ext uri="{FF2B5EF4-FFF2-40B4-BE49-F238E27FC236}">
                        <a16:creationId xmlns:a16="http://schemas.microsoft.com/office/drawing/2014/main" id="{9F82C81A-10FD-362F-EE01-99368A186F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" name="Group 9">
                  <a:extLst>
                    <a:ext uri="{FF2B5EF4-FFF2-40B4-BE49-F238E27FC236}">
                      <a16:creationId xmlns:a16="http://schemas.microsoft.com/office/drawing/2014/main" id="{15E77F85-11F9-6CF7-0FD1-A8AC6676B4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6278019" y="2813435"/>
                  <a:ext cx="235811" cy="184164"/>
                  <a:chOff x="2654" y="1926"/>
                  <a:chExt cx="165" cy="117"/>
                </a:xfrm>
              </p:grpSpPr>
              <p:sp>
                <p:nvSpPr>
                  <p:cNvPr id="31" name="Freeform 10">
                    <a:extLst>
                      <a:ext uri="{FF2B5EF4-FFF2-40B4-BE49-F238E27FC236}">
                        <a16:creationId xmlns:a16="http://schemas.microsoft.com/office/drawing/2014/main" id="{D127C8F9-077B-2E68-E1C8-231501E2FE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" name="Freeform 11">
                    <a:extLst>
                      <a:ext uri="{FF2B5EF4-FFF2-40B4-BE49-F238E27FC236}">
                        <a16:creationId xmlns:a16="http://schemas.microsoft.com/office/drawing/2014/main" id="{4786F284-FA0A-445F-B6BE-3A0109DAEF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8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" name="Group 12">
                  <a:extLst>
                    <a:ext uri="{FF2B5EF4-FFF2-40B4-BE49-F238E27FC236}">
                      <a16:creationId xmlns:a16="http://schemas.microsoft.com/office/drawing/2014/main" id="{3BA81955-252C-2050-6992-6B5DB0F3A9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6111522" y="2812648"/>
                  <a:ext cx="234382" cy="184164"/>
                  <a:chOff x="2771" y="1926"/>
                  <a:chExt cx="164" cy="117"/>
                </a:xfrm>
              </p:grpSpPr>
              <p:sp>
                <p:nvSpPr>
                  <p:cNvPr id="29" name="Freeform 13">
                    <a:extLst>
                      <a:ext uri="{FF2B5EF4-FFF2-40B4-BE49-F238E27FC236}">
                        <a16:creationId xmlns:a16="http://schemas.microsoft.com/office/drawing/2014/main" id="{E78AA502-0C94-7B54-A20D-1AD4AC4DD1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1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" name="Freeform 14">
                    <a:extLst>
                      <a:ext uri="{FF2B5EF4-FFF2-40B4-BE49-F238E27FC236}">
                        <a16:creationId xmlns:a16="http://schemas.microsoft.com/office/drawing/2014/main" id="{90376221-315E-BD6E-E95C-4261F49F97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8575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" name="Freeform 16">
                  <a:extLst>
                    <a:ext uri="{FF2B5EF4-FFF2-40B4-BE49-F238E27FC236}">
                      <a16:creationId xmlns:a16="http://schemas.microsoft.com/office/drawing/2014/main" id="{EA3ADAFF-5278-63B3-9F12-1E8FC4664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6276543" y="2981313"/>
                  <a:ext cx="41228" cy="95250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" name="Freeform 17">
                  <a:extLst>
                    <a:ext uri="{FF2B5EF4-FFF2-40B4-BE49-F238E27FC236}">
                      <a16:creationId xmlns:a16="http://schemas.microsoft.com/office/drawing/2014/main" id="{A97B73C1-6131-C6DE-72A0-1E7A867A93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6310520" y="2981313"/>
                  <a:ext cx="32698" cy="95250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" name="Freeform 19">
                  <a:extLst>
                    <a:ext uri="{FF2B5EF4-FFF2-40B4-BE49-F238E27FC236}">
                      <a16:creationId xmlns:a16="http://schemas.microsoft.com/office/drawing/2014/main" id="{12C588DD-587F-B1F7-ECFC-E6501E4B89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6441987" y="2994013"/>
                  <a:ext cx="32709" cy="93663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Freeform 20">
                  <a:extLst>
                    <a:ext uri="{FF2B5EF4-FFF2-40B4-BE49-F238E27FC236}">
                      <a16:creationId xmlns:a16="http://schemas.microsoft.com/office/drawing/2014/main" id="{175B391F-8D20-5C12-EAC4-491FE89DFF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6477540" y="2994013"/>
                  <a:ext cx="35553" cy="93663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" name="Line 21">
                  <a:extLst>
                    <a:ext uri="{FF2B5EF4-FFF2-40B4-BE49-F238E27FC236}">
                      <a16:creationId xmlns:a16="http://schemas.microsoft.com/office/drawing/2014/main" id="{735FC93B-4E35-03E1-9849-502536E9D4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00318" y="2992809"/>
                  <a:ext cx="122237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" name="Line 22">
                  <a:extLst>
                    <a:ext uri="{FF2B5EF4-FFF2-40B4-BE49-F238E27FC236}">
                      <a16:creationId xmlns:a16="http://schemas.microsoft.com/office/drawing/2014/main" id="{060C35F8-EAE3-F16B-1A11-1C18DE7650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671830" y="2995984"/>
                  <a:ext cx="14605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" name="Line 25">
                  <a:extLst>
                    <a:ext uri="{FF2B5EF4-FFF2-40B4-BE49-F238E27FC236}">
                      <a16:creationId xmlns:a16="http://schemas.microsoft.com/office/drawing/2014/main" id="{5B327FED-6797-1370-6393-037632380B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H="1" flipV="1">
                  <a:off x="5366905" y="2897176"/>
                  <a:ext cx="125413" cy="6985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" name="Line 26">
                  <a:extLst>
                    <a:ext uri="{FF2B5EF4-FFF2-40B4-BE49-F238E27FC236}">
                      <a16:creationId xmlns:a16="http://schemas.microsoft.com/office/drawing/2014/main" id="{948343D2-F7C0-61FB-8A77-49FFAFEA06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V="1">
                  <a:off x="5371668" y="2959088"/>
                  <a:ext cx="250825" cy="6826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" name="Line 27">
                  <a:extLst>
                    <a:ext uri="{FF2B5EF4-FFF2-40B4-BE49-F238E27FC236}">
                      <a16:creationId xmlns:a16="http://schemas.microsoft.com/office/drawing/2014/main" id="{717211A3-2870-2A9D-7ECE-B15AC9A2B4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5441518" y="2959088"/>
                  <a:ext cx="250825" cy="6985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" name="Line 28">
                  <a:extLst>
                    <a:ext uri="{FF2B5EF4-FFF2-40B4-BE49-F238E27FC236}">
                      <a16:creationId xmlns:a16="http://schemas.microsoft.com/office/drawing/2014/main" id="{8D877611-F411-4FD3-9399-2AEB81DFC8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V="1">
                  <a:off x="5509780" y="2960676"/>
                  <a:ext cx="250825" cy="6826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6" name="Line 29">
                  <a:extLst>
                    <a:ext uri="{FF2B5EF4-FFF2-40B4-BE49-F238E27FC236}">
                      <a16:creationId xmlns:a16="http://schemas.microsoft.com/office/drawing/2014/main" id="{943D68C2-8FFF-FEEC-0D9F-3FF6FE2CB8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V="1">
                  <a:off x="5711393" y="2897176"/>
                  <a:ext cx="125413" cy="6985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7" name="Line 30">
                  <a:extLst>
                    <a:ext uri="{FF2B5EF4-FFF2-40B4-BE49-F238E27FC236}">
                      <a16:creationId xmlns:a16="http://schemas.microsoft.com/office/drawing/2014/main" id="{B7BEADDA-6FAC-A18E-B673-E009B3936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H="1" flipV="1">
                  <a:off x="5903481" y="2889621"/>
                  <a:ext cx="0" cy="20637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" name="Line 31">
                  <a:extLst>
                    <a:ext uri="{FF2B5EF4-FFF2-40B4-BE49-F238E27FC236}">
                      <a16:creationId xmlns:a16="http://schemas.microsoft.com/office/drawing/2014/main" id="{5DFCCF95-A5B8-1912-0DD8-38EE20EFC1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5578043" y="2959088"/>
                  <a:ext cx="250825" cy="6826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03E835-9DA9-4452-D8F5-A18149D620EE}"/>
                    </a:ext>
                  </a:extLst>
                </p:cNvPr>
                <p:cNvSpPr txBox="1"/>
                <p:nvPr/>
              </p:nvSpPr>
              <p:spPr>
                <a:xfrm>
                  <a:off x="5530294" y="2506718"/>
                  <a:ext cx="2071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03E835-9DA9-4452-D8F5-A18149D62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294" y="2506718"/>
                  <a:ext cx="20710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2222" r="-16667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3EA6691-50D4-0B20-9878-00089D485B9C}"/>
                    </a:ext>
                  </a:extLst>
                </p:cNvPr>
                <p:cNvSpPr txBox="1"/>
                <p:nvPr/>
              </p:nvSpPr>
              <p:spPr>
                <a:xfrm>
                  <a:off x="6254828" y="2506718"/>
                  <a:ext cx="2909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3EA6691-50D4-0B20-9878-00089D485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4828" y="2506718"/>
                  <a:ext cx="290977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5000" r="-25000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2CF846-88CD-E8C7-1E60-F79B761D4923}"/>
                  </a:ext>
                </a:extLst>
              </p:cNvPr>
              <p:cNvSpPr txBox="1"/>
              <p:nvPr/>
            </p:nvSpPr>
            <p:spPr>
              <a:xfrm>
                <a:off x="2569963" y="3466590"/>
                <a:ext cx="2438877" cy="400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US" sz="20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2CF846-88CD-E8C7-1E60-F79B761D4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963" y="3466590"/>
                <a:ext cx="2438877" cy="400815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E862BCA-953D-12ED-1674-2060977AF1A0}"/>
                  </a:ext>
                </a:extLst>
              </p:cNvPr>
              <p:cNvSpPr txBox="1"/>
              <p:nvPr/>
            </p:nvSpPr>
            <p:spPr>
              <a:xfrm>
                <a:off x="2520141" y="4637734"/>
                <a:ext cx="3371623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𝑗𝑄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E862BCA-953D-12ED-1674-2060977AF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141" y="4637734"/>
                <a:ext cx="3371623" cy="800219"/>
              </a:xfrm>
              <a:prstGeom prst="rect">
                <a:avLst/>
              </a:prstGeom>
              <a:blipFill>
                <a:blip r:embed="rId10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084BEBA-6339-D85F-8EE9-D58F9544DF3F}"/>
                  </a:ext>
                </a:extLst>
              </p:cNvPr>
              <p:cNvSpPr txBox="1"/>
              <p:nvPr/>
            </p:nvSpPr>
            <p:spPr>
              <a:xfrm>
                <a:off x="6407082" y="3475397"/>
                <a:ext cx="25368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𝑗𝑋</m:t>
                          </m:r>
                        </m:e>
                      </m:d>
                      <m:acc>
                        <m:accPr>
                          <m:chr m:val="̅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084BEBA-6339-D85F-8EE9-D58F9544D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082" y="3475397"/>
                <a:ext cx="2536892" cy="400110"/>
              </a:xfrm>
              <a:prstGeom prst="rect">
                <a:avLst/>
              </a:prstGeom>
              <a:blipFill>
                <a:blip r:embed="rId11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424273CB-2F02-C149-BD24-54E01E3D3D04}"/>
              </a:ext>
            </a:extLst>
          </p:cNvPr>
          <p:cNvGrpSpPr/>
          <p:nvPr/>
        </p:nvGrpSpPr>
        <p:grpSpPr>
          <a:xfrm>
            <a:off x="5181599" y="4070997"/>
            <a:ext cx="4817023" cy="1405228"/>
            <a:chOff x="5181599" y="4070997"/>
            <a:chExt cx="4817023" cy="1405228"/>
          </a:xfrm>
        </p:grpSpPr>
        <p:sp>
          <p:nvSpPr>
            <p:cNvPr id="172100" name="AutoShape 68"/>
            <p:cNvSpPr>
              <a:spLocks noChangeArrowheads="1"/>
            </p:cNvSpPr>
            <p:nvPr/>
          </p:nvSpPr>
          <p:spPr bwMode="auto">
            <a:xfrm>
              <a:off x="5181599" y="4699957"/>
              <a:ext cx="618333" cy="737996"/>
            </a:xfrm>
            <a:prstGeom prst="rightArrow">
              <a:avLst>
                <a:gd name="adj1" fmla="val 50000"/>
                <a:gd name="adj2" fmla="val 45833"/>
              </a:avLst>
            </a:prstGeom>
            <a:solidFill>
              <a:srgbClr val="B4C7E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23A10FA-6CBD-700B-4E09-72D353120052}"/>
                    </a:ext>
                  </a:extLst>
                </p:cNvPr>
                <p:cNvSpPr txBox="1"/>
                <p:nvPr/>
              </p:nvSpPr>
              <p:spPr>
                <a:xfrm>
                  <a:off x="6094809" y="4755387"/>
                  <a:ext cx="3903813" cy="7208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𝑅𝑃</m:t>
                            </m:r>
                            <m:r>
                              <a:rPr 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𝑋𝑄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𝑋𝑃</m:t>
                            </m:r>
                            <m:r>
                              <a:rPr 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𝑅𝑄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23A10FA-6CBD-700B-4E09-72D3531200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4809" y="4755387"/>
                  <a:ext cx="3903813" cy="720838"/>
                </a:xfrm>
                <a:prstGeom prst="rect">
                  <a:avLst/>
                </a:prstGeom>
                <a:blipFill>
                  <a:blip r:embed="rId12"/>
                  <a:stretch>
                    <a:fillRect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AutoShape 67">
              <a:extLst>
                <a:ext uri="{FF2B5EF4-FFF2-40B4-BE49-F238E27FC236}">
                  <a16:creationId xmlns:a16="http://schemas.microsoft.com/office/drawing/2014/main" id="{2D28A671-EEE5-DF16-3CB8-29C37BEC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2052" y="4070997"/>
              <a:ext cx="487048" cy="534132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B4C7E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8575">
                  <a:solidFill>
                    <a:srgbClr val="FF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077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99" grpId="0" animBg="1"/>
      <p:bldP spid="54" grpId="0"/>
      <p:bldP spid="56" grpId="0"/>
      <p:bldP spid="5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model loads as constant P&amp;Q?</a:t>
            </a:r>
          </a:p>
        </p:txBody>
      </p:sp>
      <p:grpSp>
        <p:nvGrpSpPr>
          <p:cNvPr id="1482798" name="Group 46"/>
          <p:cNvGrpSpPr>
            <a:grpSpLocks/>
          </p:cNvGrpSpPr>
          <p:nvPr/>
        </p:nvGrpSpPr>
        <p:grpSpPr bwMode="auto">
          <a:xfrm>
            <a:off x="7818438" y="1447801"/>
            <a:ext cx="2501900" cy="1863725"/>
            <a:chOff x="1679" y="2336"/>
            <a:chExt cx="1576" cy="1174"/>
          </a:xfrm>
        </p:grpSpPr>
        <p:sp>
          <p:nvSpPr>
            <p:cNvPr id="1482780" name="Line 28"/>
            <p:cNvSpPr>
              <a:spLocks noChangeShapeType="1"/>
            </p:cNvSpPr>
            <p:nvPr/>
          </p:nvSpPr>
          <p:spPr bwMode="auto">
            <a:xfrm rot="10800000" flipV="1">
              <a:off x="2112" y="2461"/>
              <a:ext cx="0" cy="1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82781" name="Group 29"/>
            <p:cNvGrpSpPr>
              <a:grpSpLocks/>
            </p:cNvGrpSpPr>
            <p:nvPr/>
          </p:nvGrpSpPr>
          <p:grpSpPr bwMode="auto">
            <a:xfrm rot="16200000" flipV="1">
              <a:off x="1872" y="2670"/>
              <a:ext cx="480" cy="336"/>
              <a:chOff x="1434" y="2337"/>
              <a:chExt cx="582" cy="385"/>
            </a:xfrm>
          </p:grpSpPr>
          <p:sp>
            <p:nvSpPr>
              <p:cNvPr id="1482782" name="Oval 30"/>
              <p:cNvSpPr>
                <a:spLocks noChangeArrowheads="1"/>
              </p:cNvSpPr>
              <p:nvPr/>
            </p:nvSpPr>
            <p:spPr bwMode="auto">
              <a:xfrm>
                <a:off x="1434" y="2337"/>
                <a:ext cx="384" cy="3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2783" name="Oval 31"/>
              <p:cNvSpPr>
                <a:spLocks noChangeArrowheads="1"/>
              </p:cNvSpPr>
              <p:nvPr/>
            </p:nvSpPr>
            <p:spPr bwMode="auto">
              <a:xfrm>
                <a:off x="1632" y="2338"/>
                <a:ext cx="384" cy="3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82784" name="Line 32"/>
            <p:cNvSpPr>
              <a:spLocks noChangeShapeType="1"/>
            </p:cNvSpPr>
            <p:nvPr/>
          </p:nvSpPr>
          <p:spPr bwMode="auto">
            <a:xfrm rot="10800000" flipV="1">
              <a:off x="2112" y="3078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2786" name="Line 34"/>
            <p:cNvSpPr>
              <a:spLocks noChangeShapeType="1"/>
            </p:cNvSpPr>
            <p:nvPr/>
          </p:nvSpPr>
          <p:spPr bwMode="auto">
            <a:xfrm rot="10800000" flipV="1">
              <a:off x="1679" y="3222"/>
              <a:ext cx="9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2787" name="Freeform 35"/>
            <p:cNvSpPr>
              <a:spLocks/>
            </p:cNvSpPr>
            <p:nvPr/>
          </p:nvSpPr>
          <p:spPr bwMode="auto">
            <a:xfrm>
              <a:off x="1727" y="3222"/>
              <a:ext cx="240" cy="288"/>
            </a:xfrm>
            <a:custGeom>
              <a:avLst/>
              <a:gdLst>
                <a:gd name="T0" fmla="*/ 0 w 240"/>
                <a:gd name="T1" fmla="*/ 0 h 288"/>
                <a:gd name="T2" fmla="*/ 240 w 240"/>
                <a:gd name="T3" fmla="*/ 0 h 288"/>
                <a:gd name="T4" fmla="*/ 240 w 24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288">
                  <a:moveTo>
                    <a:pt x="0" y="0"/>
                  </a:moveTo>
                  <a:lnTo>
                    <a:pt x="240" y="0"/>
                  </a:lnTo>
                  <a:lnTo>
                    <a:pt x="240" y="288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2789" name="Freeform 37"/>
            <p:cNvSpPr>
              <a:spLocks/>
            </p:cNvSpPr>
            <p:nvPr/>
          </p:nvSpPr>
          <p:spPr bwMode="auto">
            <a:xfrm>
              <a:off x="2063" y="3222"/>
              <a:ext cx="240" cy="288"/>
            </a:xfrm>
            <a:custGeom>
              <a:avLst/>
              <a:gdLst>
                <a:gd name="T0" fmla="*/ 0 w 240"/>
                <a:gd name="T1" fmla="*/ 0 h 288"/>
                <a:gd name="T2" fmla="*/ 240 w 240"/>
                <a:gd name="T3" fmla="*/ 0 h 288"/>
                <a:gd name="T4" fmla="*/ 240 w 24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288">
                  <a:moveTo>
                    <a:pt x="0" y="0"/>
                  </a:moveTo>
                  <a:lnTo>
                    <a:pt x="240" y="0"/>
                  </a:lnTo>
                  <a:lnTo>
                    <a:pt x="240" y="288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2790" name="Line 38"/>
            <p:cNvSpPr>
              <a:spLocks noChangeShapeType="1"/>
            </p:cNvSpPr>
            <p:nvPr/>
          </p:nvSpPr>
          <p:spPr bwMode="auto">
            <a:xfrm rot="10800000" flipV="1">
              <a:off x="1695" y="2470"/>
              <a:ext cx="9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2791" name="Text Box 39"/>
            <p:cNvSpPr txBox="1">
              <a:spLocks noChangeArrowheads="1"/>
            </p:cNvSpPr>
            <p:nvPr/>
          </p:nvSpPr>
          <p:spPr bwMode="auto">
            <a:xfrm>
              <a:off x="2736" y="2336"/>
              <a:ext cx="5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/>
                <a:t>132 kV</a:t>
              </a:r>
              <a:endParaRPr lang="en-GB">
                <a:latin typeface="Times" charset="0"/>
              </a:endParaRPr>
            </a:p>
          </p:txBody>
        </p:sp>
        <p:sp>
          <p:nvSpPr>
            <p:cNvPr id="1482792" name="Text Box 40"/>
            <p:cNvSpPr txBox="1">
              <a:spLocks noChangeArrowheads="1"/>
            </p:cNvSpPr>
            <p:nvPr/>
          </p:nvSpPr>
          <p:spPr bwMode="auto">
            <a:xfrm>
              <a:off x="2776" y="3104"/>
              <a:ext cx="44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/>
                <a:t>30 kV</a:t>
              </a:r>
              <a:endParaRPr lang="en-GB">
                <a:latin typeface="Times" charset="0"/>
              </a:endParaRPr>
            </a:p>
          </p:txBody>
        </p:sp>
        <p:sp>
          <p:nvSpPr>
            <p:cNvPr id="1482793" name="Line 41"/>
            <p:cNvSpPr>
              <a:spLocks noChangeShapeType="1"/>
            </p:cNvSpPr>
            <p:nvPr/>
          </p:nvSpPr>
          <p:spPr bwMode="auto">
            <a:xfrm flipV="1">
              <a:off x="1768" y="2648"/>
              <a:ext cx="688" cy="3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82799" name="Text Box 47"/>
          <p:cNvSpPr txBox="1">
            <a:spLocks noChangeArrowheads="1"/>
          </p:cNvSpPr>
          <p:nvPr/>
        </p:nvSpPr>
        <p:spPr bwMode="auto">
          <a:xfrm>
            <a:off x="1774825" y="1755300"/>
            <a:ext cx="554037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GB" sz="24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Voltage regulator adjusts the taps</a:t>
            </a:r>
            <a:br>
              <a:rPr lang="en-GB" sz="2400" dirty="0">
                <a:effectLst>
                  <a:outerShdw blurRad="38100" dist="38100" dir="2700000" algn="tl">
                    <a:srgbClr val="DDDDDD"/>
                  </a:outerShdw>
                </a:effectLst>
              </a:rPr>
            </a:br>
            <a:r>
              <a:rPr lang="en-GB" sz="24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to keep the voltage on the low</a:t>
            </a:r>
            <a:br>
              <a:rPr lang="en-GB" sz="2400" dirty="0">
                <a:effectLst>
                  <a:outerShdw blurRad="38100" dist="38100" dir="2700000" algn="tl">
                    <a:srgbClr val="DDDDDD"/>
                  </a:outerShdw>
                </a:effectLst>
              </a:rPr>
            </a:br>
            <a:r>
              <a:rPr lang="en-GB" sz="24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voltage side constant as the </a:t>
            </a:r>
            <a:br>
              <a:rPr lang="en-GB" sz="2400" dirty="0">
                <a:effectLst>
                  <a:outerShdw blurRad="38100" dist="38100" dir="2700000" algn="tl">
                    <a:srgbClr val="DDDDDD"/>
                  </a:outerShdw>
                </a:effectLst>
              </a:rPr>
            </a:br>
            <a:r>
              <a:rPr lang="en-GB" sz="24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transmission level voltage changes.</a:t>
            </a:r>
          </a:p>
          <a:p>
            <a:r>
              <a:rPr lang="en-GB" sz="24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The consumers (and the loads) thus </a:t>
            </a:r>
            <a:br>
              <a:rPr lang="en-GB" sz="2400" dirty="0">
                <a:effectLst>
                  <a:outerShdw blurRad="38100" dist="38100" dir="2700000" algn="tl">
                    <a:srgbClr val="DDDDDD"/>
                  </a:outerShdw>
                </a:effectLst>
              </a:rPr>
            </a:br>
            <a:r>
              <a:rPr lang="en-GB" sz="24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see a constant voltage. P&amp;Q thus </a:t>
            </a:r>
            <a:br>
              <a:rPr lang="en-GB" sz="2400" dirty="0">
                <a:effectLst>
                  <a:outerShdw blurRad="38100" dist="38100" dir="2700000" algn="tl">
                    <a:srgbClr val="DDDDDD"/>
                  </a:outerShdw>
                </a:effectLst>
              </a:rPr>
            </a:br>
            <a:r>
              <a:rPr lang="en-GB" sz="24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remain constant.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74826" y="5036376"/>
            <a:ext cx="9578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Note: more sophisticated load models are used in dynamic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C1E4D-158F-CC53-5975-B2E21CFF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2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82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482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2799" grpId="0"/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6048-A0B9-8A4E-ADDC-B55D83DB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PV bus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9971FE4-E491-9D40-93AE-80A2D9D30F5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97601" y="1574801"/>
                <a:ext cx="5529992" cy="46240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ym typeface="Wingdings" pitchFamily="2" charset="2"/>
                  </a:rPr>
                  <a:t>A generator typically:</a:t>
                </a:r>
              </a:p>
              <a:p>
                <a:pPr lvl="1"/>
                <a:r>
                  <a:rPr lang="en-US" sz="2000" dirty="0">
                    <a:sym typeface="Wingdings" pitchFamily="2" charset="2"/>
                  </a:rPr>
                  <a:t>Produces a known amount of active power</a:t>
                </a:r>
              </a:p>
              <a:p>
                <a:pPr lvl="1"/>
                <a:r>
                  <a:rPr lang="en-US" sz="2000" dirty="0">
                    <a:sym typeface="Wingdings" pitchFamily="2" charset="2"/>
                  </a:rPr>
                  <a:t>Maintains the voltage at its terminals constant</a:t>
                </a: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ym typeface="Wingdings" pitchFamily="2" charset="2"/>
                  </a:rPr>
                  <a:t>If there is a generator connected at bus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𝑘</m:t>
                    </m:r>
                  </m:oMath>
                </a14:m>
                <a:r>
                  <a:rPr lang="en-US" sz="2400" dirty="0">
                    <a:sym typeface="Wingdings" pitchFamily="2" charset="2"/>
                  </a:rPr>
                  <a:t>: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ym typeface="Wingdings" pitchFamily="2" charset="2"/>
                  </a:rPr>
                  <a:t>are given and thus known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ym typeface="Wingdings" pitchFamily="2" charset="2"/>
                  </a:rPr>
                  <a:t> are unknown</a:t>
                </a: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9971FE4-E491-9D40-93AE-80A2D9D30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97601" y="1574801"/>
                <a:ext cx="5529992" cy="4624026"/>
              </a:xfrm>
              <a:blipFill>
                <a:blip r:embed="rId2"/>
                <a:stretch>
                  <a:fillRect l="-1835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E595C55-C3B9-4F44-97D1-DC44C2C3BF1E}"/>
              </a:ext>
            </a:extLst>
          </p:cNvPr>
          <p:cNvGrpSpPr/>
          <p:nvPr/>
        </p:nvGrpSpPr>
        <p:grpSpPr>
          <a:xfrm>
            <a:off x="464407" y="2621795"/>
            <a:ext cx="4956461" cy="1941908"/>
            <a:chOff x="502507" y="1502068"/>
            <a:chExt cx="4956461" cy="19419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1693A6-60CF-FC49-9D64-55161DB821E4}"/>
                    </a:ext>
                  </a:extLst>
                </p:cNvPr>
                <p:cNvSpPr txBox="1"/>
                <p:nvPr/>
              </p:nvSpPr>
              <p:spPr>
                <a:xfrm>
                  <a:off x="960738" y="1502068"/>
                  <a:ext cx="4276551" cy="9578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1693A6-60CF-FC49-9D64-55161DB821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738" y="1502068"/>
                  <a:ext cx="4276551" cy="957826"/>
                </a:xfrm>
                <a:prstGeom prst="rect">
                  <a:avLst/>
                </a:prstGeom>
                <a:blipFill>
                  <a:blip r:embed="rId3"/>
                  <a:stretch>
                    <a:fillRect l="-6805" t="-97368" b="-15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5994AD0-9951-F140-8866-B9F2516EC3E4}"/>
                    </a:ext>
                  </a:extLst>
                </p:cNvPr>
                <p:cNvSpPr txBox="1"/>
                <p:nvPr/>
              </p:nvSpPr>
              <p:spPr>
                <a:xfrm>
                  <a:off x="941235" y="2486150"/>
                  <a:ext cx="4517733" cy="9578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5994AD0-9951-F140-8866-B9F2516EC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235" y="2486150"/>
                  <a:ext cx="4517733" cy="957826"/>
                </a:xfrm>
                <a:prstGeom prst="rect">
                  <a:avLst/>
                </a:prstGeom>
                <a:blipFill>
                  <a:blip r:embed="rId4"/>
                  <a:stretch>
                    <a:fillRect l="-5618" t="-98684" b="-15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97A714EB-4522-034B-B1E9-9CCCFC3A131C}"/>
                </a:ext>
              </a:extLst>
            </p:cNvPr>
            <p:cNvSpPr/>
            <p:nvPr/>
          </p:nvSpPr>
          <p:spPr>
            <a:xfrm>
              <a:off x="502507" y="1787709"/>
              <a:ext cx="458231" cy="1396882"/>
            </a:xfrm>
            <a:prstGeom prst="leftBrace">
              <a:avLst>
                <a:gd name="adj1" fmla="val 5147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A8EAE6B-4281-F19B-394B-F5A6D1010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81</a:t>
            </a:fld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FB64A68-6425-9CF2-1A98-249BD6345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/>
              <a:t>© 2024 D. Kirschen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873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81D2-6F9B-F543-AEA6-EE7C3C7ED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bus – A bit of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77FF1-09B9-1C49-8E88-6F9F23BB2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555668"/>
            <a:ext cx="10250243" cy="4633995"/>
          </a:xfrm>
        </p:spPr>
        <p:txBody>
          <a:bodyPr/>
          <a:lstStyle/>
          <a:p>
            <a:r>
              <a:rPr lang="en-US" dirty="0"/>
              <a:t>Under normal conditions, generation must be adjusted to match the load and keep the frequency constant at its nominal value</a:t>
            </a:r>
          </a:p>
          <a:p>
            <a:r>
              <a:rPr lang="en-US" dirty="0"/>
              <a:t>Secondary frequency control distributes these changes among all the generators</a:t>
            </a:r>
          </a:p>
          <a:p>
            <a:r>
              <a:rPr lang="en-US" dirty="0"/>
              <a:t>Before the invention of secondary frequency control, in each region all generators except one operated according to a fixed schedule</a:t>
            </a:r>
          </a:p>
          <a:p>
            <a:r>
              <a:rPr lang="en-US" dirty="0"/>
              <a:t>The remaining generator adjusted its output to keep the frequency constant using primary frequency control</a:t>
            </a:r>
          </a:p>
          <a:p>
            <a:r>
              <a:rPr lang="en-US" dirty="0"/>
              <a:t>In other words, this generator picked up the slack</a:t>
            </a:r>
          </a:p>
          <a:p>
            <a:r>
              <a:rPr lang="en-US" dirty="0"/>
              <a:t>The bus where it was located was the slack bus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89CC40-67ED-4F05-C387-6B5257474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82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FC65E0D-468B-0703-448D-D5FA07455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/>
              <a:t>© 2024 D. Kirschen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2649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81D2-6F9B-F543-AEA6-EE7C3C7ED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 we need a slack bus  for the power flow?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177FF1-09B9-1C49-8E88-6F9F23BB239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1566685"/>
                <a:ext cx="10250243" cy="4633995"/>
              </a:xfrm>
            </p:spPr>
            <p:txBody>
              <a:bodyPr/>
              <a:lstStyle/>
              <a:p>
                <a:r>
                  <a:rPr lang="en-US" dirty="0"/>
                  <a:t>Goal of the power flow:</a:t>
                </a:r>
              </a:p>
              <a:p>
                <a:pPr lvl="1"/>
                <a:r>
                  <a:rPr lang="en-US" dirty="0"/>
                  <a:t>Given the powers injected by the generator and extracted by the loads, calculate the voltages and flows</a:t>
                </a:r>
              </a:p>
              <a:p>
                <a:r>
                  <a:rPr lang="en-US" dirty="0"/>
                  <a:t>Power flow models the steady state and thus assumes that the system is in balance and the frequency constant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𝑙𝑜𝑠𝑠𝑒𝑠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𝑛𝑒𝑡𝑤𝑜𝑟𝑘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177FF1-09B9-1C49-8E88-6F9F23BB2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1566685"/>
                <a:ext cx="10250243" cy="4633995"/>
              </a:xfrm>
              <a:blipFill>
                <a:blip r:embed="rId2"/>
                <a:stretch>
                  <a:fillRect l="-1114" t="-2186" b="-10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2A3CEC7-4C2A-A941-861B-C427C44F9F83}"/>
              </a:ext>
            </a:extLst>
          </p:cNvPr>
          <p:cNvGrpSpPr/>
          <p:nvPr/>
        </p:nvGrpSpPr>
        <p:grpSpPr>
          <a:xfrm>
            <a:off x="2813539" y="4528078"/>
            <a:ext cx="973015" cy="707501"/>
            <a:chOff x="2813539" y="4208585"/>
            <a:chExt cx="973015" cy="707501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44C0D778-C541-8D4A-907B-A52DEEF807FB}"/>
                </a:ext>
              </a:extLst>
            </p:cNvPr>
            <p:cNvSpPr/>
            <p:nvPr/>
          </p:nvSpPr>
          <p:spPr>
            <a:xfrm rot="5400000">
              <a:off x="3141785" y="3880339"/>
              <a:ext cx="316523" cy="973015"/>
            </a:xfrm>
            <a:prstGeom prst="rightBrace">
              <a:avLst>
                <a:gd name="adj1" fmla="val 45370"/>
                <a:gd name="adj2" fmla="val 50000"/>
              </a:avLst>
            </a:pr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381C0C-EFAB-214B-8F16-5E8CC96348F2}"/>
                </a:ext>
              </a:extLst>
            </p:cNvPr>
            <p:cNvSpPr txBox="1"/>
            <p:nvPr/>
          </p:nvSpPr>
          <p:spPr>
            <a:xfrm>
              <a:off x="2872154" y="4546754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Known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211081-492A-3C43-9822-6A0C742C61DE}"/>
              </a:ext>
            </a:extLst>
          </p:cNvPr>
          <p:cNvGrpSpPr/>
          <p:nvPr/>
        </p:nvGrpSpPr>
        <p:grpSpPr>
          <a:xfrm>
            <a:off x="4235755" y="4528078"/>
            <a:ext cx="973015" cy="728675"/>
            <a:chOff x="4235755" y="4208585"/>
            <a:chExt cx="973015" cy="728675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D0892AAB-5240-4546-BF97-37AFD403877C}"/>
                </a:ext>
              </a:extLst>
            </p:cNvPr>
            <p:cNvSpPr/>
            <p:nvPr/>
          </p:nvSpPr>
          <p:spPr>
            <a:xfrm rot="5400000">
              <a:off x="4564001" y="3880339"/>
              <a:ext cx="316523" cy="973015"/>
            </a:xfrm>
            <a:prstGeom prst="rightBrace">
              <a:avLst>
                <a:gd name="adj1" fmla="val 45370"/>
                <a:gd name="adj2" fmla="val 50000"/>
              </a:avLst>
            </a:pr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D99859-A932-F84E-969C-84A5CBDAA6E4}"/>
                </a:ext>
              </a:extLst>
            </p:cNvPr>
            <p:cNvSpPr txBox="1"/>
            <p:nvPr/>
          </p:nvSpPr>
          <p:spPr>
            <a:xfrm>
              <a:off x="4306763" y="4567928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Known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0BB4971-0657-854E-9D20-1EA5FD18591D}"/>
              </a:ext>
            </a:extLst>
          </p:cNvPr>
          <p:cNvGrpSpPr/>
          <p:nvPr/>
        </p:nvGrpSpPr>
        <p:grpSpPr>
          <a:xfrm>
            <a:off x="5478677" y="4528079"/>
            <a:ext cx="4061368" cy="728674"/>
            <a:chOff x="5478677" y="4208586"/>
            <a:chExt cx="4061368" cy="728674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101DAECE-18D3-734E-8894-41242DAFE170}"/>
                </a:ext>
              </a:extLst>
            </p:cNvPr>
            <p:cNvSpPr/>
            <p:nvPr/>
          </p:nvSpPr>
          <p:spPr>
            <a:xfrm rot="5400000">
              <a:off x="7145215" y="2643556"/>
              <a:ext cx="316523" cy="3446584"/>
            </a:xfrm>
            <a:prstGeom prst="rightBrace">
              <a:avLst>
                <a:gd name="adj1" fmla="val 45370"/>
                <a:gd name="adj2" fmla="val 50000"/>
              </a:avLst>
            </a:pr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9A2D10-B6BE-164B-AC8F-D1BDD34FFA3C}"/>
                </a:ext>
              </a:extLst>
            </p:cNvPr>
            <p:cNvSpPr txBox="1"/>
            <p:nvPr/>
          </p:nvSpPr>
          <p:spPr>
            <a:xfrm>
              <a:off x="5478677" y="4567928"/>
              <a:ext cx="4061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Unknown because depends on the flows!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05ED30-441C-3547-9468-F03D76EACDC1}"/>
              </a:ext>
            </a:extLst>
          </p:cNvPr>
          <p:cNvGrpSpPr/>
          <p:nvPr/>
        </p:nvGrpSpPr>
        <p:grpSpPr>
          <a:xfrm>
            <a:off x="2884488" y="5312541"/>
            <a:ext cx="6550135" cy="794226"/>
            <a:chOff x="5580185" y="4208586"/>
            <a:chExt cx="3446584" cy="794226"/>
          </a:xfrm>
        </p:grpSpPr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EB061603-E147-E346-9B72-6E97D770D987}"/>
                </a:ext>
              </a:extLst>
            </p:cNvPr>
            <p:cNvSpPr/>
            <p:nvPr/>
          </p:nvSpPr>
          <p:spPr>
            <a:xfrm rot="5400000">
              <a:off x="7145215" y="2643556"/>
              <a:ext cx="316523" cy="3446584"/>
            </a:xfrm>
            <a:prstGeom prst="rightBrace">
              <a:avLst>
                <a:gd name="adj1" fmla="val 45370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ABDC4A-8416-EF47-A034-1AA995EBD326}"/>
                </a:ext>
              </a:extLst>
            </p:cNvPr>
            <p:cNvSpPr txBox="1"/>
            <p:nvPr/>
          </p:nvSpPr>
          <p:spPr>
            <a:xfrm>
              <a:off x="6816942" y="4633480"/>
              <a:ext cx="933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CONTRADICTION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01B4A1-3F16-E448-9D27-0161DE24A8C8}"/>
              </a:ext>
            </a:extLst>
          </p:cNvPr>
          <p:cNvGrpSpPr/>
          <p:nvPr/>
        </p:nvGrpSpPr>
        <p:grpSpPr>
          <a:xfrm>
            <a:off x="3399692" y="6076254"/>
            <a:ext cx="5414999" cy="400110"/>
            <a:chOff x="3399692" y="6021169"/>
            <a:chExt cx="5414999" cy="400110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9A5EA3E7-0F44-A14F-98DD-CD41CCA2DF82}"/>
                </a:ext>
              </a:extLst>
            </p:cNvPr>
            <p:cNvSpPr/>
            <p:nvPr/>
          </p:nvSpPr>
          <p:spPr>
            <a:xfrm>
              <a:off x="3399692" y="6037385"/>
              <a:ext cx="1113693" cy="35169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C8BDE0-C6DC-F44D-9BC6-DB03A38C530C}"/>
                </a:ext>
              </a:extLst>
            </p:cNvPr>
            <p:cNvSpPr txBox="1"/>
            <p:nvPr/>
          </p:nvSpPr>
          <p:spPr>
            <a:xfrm>
              <a:off x="4513385" y="6021169"/>
              <a:ext cx="43013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Need to provide some slack generation</a:t>
              </a:r>
              <a:r>
                <a:rPr lang="en-US" dirty="0"/>
                <a:t> </a:t>
              </a:r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A0FB9A0-E7FC-37AD-A101-E36A9FCA7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83</a:t>
            </a:fld>
            <a:endParaRPr lang="en-US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201390B1-8061-63E8-611A-D495C12D3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/>
              <a:t>© 2024 D. Kirschen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0855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6048-A0B9-8A4E-ADDC-B55D83DB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bus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9971FE4-E491-9D40-93AE-80A2D9D30F5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97601" y="1574801"/>
                <a:ext cx="5529992" cy="462402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sym typeface="Wingdings" pitchFamily="2" charset="2"/>
                  </a:rPr>
                  <a:t>Choose a generator bus as the slack bus</a:t>
                </a:r>
              </a:p>
              <a:p>
                <a:r>
                  <a:rPr lang="en-US" sz="2400" dirty="0"/>
                  <a:t>Leave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sym typeface="Wingdings" pitchFamily="2" charset="2"/>
                  </a:rPr>
                  <a:t> unspecified</a:t>
                </a:r>
              </a:p>
              <a:p>
                <a:r>
                  <a:rPr lang="en-US" sz="2400" dirty="0">
                    <a:sym typeface="Wingdings" pitchFamily="2" charset="2"/>
                  </a:rPr>
                  <a:t>Since this is a generator bus, specify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Leave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sym typeface="Wingdings" pitchFamily="2" charset="2"/>
                  </a:rPr>
                  <a:t> unspecified</a:t>
                </a:r>
              </a:p>
              <a:p>
                <a:r>
                  <a:rPr lang="en-US" sz="2400" dirty="0">
                    <a:sym typeface="Wingdings" pitchFamily="2" charset="2"/>
                  </a:rPr>
                  <a:t>Need one more specified variable</a:t>
                </a:r>
              </a:p>
              <a:p>
                <a:r>
                  <a:rPr lang="en-US" sz="2400" dirty="0">
                    <a:sym typeface="Wingdings" pitchFamily="2" charset="2"/>
                  </a:rPr>
                  <a:t>Need a reference for the angles</a:t>
                </a:r>
              </a:p>
              <a:p>
                <a:r>
                  <a:rPr lang="en-US" sz="2400" dirty="0">
                    <a:ea typeface="Cambria Math" panose="02040503050406030204" pitchFamily="18" charset="0"/>
                    <a:sym typeface="Wingdings" pitchFamily="2" charset="2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=0°</m:t>
                    </m:r>
                  </m:oMath>
                </a14:m>
                <a:r>
                  <a:rPr lang="en-US" sz="2400" dirty="0"/>
                  <a:t> at the slack bus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9971FE4-E491-9D40-93AE-80A2D9D30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97601" y="1574801"/>
                <a:ext cx="5529992" cy="4624026"/>
              </a:xfrm>
              <a:blipFill>
                <a:blip r:embed="rId2"/>
                <a:stretch>
                  <a:fillRect l="-1606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E595C55-C3B9-4F44-97D1-DC44C2C3BF1E}"/>
              </a:ext>
            </a:extLst>
          </p:cNvPr>
          <p:cNvGrpSpPr/>
          <p:nvPr/>
        </p:nvGrpSpPr>
        <p:grpSpPr>
          <a:xfrm>
            <a:off x="464407" y="2621795"/>
            <a:ext cx="4956461" cy="1941908"/>
            <a:chOff x="502507" y="1502068"/>
            <a:chExt cx="4956461" cy="19419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1693A6-60CF-FC49-9D64-55161DB821E4}"/>
                    </a:ext>
                  </a:extLst>
                </p:cNvPr>
                <p:cNvSpPr txBox="1"/>
                <p:nvPr/>
              </p:nvSpPr>
              <p:spPr>
                <a:xfrm>
                  <a:off x="960738" y="1502068"/>
                  <a:ext cx="4276551" cy="9578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1693A6-60CF-FC49-9D64-55161DB821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738" y="1502068"/>
                  <a:ext cx="4276551" cy="957826"/>
                </a:xfrm>
                <a:prstGeom prst="rect">
                  <a:avLst/>
                </a:prstGeom>
                <a:blipFill>
                  <a:blip r:embed="rId3"/>
                  <a:stretch>
                    <a:fillRect l="-6805" t="-97368" b="-15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5994AD0-9951-F140-8866-B9F2516EC3E4}"/>
                    </a:ext>
                  </a:extLst>
                </p:cNvPr>
                <p:cNvSpPr txBox="1"/>
                <p:nvPr/>
              </p:nvSpPr>
              <p:spPr>
                <a:xfrm>
                  <a:off x="941235" y="2486150"/>
                  <a:ext cx="4517733" cy="9578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5994AD0-9951-F140-8866-B9F2516EC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235" y="2486150"/>
                  <a:ext cx="4517733" cy="957826"/>
                </a:xfrm>
                <a:prstGeom prst="rect">
                  <a:avLst/>
                </a:prstGeom>
                <a:blipFill>
                  <a:blip r:embed="rId4"/>
                  <a:stretch>
                    <a:fillRect l="-5618" t="-98684" b="-15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97A714EB-4522-034B-B1E9-9CCCFC3A131C}"/>
                </a:ext>
              </a:extLst>
            </p:cNvPr>
            <p:cNvSpPr/>
            <p:nvPr/>
          </p:nvSpPr>
          <p:spPr>
            <a:xfrm>
              <a:off x="502507" y="1787709"/>
              <a:ext cx="458231" cy="1396882"/>
            </a:xfrm>
            <a:prstGeom prst="leftBrace">
              <a:avLst>
                <a:gd name="adj1" fmla="val 5147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440112-3107-0BC9-F61D-A70780D7B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84</a:t>
            </a:fld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60A00E22-1233-A707-4341-AC1BB68A6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/>
              <a:t>© 2024 D. Kirschen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6561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Numbers of equations and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3827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GB" dirty="0"/>
                  <a:t>N buses 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dirty="0"/>
                  <a:t>2 N equations (2 at each bus)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dirty="0"/>
                  <a:t>4 N variables 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at each bus)</a:t>
                </a:r>
              </a:p>
              <a:p>
                <a:pPr>
                  <a:lnSpc>
                    <a:spcPct val="90000"/>
                  </a:lnSpc>
                </a:pPr>
                <a:endParaRPr lang="en-GB" dirty="0"/>
              </a:p>
              <a:p>
                <a:r>
                  <a:rPr lang="en-GB" dirty="0"/>
                  <a:t>2N known variables (2 at each bus):</a:t>
                </a:r>
                <a:endParaRPr lang="en-GB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at PQ buses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at PV buses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at the slack bus</a:t>
                </a:r>
              </a:p>
              <a:p>
                <a:r>
                  <a:rPr lang="en-GB" dirty="0"/>
                  <a:t>2N unknown variables (2 at each bus):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at PQ buses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at PV buses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at the slack bus</a:t>
                </a:r>
              </a:p>
              <a:p>
                <a:pPr>
                  <a:lnSpc>
                    <a:spcPct val="90000"/>
                  </a:lnSpc>
                </a:pPr>
                <a:endParaRPr lang="en-GB" sz="2000" dirty="0"/>
              </a:p>
            </p:txBody>
          </p:sp>
        </mc:Choice>
        <mc:Fallback xmlns="">
          <p:sp>
            <p:nvSpPr>
              <p:cNvPr id="33382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014" b="-2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26FCA9-EAE6-220C-0881-6A16B4F3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85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827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cs typeface="Arial" panose="020B0604020202020204" pitchFamily="34" charset="0"/>
              </a:rPr>
              <a:t>Example</a:t>
            </a:r>
          </a:p>
        </p:txBody>
      </p:sp>
      <p:sp>
        <p:nvSpPr>
          <p:cNvPr id="268325" name="Rectangle 37"/>
          <p:cNvSpPr>
            <a:spLocks noGrp="1" noChangeArrowheads="1"/>
          </p:cNvSpPr>
          <p:nvPr>
            <p:ph idx="1"/>
          </p:nvPr>
        </p:nvSpPr>
        <p:spPr>
          <a:xfrm>
            <a:off x="2371417" y="5487039"/>
            <a:ext cx="8305800" cy="1066800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cs typeface="Arial" panose="020B0604020202020204" pitchFamily="34" charset="0"/>
              </a:rPr>
              <a:t>Write the power flow equations for this system</a:t>
            </a:r>
            <a:endParaRPr lang="en-GB" dirty="0"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865851-83BA-254F-8774-CF18978CD197}"/>
              </a:ext>
            </a:extLst>
          </p:cNvPr>
          <p:cNvGrpSpPr/>
          <p:nvPr/>
        </p:nvGrpSpPr>
        <p:grpSpPr>
          <a:xfrm>
            <a:off x="2422701" y="1524000"/>
            <a:ext cx="7028031" cy="3563057"/>
            <a:chOff x="2422701" y="1524000"/>
            <a:chExt cx="7028031" cy="3563057"/>
          </a:xfrm>
        </p:grpSpPr>
        <p:sp>
          <p:nvSpPr>
            <p:cNvPr id="268295" name="Line 7"/>
            <p:cNvSpPr>
              <a:spLocks noChangeShapeType="1"/>
            </p:cNvSpPr>
            <p:nvPr/>
          </p:nvSpPr>
          <p:spPr bwMode="auto">
            <a:xfrm>
              <a:off x="3205164" y="2324100"/>
              <a:ext cx="609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268296" name="Line 8"/>
            <p:cNvSpPr>
              <a:spLocks noChangeShapeType="1"/>
            </p:cNvSpPr>
            <p:nvPr/>
          </p:nvSpPr>
          <p:spPr bwMode="auto">
            <a:xfrm>
              <a:off x="3814764" y="1998663"/>
              <a:ext cx="0" cy="66833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268301" name="Line 13"/>
            <p:cNvSpPr>
              <a:spLocks noChangeShapeType="1"/>
            </p:cNvSpPr>
            <p:nvPr/>
          </p:nvSpPr>
          <p:spPr bwMode="auto">
            <a:xfrm flipV="1">
              <a:off x="6445251" y="3840163"/>
              <a:ext cx="0" cy="5794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268306" name="Line 18"/>
            <p:cNvSpPr>
              <a:spLocks noChangeShapeType="1"/>
            </p:cNvSpPr>
            <p:nvPr/>
          </p:nvSpPr>
          <p:spPr bwMode="auto">
            <a:xfrm>
              <a:off x="3852864" y="2192338"/>
              <a:ext cx="49879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268307" name="Line 19"/>
            <p:cNvSpPr>
              <a:spLocks noChangeShapeType="1"/>
            </p:cNvSpPr>
            <p:nvPr/>
          </p:nvSpPr>
          <p:spPr bwMode="auto">
            <a:xfrm>
              <a:off x="9450731" y="2317661"/>
              <a:ext cx="1" cy="6384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268310" name="Rectangle 22"/>
            <p:cNvSpPr>
              <a:spLocks noChangeArrowheads="1"/>
            </p:cNvSpPr>
            <p:nvPr/>
          </p:nvSpPr>
          <p:spPr bwMode="auto">
            <a:xfrm>
              <a:off x="6100764" y="1676400"/>
              <a:ext cx="567464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GB" sz="2000" dirty="0">
                  <a:cs typeface="Arial" panose="020B0604020202020204" pitchFamily="34" charset="0"/>
                </a:rPr>
                <a:t>j0.1</a:t>
              </a:r>
            </a:p>
          </p:txBody>
        </p:sp>
        <p:sp>
          <p:nvSpPr>
            <p:cNvPr id="268312" name="Rectangle 24"/>
            <p:cNvSpPr>
              <a:spLocks noChangeArrowheads="1"/>
            </p:cNvSpPr>
            <p:nvPr/>
          </p:nvSpPr>
          <p:spPr bwMode="auto">
            <a:xfrm>
              <a:off x="4576764" y="2971800"/>
              <a:ext cx="567464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GB" sz="2000">
                  <a:cs typeface="Arial" panose="020B0604020202020204" pitchFamily="34" charset="0"/>
                </a:rPr>
                <a:t>j0.2</a:t>
              </a:r>
            </a:p>
          </p:txBody>
        </p:sp>
        <p:sp>
          <p:nvSpPr>
            <p:cNvPr id="268313" name="Rectangle 25"/>
            <p:cNvSpPr>
              <a:spLocks noChangeArrowheads="1"/>
            </p:cNvSpPr>
            <p:nvPr/>
          </p:nvSpPr>
          <p:spPr bwMode="auto">
            <a:xfrm>
              <a:off x="7548564" y="3048000"/>
              <a:ext cx="6973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GB" sz="2000">
                  <a:cs typeface="Arial" panose="020B0604020202020204" pitchFamily="34" charset="0"/>
                </a:rPr>
                <a:t>j0.25</a:t>
              </a:r>
            </a:p>
          </p:txBody>
        </p:sp>
        <p:sp>
          <p:nvSpPr>
            <p:cNvPr id="268316" name="Rectangle 28"/>
            <p:cNvSpPr>
              <a:spLocks noChangeArrowheads="1"/>
            </p:cNvSpPr>
            <p:nvPr/>
          </p:nvSpPr>
          <p:spPr bwMode="auto">
            <a:xfrm>
              <a:off x="3662364" y="1524000"/>
              <a:ext cx="312587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GB" sz="2000"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68317" name="Rectangle 29"/>
            <p:cNvSpPr>
              <a:spLocks noChangeArrowheads="1"/>
            </p:cNvSpPr>
            <p:nvPr/>
          </p:nvSpPr>
          <p:spPr bwMode="auto">
            <a:xfrm>
              <a:off x="8691564" y="1524000"/>
              <a:ext cx="312587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GB" sz="2000"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68318" name="Rectangle 30"/>
            <p:cNvSpPr>
              <a:spLocks noChangeArrowheads="1"/>
            </p:cNvSpPr>
            <p:nvPr/>
          </p:nvSpPr>
          <p:spPr bwMode="auto">
            <a:xfrm>
              <a:off x="5643564" y="3657600"/>
              <a:ext cx="312587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GB" sz="2000"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68320" name="Freeform 32"/>
            <p:cNvSpPr>
              <a:spLocks/>
            </p:cNvSpPr>
            <p:nvPr/>
          </p:nvSpPr>
          <p:spPr bwMode="auto">
            <a:xfrm>
              <a:off x="3814764" y="2514600"/>
              <a:ext cx="2362200" cy="1295400"/>
            </a:xfrm>
            <a:custGeom>
              <a:avLst/>
              <a:gdLst>
                <a:gd name="T0" fmla="*/ 0 w 1488"/>
                <a:gd name="T1" fmla="*/ 0 h 816"/>
                <a:gd name="T2" fmla="*/ 288 w 1488"/>
                <a:gd name="T3" fmla="*/ 0 h 816"/>
                <a:gd name="T4" fmla="*/ 1488 w 1488"/>
                <a:gd name="T5" fmla="*/ 693 h 816"/>
                <a:gd name="T6" fmla="*/ 1488 w 1488"/>
                <a:gd name="T7" fmla="*/ 816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8" h="816">
                  <a:moveTo>
                    <a:pt x="0" y="0"/>
                  </a:moveTo>
                  <a:lnTo>
                    <a:pt x="288" y="0"/>
                  </a:lnTo>
                  <a:lnTo>
                    <a:pt x="1488" y="693"/>
                  </a:lnTo>
                  <a:lnTo>
                    <a:pt x="1488" y="816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268321" name="Freeform 33"/>
            <p:cNvSpPr>
              <a:spLocks/>
            </p:cNvSpPr>
            <p:nvPr/>
          </p:nvSpPr>
          <p:spPr bwMode="auto">
            <a:xfrm>
              <a:off x="6634164" y="2525713"/>
              <a:ext cx="2209800" cy="1284288"/>
            </a:xfrm>
            <a:custGeom>
              <a:avLst/>
              <a:gdLst>
                <a:gd name="T0" fmla="*/ 0 w 1392"/>
                <a:gd name="T1" fmla="*/ 809 h 809"/>
                <a:gd name="T2" fmla="*/ 0 w 1392"/>
                <a:gd name="T3" fmla="*/ 665 h 809"/>
                <a:gd name="T4" fmla="*/ 1152 w 1392"/>
                <a:gd name="T5" fmla="*/ 0 h 809"/>
                <a:gd name="T6" fmla="*/ 1392 w 1392"/>
                <a:gd name="T7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809">
                  <a:moveTo>
                    <a:pt x="0" y="809"/>
                  </a:moveTo>
                  <a:lnTo>
                    <a:pt x="0" y="665"/>
                  </a:lnTo>
                  <a:lnTo>
                    <a:pt x="1152" y="0"/>
                  </a:lnTo>
                  <a:lnTo>
                    <a:pt x="1392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630AFFB-7AA4-1343-B714-6F898F13997A}"/>
                </a:ext>
              </a:extLst>
            </p:cNvPr>
            <p:cNvGrpSpPr/>
            <p:nvPr/>
          </p:nvGrpSpPr>
          <p:grpSpPr>
            <a:xfrm>
              <a:off x="2422701" y="1944321"/>
              <a:ext cx="779288" cy="779288"/>
              <a:chOff x="3135439" y="4979743"/>
              <a:chExt cx="419418" cy="419418"/>
            </a:xfrm>
          </p:grpSpPr>
          <p:sp>
            <p:nvSpPr>
              <p:cNvPr id="25" name="Oval 5">
                <a:extLst>
                  <a:ext uri="{FF2B5EF4-FFF2-40B4-BE49-F238E27FC236}">
                    <a16:creationId xmlns:a16="http://schemas.microsoft.com/office/drawing/2014/main" id="{20FFFA2C-A905-9744-8DD5-80A635FA9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439" y="4979743"/>
                <a:ext cx="419418" cy="4194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Arc 8">
                <a:extLst>
                  <a:ext uri="{FF2B5EF4-FFF2-40B4-BE49-F238E27FC236}">
                    <a16:creationId xmlns:a16="http://schemas.microsoft.com/office/drawing/2014/main" id="{AB102CE5-4F08-7045-93CF-9492A16D9A9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344751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Arc 9">
                <a:extLst>
                  <a:ext uri="{FF2B5EF4-FFF2-40B4-BE49-F238E27FC236}">
                    <a16:creationId xmlns:a16="http://schemas.microsoft.com/office/drawing/2014/main" id="{2BD26668-00D8-4847-86BA-7FD97E3A91A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432075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Arc 11">
                <a:extLst>
                  <a:ext uri="{FF2B5EF4-FFF2-40B4-BE49-F238E27FC236}">
                    <a16:creationId xmlns:a16="http://schemas.microsoft.com/office/drawing/2014/main" id="{BDF6DC8B-1403-7C49-B5A7-B1E3DB470F8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72417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Arc 12">
                <a:extLst>
                  <a:ext uri="{FF2B5EF4-FFF2-40B4-BE49-F238E27FC236}">
                    <a16:creationId xmlns:a16="http://schemas.microsoft.com/office/drawing/2014/main" id="{8D67F9E8-C3D6-A246-9E47-4A6382401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741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0581CDB-932B-E243-8021-B8372E718DCD}"/>
                </a:ext>
              </a:extLst>
            </p:cNvPr>
            <p:cNvGrpSpPr/>
            <p:nvPr/>
          </p:nvGrpSpPr>
          <p:grpSpPr>
            <a:xfrm>
              <a:off x="6054286" y="4307769"/>
              <a:ext cx="779288" cy="779288"/>
              <a:chOff x="3135439" y="4979743"/>
              <a:chExt cx="419418" cy="419418"/>
            </a:xfrm>
          </p:grpSpPr>
          <p:sp>
            <p:nvSpPr>
              <p:cNvPr id="31" name="Oval 5">
                <a:extLst>
                  <a:ext uri="{FF2B5EF4-FFF2-40B4-BE49-F238E27FC236}">
                    <a16:creationId xmlns:a16="http://schemas.microsoft.com/office/drawing/2014/main" id="{477AA5B2-73D0-EF40-BA56-87E067CDD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439" y="4979743"/>
                <a:ext cx="419418" cy="4194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Arc 8">
                <a:extLst>
                  <a:ext uri="{FF2B5EF4-FFF2-40B4-BE49-F238E27FC236}">
                    <a16:creationId xmlns:a16="http://schemas.microsoft.com/office/drawing/2014/main" id="{33A159CB-6709-D542-9C63-F46CBA482BC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344751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Arc 9">
                <a:extLst>
                  <a:ext uri="{FF2B5EF4-FFF2-40B4-BE49-F238E27FC236}">
                    <a16:creationId xmlns:a16="http://schemas.microsoft.com/office/drawing/2014/main" id="{0D4BBDD3-20CD-1641-B7D1-C91A5F1088E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432075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Arc 11">
                <a:extLst>
                  <a:ext uri="{FF2B5EF4-FFF2-40B4-BE49-F238E27FC236}">
                    <a16:creationId xmlns:a16="http://schemas.microsoft.com/office/drawing/2014/main" id="{81992BC8-D716-0C4A-A45C-209B5456FD8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72417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Arc 12">
                <a:extLst>
                  <a:ext uri="{FF2B5EF4-FFF2-40B4-BE49-F238E27FC236}">
                    <a16:creationId xmlns:a16="http://schemas.microsoft.com/office/drawing/2014/main" id="{41C03113-D4BE-3E4E-BA2C-0E85521E5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741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" name="Line 8">
              <a:extLst>
                <a:ext uri="{FF2B5EF4-FFF2-40B4-BE49-F238E27FC236}">
                  <a16:creationId xmlns:a16="http://schemas.microsoft.com/office/drawing/2014/main" id="{6B99E0DB-6110-5242-A48A-22450E508C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51903" y="1998663"/>
              <a:ext cx="0" cy="66833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7" name="Line 8">
              <a:extLst>
                <a:ext uri="{FF2B5EF4-FFF2-40B4-BE49-F238E27FC236}">
                  <a16:creationId xmlns:a16="http://schemas.microsoft.com/office/drawing/2014/main" id="{B3AF5DBD-498E-4A48-B829-6660DB82BF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25661" y="3825324"/>
              <a:ext cx="74929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  <p:sp>
          <p:nvSpPr>
            <p:cNvPr id="38" name="Line 7">
              <a:extLst>
                <a:ext uri="{FF2B5EF4-FFF2-40B4-BE49-F238E27FC236}">
                  <a16:creationId xmlns:a16="http://schemas.microsoft.com/office/drawing/2014/main" id="{C75F70F8-35C4-F444-B8E0-7C7E6ED7DE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40789" y="2324100"/>
              <a:ext cx="609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cs typeface="Arial" panose="020B0604020202020204" pitchFamily="34" charset="0"/>
              </a:endParaRPr>
            </a:p>
          </p:txBody>
        </p:sp>
      </p:grpSp>
      <p:sp>
        <p:nvSpPr>
          <p:cNvPr id="40" name="Text Box 25">
            <a:extLst>
              <a:ext uri="{FF2B5EF4-FFF2-40B4-BE49-F238E27FC236}">
                <a16:creationId xmlns:a16="http://schemas.microsoft.com/office/drawing/2014/main" id="{824D5B47-F535-6248-A23F-882DC985E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2934" y="3360003"/>
            <a:ext cx="329789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 dirty="0">
                <a:cs typeface="Arial" panose="020B0604020202020204" pitchFamily="34" charset="0"/>
              </a:rPr>
              <a:t>Figure shows the branch </a:t>
            </a:r>
          </a:p>
          <a:p>
            <a:r>
              <a:rPr lang="en-GB" sz="2400" dirty="0">
                <a:solidFill>
                  <a:schemeClr val="hlink"/>
                </a:solidFill>
                <a:cs typeface="Arial" panose="020B0604020202020204" pitchFamily="34" charset="0"/>
              </a:rPr>
              <a:t>impedances in per unit</a:t>
            </a:r>
            <a:endParaRPr lang="en-GB" sz="24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0948E-030C-B202-8256-A0CC7E2C6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86</a:t>
            </a:fld>
            <a:endParaRPr 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+mn-lt"/>
              </a:rPr>
              <a:t>Y matrix</a:t>
            </a:r>
          </a:p>
        </p:txBody>
      </p:sp>
      <p:graphicFrame>
        <p:nvGraphicFramePr>
          <p:cNvPr id="269336" name="Object 24">
            <a:hlinkClick r:id="" action="ppaction://ole?verb=0"/>
          </p:cNvPr>
          <p:cNvGraphicFramePr>
            <a:graphicFrameLocks/>
          </p:cNvGraphicFramePr>
          <p:nvPr/>
        </p:nvGraphicFramePr>
        <p:xfrm>
          <a:off x="1828800" y="4800601"/>
          <a:ext cx="4876800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20900" imgH="660400" progId="Equation.3">
                  <p:embed/>
                </p:oleObj>
              </mc:Choice>
              <mc:Fallback>
                <p:oleObj name="Equation" r:id="rId2" imgW="2120900" imgH="660400" progId="Equation.3">
                  <p:embed/>
                  <p:pic>
                    <p:nvPicPr>
                      <p:cNvPr id="269336" name="Object 24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800601"/>
                        <a:ext cx="4876800" cy="151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9337" name="Text Box 25"/>
          <p:cNvSpPr txBox="1">
            <a:spLocks noChangeArrowheads="1"/>
          </p:cNvSpPr>
          <p:nvPr/>
        </p:nvSpPr>
        <p:spPr bwMode="auto">
          <a:xfrm>
            <a:off x="992787" y="3335629"/>
            <a:ext cx="43461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 dirty="0"/>
              <a:t>Figure shows branch </a:t>
            </a:r>
            <a:r>
              <a:rPr lang="en-GB" sz="2400" dirty="0">
                <a:solidFill>
                  <a:schemeClr val="hlink"/>
                </a:solidFill>
              </a:rPr>
              <a:t>admittances</a:t>
            </a:r>
            <a:endParaRPr lang="en-GB" sz="24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E534D28-5CD3-C447-BF40-8536135EA5E9}"/>
              </a:ext>
            </a:extLst>
          </p:cNvPr>
          <p:cNvGrpSpPr/>
          <p:nvPr/>
        </p:nvGrpSpPr>
        <p:grpSpPr>
          <a:xfrm>
            <a:off x="3454329" y="1371601"/>
            <a:ext cx="7028031" cy="3563057"/>
            <a:chOff x="2422701" y="1524000"/>
            <a:chExt cx="7028031" cy="3563057"/>
          </a:xfrm>
        </p:grpSpPr>
        <p:sp>
          <p:nvSpPr>
            <p:cNvPr id="26" name="Line 7">
              <a:extLst>
                <a:ext uri="{FF2B5EF4-FFF2-40B4-BE49-F238E27FC236}">
                  <a16:creationId xmlns:a16="http://schemas.microsoft.com/office/drawing/2014/main" id="{FD471AB3-C2AA-EC4D-973B-27D1B83DDC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5164" y="2324100"/>
              <a:ext cx="609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8">
              <a:extLst>
                <a:ext uri="{FF2B5EF4-FFF2-40B4-BE49-F238E27FC236}">
                  <a16:creationId xmlns:a16="http://schemas.microsoft.com/office/drawing/2014/main" id="{6EFCE141-33BC-9746-BDB9-813437F191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4764" y="1998663"/>
              <a:ext cx="0" cy="66833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13">
              <a:extLst>
                <a:ext uri="{FF2B5EF4-FFF2-40B4-BE49-F238E27FC236}">
                  <a16:creationId xmlns:a16="http://schemas.microsoft.com/office/drawing/2014/main" id="{12D52BCE-A037-2740-8C0E-4D31C79F91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45251" y="3840163"/>
              <a:ext cx="0" cy="5794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18">
              <a:extLst>
                <a:ext uri="{FF2B5EF4-FFF2-40B4-BE49-F238E27FC236}">
                  <a16:creationId xmlns:a16="http://schemas.microsoft.com/office/drawing/2014/main" id="{4B7FF28E-3E5D-5746-B7E2-FE156EFF2E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2864" y="2192338"/>
              <a:ext cx="49879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19">
              <a:extLst>
                <a:ext uri="{FF2B5EF4-FFF2-40B4-BE49-F238E27FC236}">
                  <a16:creationId xmlns:a16="http://schemas.microsoft.com/office/drawing/2014/main" id="{0852B7DC-FD5C-4E43-82EC-47D5EC24E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50731" y="2317661"/>
              <a:ext cx="1" cy="6384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id="{114CD937-BFCE-E346-AEC0-57B7BFAC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0764" y="1676400"/>
              <a:ext cx="583494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GB" sz="2000" dirty="0"/>
                <a:t>-j10</a:t>
              </a:r>
            </a:p>
          </p:txBody>
        </p:sp>
        <p:sp>
          <p:nvSpPr>
            <p:cNvPr id="32" name="Rectangle 24">
              <a:extLst>
                <a:ext uri="{FF2B5EF4-FFF2-40B4-BE49-F238E27FC236}">
                  <a16:creationId xmlns:a16="http://schemas.microsoft.com/office/drawing/2014/main" id="{1DFC5417-1A35-9247-9C81-0E5391438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4" y="2971800"/>
              <a:ext cx="455254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GB" sz="2000" dirty="0"/>
                <a:t>-j5</a:t>
              </a:r>
            </a:p>
          </p:txBody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3E756B9C-A1FB-8C40-9180-EBBB4A130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8564" y="3048000"/>
              <a:ext cx="455254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GB" sz="2000" dirty="0"/>
                <a:t>-j4</a:t>
              </a:r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CF1DBFF3-1BD9-1147-971C-EB1E61B60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2364" y="1524000"/>
              <a:ext cx="311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GB" sz="2000"/>
                <a:t>1</a:t>
              </a:r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4DC761F0-0A62-4742-9F87-F80626ED3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1564" y="1524000"/>
              <a:ext cx="311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GB" sz="2000"/>
                <a:t>2</a:t>
              </a:r>
            </a:p>
          </p:txBody>
        </p:sp>
        <p:sp>
          <p:nvSpPr>
            <p:cNvPr id="36" name="Rectangle 30">
              <a:extLst>
                <a:ext uri="{FF2B5EF4-FFF2-40B4-BE49-F238E27FC236}">
                  <a16:creationId xmlns:a16="http://schemas.microsoft.com/office/drawing/2014/main" id="{FC30D237-8455-974F-AB28-3D2AD51B6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3564" y="3657600"/>
              <a:ext cx="311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GB" sz="2000"/>
                <a:t>3</a:t>
              </a:r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810A88E5-EC88-8542-9427-DBD92D427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764" y="2514600"/>
              <a:ext cx="2362200" cy="1295400"/>
            </a:xfrm>
            <a:custGeom>
              <a:avLst/>
              <a:gdLst>
                <a:gd name="T0" fmla="*/ 0 w 1488"/>
                <a:gd name="T1" fmla="*/ 0 h 816"/>
                <a:gd name="T2" fmla="*/ 288 w 1488"/>
                <a:gd name="T3" fmla="*/ 0 h 816"/>
                <a:gd name="T4" fmla="*/ 1488 w 1488"/>
                <a:gd name="T5" fmla="*/ 693 h 816"/>
                <a:gd name="T6" fmla="*/ 1488 w 1488"/>
                <a:gd name="T7" fmla="*/ 816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8" h="816">
                  <a:moveTo>
                    <a:pt x="0" y="0"/>
                  </a:moveTo>
                  <a:lnTo>
                    <a:pt x="288" y="0"/>
                  </a:lnTo>
                  <a:lnTo>
                    <a:pt x="1488" y="693"/>
                  </a:lnTo>
                  <a:lnTo>
                    <a:pt x="1488" y="816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4814442D-45D1-714C-A0CB-0D50FC57A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4" y="2525713"/>
              <a:ext cx="2209800" cy="1284288"/>
            </a:xfrm>
            <a:custGeom>
              <a:avLst/>
              <a:gdLst>
                <a:gd name="T0" fmla="*/ 0 w 1392"/>
                <a:gd name="T1" fmla="*/ 809 h 809"/>
                <a:gd name="T2" fmla="*/ 0 w 1392"/>
                <a:gd name="T3" fmla="*/ 665 h 809"/>
                <a:gd name="T4" fmla="*/ 1152 w 1392"/>
                <a:gd name="T5" fmla="*/ 0 h 809"/>
                <a:gd name="T6" fmla="*/ 1392 w 1392"/>
                <a:gd name="T7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809">
                  <a:moveTo>
                    <a:pt x="0" y="809"/>
                  </a:moveTo>
                  <a:lnTo>
                    <a:pt x="0" y="665"/>
                  </a:lnTo>
                  <a:lnTo>
                    <a:pt x="1152" y="0"/>
                  </a:lnTo>
                  <a:lnTo>
                    <a:pt x="1392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E826A04-761A-1B4C-A3CA-B9C22C3F7BC0}"/>
                </a:ext>
              </a:extLst>
            </p:cNvPr>
            <p:cNvGrpSpPr/>
            <p:nvPr/>
          </p:nvGrpSpPr>
          <p:grpSpPr>
            <a:xfrm>
              <a:off x="2422701" y="1944321"/>
              <a:ext cx="779288" cy="779288"/>
              <a:chOff x="3135439" y="4979743"/>
              <a:chExt cx="419418" cy="419418"/>
            </a:xfrm>
          </p:grpSpPr>
          <p:sp>
            <p:nvSpPr>
              <p:cNvPr id="49" name="Oval 5">
                <a:extLst>
                  <a:ext uri="{FF2B5EF4-FFF2-40B4-BE49-F238E27FC236}">
                    <a16:creationId xmlns:a16="http://schemas.microsoft.com/office/drawing/2014/main" id="{A528446A-F2C6-A24D-AEEE-66D83CD1AC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439" y="4979743"/>
                <a:ext cx="419418" cy="4194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  <p:sp>
            <p:nvSpPr>
              <p:cNvPr id="50" name="Arc 8">
                <a:extLst>
                  <a:ext uri="{FF2B5EF4-FFF2-40B4-BE49-F238E27FC236}">
                    <a16:creationId xmlns:a16="http://schemas.microsoft.com/office/drawing/2014/main" id="{DB0DB93B-B653-1A43-B601-F464A905DF6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344751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  <p:sp>
            <p:nvSpPr>
              <p:cNvPr id="51" name="Arc 9">
                <a:extLst>
                  <a:ext uri="{FF2B5EF4-FFF2-40B4-BE49-F238E27FC236}">
                    <a16:creationId xmlns:a16="http://schemas.microsoft.com/office/drawing/2014/main" id="{160DEC6D-E49D-6344-9E3A-87E2D51FFAC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432075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  <p:sp>
            <p:nvSpPr>
              <p:cNvPr id="52" name="Arc 11">
                <a:extLst>
                  <a:ext uri="{FF2B5EF4-FFF2-40B4-BE49-F238E27FC236}">
                    <a16:creationId xmlns:a16="http://schemas.microsoft.com/office/drawing/2014/main" id="{DEA303AC-745D-AA49-BCC9-3F0AA8B3EF0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72417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  <p:sp>
            <p:nvSpPr>
              <p:cNvPr id="53" name="Arc 12">
                <a:extLst>
                  <a:ext uri="{FF2B5EF4-FFF2-40B4-BE49-F238E27FC236}">
                    <a16:creationId xmlns:a16="http://schemas.microsoft.com/office/drawing/2014/main" id="{37EEAAEC-F70B-9544-A010-9DE895AC3A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741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57FD19A-783C-FF42-ACB3-E1B35B859C21}"/>
                </a:ext>
              </a:extLst>
            </p:cNvPr>
            <p:cNvGrpSpPr/>
            <p:nvPr/>
          </p:nvGrpSpPr>
          <p:grpSpPr>
            <a:xfrm>
              <a:off x="6054286" y="4307769"/>
              <a:ext cx="779288" cy="779288"/>
              <a:chOff x="3135439" y="4979743"/>
              <a:chExt cx="419418" cy="419418"/>
            </a:xfrm>
          </p:grpSpPr>
          <p:sp>
            <p:nvSpPr>
              <p:cNvPr id="44" name="Oval 5">
                <a:extLst>
                  <a:ext uri="{FF2B5EF4-FFF2-40B4-BE49-F238E27FC236}">
                    <a16:creationId xmlns:a16="http://schemas.microsoft.com/office/drawing/2014/main" id="{8FAEC44D-8C76-8A46-BCE6-0D1DE1F03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439" y="4979743"/>
                <a:ext cx="419418" cy="4194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  <p:sp>
            <p:nvSpPr>
              <p:cNvPr id="45" name="Arc 8">
                <a:extLst>
                  <a:ext uri="{FF2B5EF4-FFF2-40B4-BE49-F238E27FC236}">
                    <a16:creationId xmlns:a16="http://schemas.microsoft.com/office/drawing/2014/main" id="{4CA87A32-0CFB-AA4E-B4A0-33DBE19934E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344751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  <p:sp>
            <p:nvSpPr>
              <p:cNvPr id="46" name="Arc 9">
                <a:extLst>
                  <a:ext uri="{FF2B5EF4-FFF2-40B4-BE49-F238E27FC236}">
                    <a16:creationId xmlns:a16="http://schemas.microsoft.com/office/drawing/2014/main" id="{76829012-B853-944A-97D6-551584D492F2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432075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  <p:sp>
            <p:nvSpPr>
              <p:cNvPr id="47" name="Arc 11">
                <a:extLst>
                  <a:ext uri="{FF2B5EF4-FFF2-40B4-BE49-F238E27FC236}">
                    <a16:creationId xmlns:a16="http://schemas.microsoft.com/office/drawing/2014/main" id="{DD74549C-85B7-C643-824B-CF1254D5EA7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72417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  <p:sp>
            <p:nvSpPr>
              <p:cNvPr id="48" name="Arc 12">
                <a:extLst>
                  <a:ext uri="{FF2B5EF4-FFF2-40B4-BE49-F238E27FC236}">
                    <a16:creationId xmlns:a16="http://schemas.microsoft.com/office/drawing/2014/main" id="{843F68B5-705D-1442-B04D-DFAADA00CE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741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41" name="Line 8">
              <a:extLst>
                <a:ext uri="{FF2B5EF4-FFF2-40B4-BE49-F238E27FC236}">
                  <a16:creationId xmlns:a16="http://schemas.microsoft.com/office/drawing/2014/main" id="{0F92A15F-82A5-B249-86C4-CE7A53B646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51903" y="1998663"/>
              <a:ext cx="0" cy="66833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>
              <a:extLst>
                <a:ext uri="{FF2B5EF4-FFF2-40B4-BE49-F238E27FC236}">
                  <a16:creationId xmlns:a16="http://schemas.microsoft.com/office/drawing/2014/main" id="{625C49E1-C1FA-B243-BE1C-31C0BE3CA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25661" y="3825324"/>
              <a:ext cx="74929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">
              <a:extLst>
                <a:ext uri="{FF2B5EF4-FFF2-40B4-BE49-F238E27FC236}">
                  <a16:creationId xmlns:a16="http://schemas.microsoft.com/office/drawing/2014/main" id="{2EBCA97F-70FA-184A-80F1-26AE2D8599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40789" y="2324100"/>
              <a:ext cx="609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0AD752-B120-F788-B8B6-6F299820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87</a:t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83" name="Rectangle 2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+mn-lt"/>
              </a:rPr>
              <a:t>Power Flow Equations</a:t>
            </a:r>
          </a:p>
        </p:txBody>
      </p:sp>
      <p:sp>
        <p:nvSpPr>
          <p:cNvPr id="271384" name="Rectangle 24"/>
          <p:cNvSpPr>
            <a:spLocks noGrp="1" noChangeArrowheads="1"/>
          </p:cNvSpPr>
          <p:nvPr>
            <p:ph idx="1"/>
          </p:nvPr>
        </p:nvSpPr>
        <p:spPr>
          <a:xfrm>
            <a:off x="372820" y="4694889"/>
            <a:ext cx="8305800" cy="182338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000" dirty="0"/>
              <a:t>Two equations for each bus</a:t>
            </a:r>
          </a:p>
          <a:p>
            <a:pPr lvl="1">
              <a:lnSpc>
                <a:spcPct val="90000"/>
              </a:lnSpc>
            </a:pPr>
            <a:r>
              <a:rPr lang="en-GB" sz="1800" dirty="0"/>
              <a:t>First equation: balance of active power at that bus</a:t>
            </a:r>
          </a:p>
          <a:p>
            <a:pPr lvl="1">
              <a:lnSpc>
                <a:spcPct val="90000"/>
              </a:lnSpc>
            </a:pPr>
            <a:r>
              <a:rPr lang="en-GB" sz="1800" dirty="0"/>
              <a:t>Second equation: balance of reactive power at that bus</a:t>
            </a:r>
          </a:p>
          <a:p>
            <a:pPr>
              <a:lnSpc>
                <a:spcPct val="90000"/>
              </a:lnSpc>
            </a:pPr>
            <a:r>
              <a:rPr lang="en-GB" sz="2000" dirty="0"/>
              <a:t>Left hand side: power injected at the bus (&gt; 0 for generation, &lt; 0 for load)</a:t>
            </a:r>
          </a:p>
          <a:p>
            <a:pPr>
              <a:lnSpc>
                <a:spcPct val="90000"/>
              </a:lnSpc>
            </a:pPr>
            <a:r>
              <a:rPr lang="en-GB" sz="2000" dirty="0"/>
              <a:t>Right hand side: power flowing in the branches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387DF0-E834-D146-852F-15A0C3A710A0}"/>
              </a:ext>
            </a:extLst>
          </p:cNvPr>
          <p:cNvGrpSpPr/>
          <p:nvPr/>
        </p:nvGrpSpPr>
        <p:grpSpPr>
          <a:xfrm>
            <a:off x="4978329" y="1001216"/>
            <a:ext cx="7028031" cy="3563057"/>
            <a:chOff x="2422701" y="1524000"/>
            <a:chExt cx="7028031" cy="3563057"/>
          </a:xfrm>
        </p:grpSpPr>
        <p:sp>
          <p:nvSpPr>
            <p:cNvPr id="26" name="Line 7">
              <a:extLst>
                <a:ext uri="{FF2B5EF4-FFF2-40B4-BE49-F238E27FC236}">
                  <a16:creationId xmlns:a16="http://schemas.microsoft.com/office/drawing/2014/main" id="{7353D0B1-8401-FC49-8ED3-101457E3FE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5164" y="2324100"/>
              <a:ext cx="609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8">
              <a:extLst>
                <a:ext uri="{FF2B5EF4-FFF2-40B4-BE49-F238E27FC236}">
                  <a16:creationId xmlns:a16="http://schemas.microsoft.com/office/drawing/2014/main" id="{8EE3D8E2-962E-0E45-BB39-198C69345F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4764" y="1998663"/>
              <a:ext cx="0" cy="66833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13">
              <a:extLst>
                <a:ext uri="{FF2B5EF4-FFF2-40B4-BE49-F238E27FC236}">
                  <a16:creationId xmlns:a16="http://schemas.microsoft.com/office/drawing/2014/main" id="{9CAC5049-DA24-CF42-AAAE-FCD890DEE0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45251" y="3840163"/>
              <a:ext cx="0" cy="5794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18">
              <a:extLst>
                <a:ext uri="{FF2B5EF4-FFF2-40B4-BE49-F238E27FC236}">
                  <a16:creationId xmlns:a16="http://schemas.microsoft.com/office/drawing/2014/main" id="{763E056A-1168-7047-8DD3-02CF2EC975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2864" y="2192338"/>
              <a:ext cx="49879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19">
              <a:extLst>
                <a:ext uri="{FF2B5EF4-FFF2-40B4-BE49-F238E27FC236}">
                  <a16:creationId xmlns:a16="http://schemas.microsoft.com/office/drawing/2014/main" id="{248C6A0E-4CE8-C942-B344-EF092CDCE3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50731" y="2317661"/>
              <a:ext cx="1" cy="6384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id="{61B6D436-8163-AA46-AB64-C676BC76E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0764" y="1676400"/>
              <a:ext cx="583494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GB" sz="2000" dirty="0"/>
                <a:t>-j10</a:t>
              </a:r>
            </a:p>
          </p:txBody>
        </p:sp>
        <p:sp>
          <p:nvSpPr>
            <p:cNvPr id="32" name="Rectangle 24">
              <a:extLst>
                <a:ext uri="{FF2B5EF4-FFF2-40B4-BE49-F238E27FC236}">
                  <a16:creationId xmlns:a16="http://schemas.microsoft.com/office/drawing/2014/main" id="{1121A7CF-72CA-774F-A225-5598C29A2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4" y="2971800"/>
              <a:ext cx="455254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GB" sz="2000" dirty="0"/>
                <a:t>-j5</a:t>
              </a:r>
            </a:p>
          </p:txBody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7C3EDAE2-1761-FD44-9E9D-99EEA21FB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8564" y="3048000"/>
              <a:ext cx="455254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GB" sz="2000" dirty="0"/>
                <a:t>-j4</a:t>
              </a:r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E4E9BC02-7776-A541-A175-399B91F8C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2364" y="1524000"/>
              <a:ext cx="311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GB" sz="2000"/>
                <a:t>1</a:t>
              </a:r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2A964B68-E9DB-1E49-8A4D-D06117238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1564" y="1524000"/>
              <a:ext cx="311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GB" sz="2000"/>
                <a:t>2</a:t>
              </a:r>
            </a:p>
          </p:txBody>
        </p:sp>
        <p:sp>
          <p:nvSpPr>
            <p:cNvPr id="36" name="Rectangle 30">
              <a:extLst>
                <a:ext uri="{FF2B5EF4-FFF2-40B4-BE49-F238E27FC236}">
                  <a16:creationId xmlns:a16="http://schemas.microsoft.com/office/drawing/2014/main" id="{B1E61BB0-D9FF-6648-BDE0-A40E11B68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3564" y="3657600"/>
              <a:ext cx="311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GB" sz="2000"/>
                <a:t>3</a:t>
              </a:r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9840C2D5-93DA-4549-A51D-D69426695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764" y="2514600"/>
              <a:ext cx="2362200" cy="1295400"/>
            </a:xfrm>
            <a:custGeom>
              <a:avLst/>
              <a:gdLst>
                <a:gd name="T0" fmla="*/ 0 w 1488"/>
                <a:gd name="T1" fmla="*/ 0 h 816"/>
                <a:gd name="T2" fmla="*/ 288 w 1488"/>
                <a:gd name="T3" fmla="*/ 0 h 816"/>
                <a:gd name="T4" fmla="*/ 1488 w 1488"/>
                <a:gd name="T5" fmla="*/ 693 h 816"/>
                <a:gd name="T6" fmla="*/ 1488 w 1488"/>
                <a:gd name="T7" fmla="*/ 816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8" h="816">
                  <a:moveTo>
                    <a:pt x="0" y="0"/>
                  </a:moveTo>
                  <a:lnTo>
                    <a:pt x="288" y="0"/>
                  </a:lnTo>
                  <a:lnTo>
                    <a:pt x="1488" y="693"/>
                  </a:lnTo>
                  <a:lnTo>
                    <a:pt x="1488" y="816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0F57AAED-7038-AC41-9934-773AD417E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4" y="2525713"/>
              <a:ext cx="2209800" cy="1284288"/>
            </a:xfrm>
            <a:custGeom>
              <a:avLst/>
              <a:gdLst>
                <a:gd name="T0" fmla="*/ 0 w 1392"/>
                <a:gd name="T1" fmla="*/ 809 h 809"/>
                <a:gd name="T2" fmla="*/ 0 w 1392"/>
                <a:gd name="T3" fmla="*/ 665 h 809"/>
                <a:gd name="T4" fmla="*/ 1152 w 1392"/>
                <a:gd name="T5" fmla="*/ 0 h 809"/>
                <a:gd name="T6" fmla="*/ 1392 w 1392"/>
                <a:gd name="T7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809">
                  <a:moveTo>
                    <a:pt x="0" y="809"/>
                  </a:moveTo>
                  <a:lnTo>
                    <a:pt x="0" y="665"/>
                  </a:lnTo>
                  <a:lnTo>
                    <a:pt x="1152" y="0"/>
                  </a:lnTo>
                  <a:lnTo>
                    <a:pt x="1392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E94D4FD-0E4C-2F46-A8DA-64379FAEEAEF}"/>
                </a:ext>
              </a:extLst>
            </p:cNvPr>
            <p:cNvGrpSpPr/>
            <p:nvPr/>
          </p:nvGrpSpPr>
          <p:grpSpPr>
            <a:xfrm>
              <a:off x="2422701" y="1944321"/>
              <a:ext cx="779288" cy="779288"/>
              <a:chOff x="3135439" y="4979743"/>
              <a:chExt cx="419418" cy="419418"/>
            </a:xfrm>
          </p:grpSpPr>
          <p:sp>
            <p:nvSpPr>
              <p:cNvPr id="49" name="Oval 5">
                <a:extLst>
                  <a:ext uri="{FF2B5EF4-FFF2-40B4-BE49-F238E27FC236}">
                    <a16:creationId xmlns:a16="http://schemas.microsoft.com/office/drawing/2014/main" id="{3FFD4FDD-95F3-6448-A418-E121F882C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439" y="4979743"/>
                <a:ext cx="419418" cy="4194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  <p:sp>
            <p:nvSpPr>
              <p:cNvPr id="50" name="Arc 8">
                <a:extLst>
                  <a:ext uri="{FF2B5EF4-FFF2-40B4-BE49-F238E27FC236}">
                    <a16:creationId xmlns:a16="http://schemas.microsoft.com/office/drawing/2014/main" id="{F8F6F119-5C61-7844-A523-90F519F496D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344751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  <p:sp>
            <p:nvSpPr>
              <p:cNvPr id="51" name="Arc 9">
                <a:extLst>
                  <a:ext uri="{FF2B5EF4-FFF2-40B4-BE49-F238E27FC236}">
                    <a16:creationId xmlns:a16="http://schemas.microsoft.com/office/drawing/2014/main" id="{D4C4C498-ED1B-834B-95B1-446BB9B9B6E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432075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  <p:sp>
            <p:nvSpPr>
              <p:cNvPr id="52" name="Arc 11">
                <a:extLst>
                  <a:ext uri="{FF2B5EF4-FFF2-40B4-BE49-F238E27FC236}">
                    <a16:creationId xmlns:a16="http://schemas.microsoft.com/office/drawing/2014/main" id="{E9DBAB63-0CAD-D646-B117-31F0ABAD5B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72417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  <p:sp>
            <p:nvSpPr>
              <p:cNvPr id="53" name="Arc 12">
                <a:extLst>
                  <a:ext uri="{FF2B5EF4-FFF2-40B4-BE49-F238E27FC236}">
                    <a16:creationId xmlns:a16="http://schemas.microsoft.com/office/drawing/2014/main" id="{5B45BD5D-3702-B94E-B2E8-9F5FAA809A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741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530ECA7-BD9D-334F-A3BA-AF63850068E0}"/>
                </a:ext>
              </a:extLst>
            </p:cNvPr>
            <p:cNvGrpSpPr/>
            <p:nvPr/>
          </p:nvGrpSpPr>
          <p:grpSpPr>
            <a:xfrm>
              <a:off x="6054286" y="4307769"/>
              <a:ext cx="779288" cy="779288"/>
              <a:chOff x="3135439" y="4979743"/>
              <a:chExt cx="419418" cy="419418"/>
            </a:xfrm>
          </p:grpSpPr>
          <p:sp>
            <p:nvSpPr>
              <p:cNvPr id="44" name="Oval 5">
                <a:extLst>
                  <a:ext uri="{FF2B5EF4-FFF2-40B4-BE49-F238E27FC236}">
                    <a16:creationId xmlns:a16="http://schemas.microsoft.com/office/drawing/2014/main" id="{88CD3336-5DE8-C241-877E-6AA009E343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439" y="4979743"/>
                <a:ext cx="419418" cy="4194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  <p:sp>
            <p:nvSpPr>
              <p:cNvPr id="45" name="Arc 8">
                <a:extLst>
                  <a:ext uri="{FF2B5EF4-FFF2-40B4-BE49-F238E27FC236}">
                    <a16:creationId xmlns:a16="http://schemas.microsoft.com/office/drawing/2014/main" id="{59036FB7-1F28-2F4B-A9F8-D05ACDBB21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344751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  <p:sp>
            <p:nvSpPr>
              <p:cNvPr id="46" name="Arc 9">
                <a:extLst>
                  <a:ext uri="{FF2B5EF4-FFF2-40B4-BE49-F238E27FC236}">
                    <a16:creationId xmlns:a16="http://schemas.microsoft.com/office/drawing/2014/main" id="{8F3BBA30-1AD3-BF48-944C-D6D53303A86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432075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  <p:sp>
            <p:nvSpPr>
              <p:cNvPr id="47" name="Arc 11">
                <a:extLst>
                  <a:ext uri="{FF2B5EF4-FFF2-40B4-BE49-F238E27FC236}">
                    <a16:creationId xmlns:a16="http://schemas.microsoft.com/office/drawing/2014/main" id="{0B12B71F-7BC4-9546-8BF7-FDBB50D229F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72417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  <p:sp>
            <p:nvSpPr>
              <p:cNvPr id="48" name="Arc 12">
                <a:extLst>
                  <a:ext uri="{FF2B5EF4-FFF2-40B4-BE49-F238E27FC236}">
                    <a16:creationId xmlns:a16="http://schemas.microsoft.com/office/drawing/2014/main" id="{C33610E5-CC42-4A47-ADB4-43F99913C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741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41" name="Line 8">
              <a:extLst>
                <a:ext uri="{FF2B5EF4-FFF2-40B4-BE49-F238E27FC236}">
                  <a16:creationId xmlns:a16="http://schemas.microsoft.com/office/drawing/2014/main" id="{12EC80F7-F8DA-A144-A241-A2D35BE8B0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51903" y="1998663"/>
              <a:ext cx="0" cy="66833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>
              <a:extLst>
                <a:ext uri="{FF2B5EF4-FFF2-40B4-BE49-F238E27FC236}">
                  <a16:creationId xmlns:a16="http://schemas.microsoft.com/office/drawing/2014/main" id="{3C23C393-989E-464E-AAF5-2489F38121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25661" y="3825324"/>
              <a:ext cx="74929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">
              <a:extLst>
                <a:ext uri="{FF2B5EF4-FFF2-40B4-BE49-F238E27FC236}">
                  <a16:creationId xmlns:a16="http://schemas.microsoft.com/office/drawing/2014/main" id="{FEBA2319-34F7-B248-AC7F-D7A9C9732F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40789" y="2324100"/>
              <a:ext cx="609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F31EF71-2EE0-1A42-B515-A46FA6B55778}"/>
              </a:ext>
            </a:extLst>
          </p:cNvPr>
          <p:cNvGrpSpPr/>
          <p:nvPr/>
        </p:nvGrpSpPr>
        <p:grpSpPr>
          <a:xfrm>
            <a:off x="336628" y="2146986"/>
            <a:ext cx="4956461" cy="1941908"/>
            <a:chOff x="502507" y="1502068"/>
            <a:chExt cx="4956461" cy="19419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8E807D8-70A7-F548-939E-E4FE3BB8EEFD}"/>
                    </a:ext>
                  </a:extLst>
                </p:cNvPr>
                <p:cNvSpPr txBox="1"/>
                <p:nvPr/>
              </p:nvSpPr>
              <p:spPr>
                <a:xfrm>
                  <a:off x="960738" y="1502068"/>
                  <a:ext cx="4276551" cy="9578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8E807D8-70A7-F548-939E-E4FE3BB8EE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738" y="1502068"/>
                  <a:ext cx="4276551" cy="957826"/>
                </a:xfrm>
                <a:prstGeom prst="rect">
                  <a:avLst/>
                </a:prstGeom>
                <a:blipFill>
                  <a:blip r:embed="rId2"/>
                  <a:stretch>
                    <a:fillRect l="-6805" t="-96104" b="-1506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6F9C7BB-DBBE-8649-8938-08D69C956CA7}"/>
                    </a:ext>
                  </a:extLst>
                </p:cNvPr>
                <p:cNvSpPr txBox="1"/>
                <p:nvPr/>
              </p:nvSpPr>
              <p:spPr>
                <a:xfrm>
                  <a:off x="941235" y="2486150"/>
                  <a:ext cx="4517733" cy="9578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6F9C7BB-DBBE-8649-8938-08D69C956C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235" y="2486150"/>
                  <a:ext cx="4517733" cy="957826"/>
                </a:xfrm>
                <a:prstGeom prst="rect">
                  <a:avLst/>
                </a:prstGeom>
                <a:blipFill>
                  <a:blip r:embed="rId3"/>
                  <a:stretch>
                    <a:fillRect l="-5322" t="-97403" b="-1506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Left Brace 56">
              <a:extLst>
                <a:ext uri="{FF2B5EF4-FFF2-40B4-BE49-F238E27FC236}">
                  <a16:creationId xmlns:a16="http://schemas.microsoft.com/office/drawing/2014/main" id="{03FBD4B0-6194-5649-ABB3-D9F3881FA97A}"/>
                </a:ext>
              </a:extLst>
            </p:cNvPr>
            <p:cNvSpPr/>
            <p:nvPr/>
          </p:nvSpPr>
          <p:spPr>
            <a:xfrm>
              <a:off x="502507" y="1787709"/>
              <a:ext cx="458231" cy="1396882"/>
            </a:xfrm>
            <a:prstGeom prst="leftBrace">
              <a:avLst>
                <a:gd name="adj1" fmla="val 5147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F75D2-3773-BCBC-C396-D19D61BD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88</a:t>
            </a:fld>
            <a:endParaRPr lang="en-US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Writing the equations for this system</a:t>
            </a:r>
          </a:p>
        </p:txBody>
      </p:sp>
      <p:graphicFrame>
        <p:nvGraphicFramePr>
          <p:cNvPr id="272390" name="Object 6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6401033"/>
              </p:ext>
            </p:extLst>
          </p:nvPr>
        </p:nvGraphicFramePr>
        <p:xfrm>
          <a:off x="6095999" y="1761158"/>
          <a:ext cx="35052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20900" imgH="660400" progId="Equation.3">
                  <p:embed/>
                </p:oleObj>
              </mc:Choice>
              <mc:Fallback>
                <p:oleObj name="Equation" r:id="rId2" imgW="2120900" imgH="660400" progId="Equation.3">
                  <p:embed/>
                  <p:pic>
                    <p:nvPicPr>
                      <p:cNvPr id="272390" name="Object 6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5999" y="1761158"/>
                        <a:ext cx="3505200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39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36311"/>
              </p:ext>
            </p:extLst>
          </p:nvPr>
        </p:nvGraphicFramePr>
        <p:xfrm>
          <a:off x="3250406" y="3435404"/>
          <a:ext cx="5691187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689600" imgH="2654300" progId="Equation.DSMT36">
                  <p:embed/>
                </p:oleObj>
              </mc:Choice>
              <mc:Fallback>
                <p:oleObj name="Equation" r:id="rId4" imgW="5689600" imgH="2654300" progId="Equation.DSMT36">
                  <p:embed/>
                  <p:pic>
                    <p:nvPicPr>
                      <p:cNvPr id="27239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0406" y="3435404"/>
                        <a:ext cx="5691187" cy="265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2393" name="Text Box 9"/>
          <p:cNvSpPr txBox="1">
            <a:spLocks noChangeArrowheads="1"/>
          </p:cNvSpPr>
          <p:nvPr/>
        </p:nvSpPr>
        <p:spPr bwMode="auto">
          <a:xfrm>
            <a:off x="2225675" y="6208713"/>
            <a:ext cx="71284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dirty="0"/>
              <a:t>(All the G terms are zero because we neglected the resistance of the lines)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8B0B633-8393-EE47-A4C1-A3557EC71853}"/>
              </a:ext>
            </a:extLst>
          </p:cNvPr>
          <p:cNvGrpSpPr/>
          <p:nvPr/>
        </p:nvGrpSpPr>
        <p:grpSpPr>
          <a:xfrm>
            <a:off x="406967" y="1374488"/>
            <a:ext cx="4956461" cy="1941908"/>
            <a:chOff x="502507" y="1502068"/>
            <a:chExt cx="4956461" cy="19419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66424A8-430E-3F4F-A771-4A3CB350E15E}"/>
                    </a:ext>
                  </a:extLst>
                </p:cNvPr>
                <p:cNvSpPr txBox="1"/>
                <p:nvPr/>
              </p:nvSpPr>
              <p:spPr>
                <a:xfrm>
                  <a:off x="960738" y="1502068"/>
                  <a:ext cx="4276551" cy="9578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1693A6-60CF-FC49-9D64-55161DB821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738" y="1502068"/>
                  <a:ext cx="4276551" cy="957826"/>
                </a:xfrm>
                <a:prstGeom prst="rect">
                  <a:avLst/>
                </a:prstGeom>
                <a:blipFill>
                  <a:blip r:embed="rId7"/>
                  <a:stretch>
                    <a:fillRect l="-6805" t="-97368" b="-15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1F1830B-F163-0C47-9C61-3EA2B7291A3E}"/>
                    </a:ext>
                  </a:extLst>
                </p:cNvPr>
                <p:cNvSpPr txBox="1"/>
                <p:nvPr/>
              </p:nvSpPr>
              <p:spPr>
                <a:xfrm>
                  <a:off x="941235" y="2486150"/>
                  <a:ext cx="4517733" cy="9578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5994AD0-9951-F140-8866-B9F2516EC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235" y="2486150"/>
                  <a:ext cx="4517733" cy="957826"/>
                </a:xfrm>
                <a:prstGeom prst="rect">
                  <a:avLst/>
                </a:prstGeom>
                <a:blipFill>
                  <a:blip r:embed="rId8"/>
                  <a:stretch>
                    <a:fillRect l="-5618" t="-98684" b="-15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F10FBD8A-8AC1-5047-BD05-18713E91E623}"/>
                </a:ext>
              </a:extLst>
            </p:cNvPr>
            <p:cNvSpPr/>
            <p:nvPr/>
          </p:nvSpPr>
          <p:spPr>
            <a:xfrm>
              <a:off x="502507" y="1787709"/>
              <a:ext cx="458231" cy="1396882"/>
            </a:xfrm>
            <a:prstGeom prst="leftBrace">
              <a:avLst>
                <a:gd name="adj1" fmla="val 5147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0253EF-47E9-47E6-1B22-DC00FFF5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89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>
                <a:cs typeface="+mj-cs"/>
              </a:rPr>
              <a:t>Powers and voltage drops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BE6F23-B7B4-097B-8EFE-B0F1139BF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D042EB-85D3-82BB-D03B-9316D893050C}"/>
              </a:ext>
            </a:extLst>
          </p:cNvPr>
          <p:cNvGrpSpPr/>
          <p:nvPr/>
        </p:nvGrpSpPr>
        <p:grpSpPr>
          <a:xfrm>
            <a:off x="2350626" y="3719810"/>
            <a:ext cx="6781800" cy="2349500"/>
            <a:chOff x="2362200" y="3403600"/>
            <a:chExt cx="6781800" cy="2349500"/>
          </a:xfrm>
        </p:grpSpPr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7C8AFCA1-BAA8-309B-0144-115D8A568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2200" y="3403600"/>
              <a:ext cx="67818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8470D00F-8A2E-81C6-48E7-FD1AA9D905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2200" y="3403600"/>
              <a:ext cx="5576888" cy="234950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ADA7274B-C6E8-57B9-7701-7D73FBD47A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50200" y="3581400"/>
              <a:ext cx="1193800" cy="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E511A714-F68D-92D0-EADF-5F80EDB3042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908800" y="4686300"/>
              <a:ext cx="2057400" cy="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Arc 12">
              <a:extLst>
                <a:ext uri="{FF2B5EF4-FFF2-40B4-BE49-F238E27FC236}">
                  <a16:creationId xmlns:a16="http://schemas.microsoft.com/office/drawing/2014/main" id="{17E7B7DD-67AF-C5D6-6CF7-2641E099C098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2571750" y="3409602"/>
              <a:ext cx="1486092" cy="661507"/>
            </a:xfrm>
            <a:custGeom>
              <a:avLst/>
              <a:gdLst>
                <a:gd name="G0" fmla="+- 0 0 0"/>
                <a:gd name="G1" fmla="+- 9671 0 0"/>
                <a:gd name="G2" fmla="+- 21600 0 0"/>
                <a:gd name="T0" fmla="*/ 19313 w 21600"/>
                <a:gd name="T1" fmla="*/ 0 h 10777"/>
                <a:gd name="T2" fmla="*/ 21571 w 21600"/>
                <a:gd name="T3" fmla="*/ 10777 h 10777"/>
                <a:gd name="T4" fmla="*/ 0 w 21600"/>
                <a:gd name="T5" fmla="*/ 9671 h 10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0777" fill="none" extrusionOk="0">
                  <a:moveTo>
                    <a:pt x="19313" y="-1"/>
                  </a:moveTo>
                  <a:cubicBezTo>
                    <a:pt x="20817" y="3001"/>
                    <a:pt x="21600" y="6313"/>
                    <a:pt x="21600" y="9671"/>
                  </a:cubicBezTo>
                  <a:cubicBezTo>
                    <a:pt x="21600" y="10039"/>
                    <a:pt x="21590" y="10408"/>
                    <a:pt x="21571" y="10777"/>
                  </a:cubicBezTo>
                </a:path>
                <a:path w="21600" h="10777" stroke="0" extrusionOk="0">
                  <a:moveTo>
                    <a:pt x="19313" y="-1"/>
                  </a:moveTo>
                  <a:cubicBezTo>
                    <a:pt x="20817" y="3001"/>
                    <a:pt x="21600" y="6313"/>
                    <a:pt x="21600" y="9671"/>
                  </a:cubicBezTo>
                  <a:cubicBezTo>
                    <a:pt x="21600" y="10039"/>
                    <a:pt x="21590" y="10408"/>
                    <a:pt x="21571" y="10777"/>
                  </a:cubicBezTo>
                  <a:lnTo>
                    <a:pt x="0" y="9671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6F68ED-EC88-502B-078E-A6162CAB4A18}"/>
                  </a:ext>
                </a:extLst>
              </p:cNvPr>
              <p:cNvSpPr txBox="1"/>
              <p:nvPr/>
            </p:nvSpPr>
            <p:spPr>
              <a:xfrm>
                <a:off x="7222603" y="6031210"/>
                <a:ext cx="5477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6F68ED-EC88-502B-078E-A6162CAB4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603" y="6031210"/>
                <a:ext cx="547714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0D2E0C-54F4-D0E7-E792-C3F8177BE041}"/>
                  </a:ext>
                </a:extLst>
              </p:cNvPr>
              <p:cNvSpPr txBox="1"/>
              <p:nvPr/>
            </p:nvSpPr>
            <p:spPr>
              <a:xfrm>
                <a:off x="8560282" y="3234978"/>
                <a:ext cx="540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0D2E0C-54F4-D0E7-E792-C3F8177BE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282" y="3234978"/>
                <a:ext cx="540596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9CFE86-B981-1453-1B8B-9A751EC4C18E}"/>
                  </a:ext>
                </a:extLst>
              </p:cNvPr>
              <p:cNvSpPr txBox="1"/>
              <p:nvPr/>
            </p:nvSpPr>
            <p:spPr>
              <a:xfrm>
                <a:off x="8207461" y="3951251"/>
                <a:ext cx="705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9CFE86-B981-1453-1B8B-9A751EC4C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461" y="3951251"/>
                <a:ext cx="70564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C4A2F6-EB86-F80D-1517-D1E062C06621}"/>
                  </a:ext>
                </a:extLst>
              </p:cNvPr>
              <p:cNvSpPr txBox="1"/>
              <p:nvPr/>
            </p:nvSpPr>
            <p:spPr>
              <a:xfrm>
                <a:off x="7978334" y="4709894"/>
                <a:ext cx="724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C4A2F6-EB86-F80D-1517-D1E062C06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334" y="4709894"/>
                <a:ext cx="72430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21960D-575D-E74C-6270-448C81DCD07E}"/>
                  </a:ext>
                </a:extLst>
              </p:cNvPr>
              <p:cNvSpPr txBox="1"/>
              <p:nvPr/>
            </p:nvSpPr>
            <p:spPr>
              <a:xfrm>
                <a:off x="3048000" y="1446698"/>
                <a:ext cx="6096000" cy="7208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𝑅𝑃</m:t>
                          </m:r>
                          <m:r>
                            <a:rPr 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𝑋𝑄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𝑋𝑃</m:t>
                          </m:r>
                          <m:r>
                            <a:rPr 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𝑅𝑄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21960D-575D-E74C-6270-448C81DCD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446698"/>
                <a:ext cx="6096000" cy="720838"/>
              </a:xfrm>
              <a:prstGeom prst="rect">
                <a:avLst/>
              </a:prstGeom>
              <a:blipFill>
                <a:blip r:embed="rId6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1E7AEB-46F0-B557-D9E3-B6C35BA1BB13}"/>
                  </a:ext>
                </a:extLst>
              </p:cNvPr>
              <p:cNvSpPr txBox="1"/>
              <p:nvPr/>
            </p:nvSpPr>
            <p:spPr>
              <a:xfrm>
                <a:off x="3036426" y="2465927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𝑅𝑒</m:t>
                          </m:r>
                        </m:sub>
                      </m:sSub>
                      <m:r>
                        <a:rPr 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𝐼𝑚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1E7AEB-46F0-B557-D9E3-B6C35BA1B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426" y="2465927"/>
                <a:ext cx="6096000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7474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Simplifying the power flow equations</a:t>
            </a:r>
          </a:p>
        </p:txBody>
      </p:sp>
      <p:graphicFrame>
        <p:nvGraphicFramePr>
          <p:cNvPr id="2734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386335"/>
              </p:ext>
            </p:extLst>
          </p:nvPr>
        </p:nvGraphicFramePr>
        <p:xfrm>
          <a:off x="7303295" y="3425135"/>
          <a:ext cx="4686300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686300" imgH="2654300" progId="Equation.DSMT36">
                  <p:embed/>
                </p:oleObj>
              </mc:Choice>
              <mc:Fallback>
                <p:oleObj name="Equation" r:id="rId2" imgW="4686300" imgH="2654300" progId="Equation.DSMT36">
                  <p:embed/>
                  <p:pic>
                    <p:nvPicPr>
                      <p:cNvPr id="2734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3295" y="3425135"/>
                        <a:ext cx="4686300" cy="265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103405"/>
              </p:ext>
            </p:extLst>
          </p:nvPr>
        </p:nvGraphicFramePr>
        <p:xfrm>
          <a:off x="3047999" y="1992923"/>
          <a:ext cx="4713765" cy="813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898900" imgH="673100" progId="Equation.DSMT36">
                  <p:embed/>
                </p:oleObj>
              </mc:Choice>
              <mc:Fallback>
                <p:oleObj name="Equation" r:id="rId4" imgW="3898900" imgH="673100" progId="Equation.DSMT36">
                  <p:embed/>
                  <p:pic>
                    <p:nvPicPr>
                      <p:cNvPr id="2734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7999" y="1992923"/>
                        <a:ext cx="4713765" cy="813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>
            <a:extLst>
              <a:ext uri="{FF2B5EF4-FFF2-40B4-BE49-F238E27FC236}">
                <a16:creationId xmlns:a16="http://schemas.microsoft.com/office/drawing/2014/main" id="{975171AC-CCAF-F045-8EC1-A915A91E9B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965147"/>
              </p:ext>
            </p:extLst>
          </p:nvPr>
        </p:nvGraphicFramePr>
        <p:xfrm>
          <a:off x="202405" y="3425135"/>
          <a:ext cx="5691187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689600" imgH="2654300" progId="Equation.DSMT36">
                  <p:embed/>
                </p:oleObj>
              </mc:Choice>
              <mc:Fallback>
                <p:oleObj name="Equation" r:id="rId6" imgW="5689600" imgH="2654300" progId="Equation.DSMT36">
                  <p:embed/>
                  <p:pic>
                    <p:nvPicPr>
                      <p:cNvPr id="27239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405" y="3425135"/>
                        <a:ext cx="5691187" cy="265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ight Arrow 2">
            <a:extLst>
              <a:ext uri="{FF2B5EF4-FFF2-40B4-BE49-F238E27FC236}">
                <a16:creationId xmlns:a16="http://schemas.microsoft.com/office/drawing/2014/main" id="{DD08811D-15FC-1D4A-B4A2-F94EEE51BCA4}"/>
              </a:ext>
            </a:extLst>
          </p:cNvPr>
          <p:cNvSpPr/>
          <p:nvPr/>
        </p:nvSpPr>
        <p:spPr>
          <a:xfrm>
            <a:off x="6096000" y="4500239"/>
            <a:ext cx="797170" cy="504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0F535-FC04-5F7D-CA40-5835A3F53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Bus 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2648" name="Rectangle 24"/>
              <p:cNvSpPr>
                <a:spLocks noChangeArrowheads="1"/>
              </p:cNvSpPr>
              <p:nvPr/>
            </p:nvSpPr>
            <p:spPr bwMode="auto">
              <a:xfrm>
                <a:off x="9620364" y="2100003"/>
                <a:ext cx="1792351" cy="3975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=1.5+</m:t>
                      </m:r>
                      <m:r>
                        <a:rPr lang="en-GB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GB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2648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20364" y="2100003"/>
                <a:ext cx="1792351" cy="397545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649" name="Rectangle 25"/>
              <p:cNvSpPr>
                <a:spLocks noChangeArrowheads="1"/>
              </p:cNvSpPr>
              <p:nvPr/>
            </p:nvSpPr>
            <p:spPr bwMode="auto">
              <a:xfrm>
                <a:off x="5597044" y="5023136"/>
                <a:ext cx="2015681" cy="3975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=1.0, </m:t>
                      </m:r>
                      <m:r>
                        <a:rPr lang="en-GB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2649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7044" y="5023136"/>
                <a:ext cx="2015681" cy="397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647" name="Rectangle 23"/>
              <p:cNvSpPr>
                <a:spLocks noChangeArrowheads="1"/>
              </p:cNvSpPr>
              <p:nvPr/>
            </p:nvSpPr>
            <p:spPr bwMode="auto">
              <a:xfrm>
                <a:off x="943125" y="1792227"/>
                <a:ext cx="1555812" cy="7053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000" b="0" i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  <a:latin typeface="Book Antiqua" charset="0"/>
                </a:endParaRPr>
              </a:p>
            </p:txBody>
          </p:sp>
        </mc:Choice>
        <mc:Fallback xmlns="">
          <p:sp>
            <p:nvSpPr>
              <p:cNvPr id="282647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3125" y="1792227"/>
                <a:ext cx="1555812" cy="7053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EA5C349-860A-7540-827C-28D4D01115DC}"/>
              </a:ext>
            </a:extLst>
          </p:cNvPr>
          <p:cNvGrpSpPr/>
          <p:nvPr/>
        </p:nvGrpSpPr>
        <p:grpSpPr>
          <a:xfrm>
            <a:off x="3345417" y="4038601"/>
            <a:ext cx="2369583" cy="2515238"/>
            <a:chOff x="1821417" y="4038600"/>
            <a:chExt cx="2369583" cy="25152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653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1821417" y="5353509"/>
                  <a:ext cx="2155783" cy="12003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GB" dirty="0">
                      <a:solidFill>
                        <a:schemeClr val="tx1"/>
                      </a:solidFill>
                    </a:rPr>
                    <a:t>Bus 3: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dirty="0">
                      <a:solidFill>
                        <a:schemeClr val="tx1"/>
                      </a:solidFill>
                    </a:rPr>
                    <a:t>P and V specified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dirty="0">
                      <a:solidFill>
                        <a:schemeClr val="tx1"/>
                      </a:solidFill>
                    </a:rPr>
                    <a:t>Q and </a:t>
                  </a:r>
                  <a14:m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GB" dirty="0">
                      <a:solidFill>
                        <a:schemeClr val="tx1"/>
                      </a:solidFill>
                    </a:rPr>
                    <a:t> unknown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dirty="0"/>
                    <a:t>PV bus</a:t>
                  </a:r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2653" name="Text 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21417" y="5353509"/>
                  <a:ext cx="2155783" cy="1200329"/>
                </a:xfrm>
                <a:prstGeom prst="rect">
                  <a:avLst/>
                </a:prstGeom>
                <a:blipFill>
                  <a:blip r:embed="rId5"/>
                  <a:stretch>
                    <a:fillRect l="-2353" t="-2105" r="-1765" b="-842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2662" name="Line 38"/>
            <p:cNvSpPr>
              <a:spLocks noChangeShapeType="1"/>
            </p:cNvSpPr>
            <p:nvPr/>
          </p:nvSpPr>
          <p:spPr bwMode="auto">
            <a:xfrm flipV="1">
              <a:off x="2667000" y="4038600"/>
              <a:ext cx="1524000" cy="1524000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888A64-B366-C440-9D77-6849343A50DE}"/>
              </a:ext>
            </a:extLst>
          </p:cNvPr>
          <p:cNvGrpSpPr/>
          <p:nvPr/>
        </p:nvGrpSpPr>
        <p:grpSpPr>
          <a:xfrm>
            <a:off x="1939010" y="2590800"/>
            <a:ext cx="2092561" cy="1872197"/>
            <a:chOff x="415010" y="2590800"/>
            <a:chExt cx="2092561" cy="18721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652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415010" y="3262668"/>
                  <a:ext cx="2092561" cy="12003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GB" dirty="0">
                      <a:solidFill>
                        <a:schemeClr val="tx1"/>
                      </a:solidFill>
                    </a:rPr>
                    <a:t>Bus 1: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dirty="0">
                      <a:solidFill>
                        <a:schemeClr val="tx1"/>
                      </a:solidFill>
                    </a:rPr>
                    <a:t>V and </a:t>
                  </a:r>
                  <a14:m>
                    <m:oMath xmlns:m="http://schemas.openxmlformats.org/officeDocument/2006/math"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GB" dirty="0">
                      <a:solidFill>
                        <a:schemeClr val="tx1"/>
                      </a:solidFill>
                    </a:rPr>
                    <a:t> specified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dirty="0">
                      <a:solidFill>
                        <a:schemeClr val="tx1"/>
                      </a:solidFill>
                    </a:rPr>
                    <a:t>P, Q unknown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dirty="0"/>
                    <a:t>Slack bus</a:t>
                  </a:r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2652" name="Text 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5010" y="3262668"/>
                  <a:ext cx="2092561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2410" t="-2083" r="-1205" b="-729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2663" name="Line 39"/>
            <p:cNvSpPr>
              <a:spLocks noChangeShapeType="1"/>
            </p:cNvSpPr>
            <p:nvPr/>
          </p:nvSpPr>
          <p:spPr bwMode="auto">
            <a:xfrm flipV="1">
              <a:off x="1219200" y="2590800"/>
              <a:ext cx="914400" cy="914400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D25B3C7-6E31-2943-AC4E-32FB9C1E6FF1}"/>
              </a:ext>
            </a:extLst>
          </p:cNvPr>
          <p:cNvGrpSpPr/>
          <p:nvPr/>
        </p:nvGrpSpPr>
        <p:grpSpPr>
          <a:xfrm>
            <a:off x="7994829" y="2678943"/>
            <a:ext cx="2131737" cy="1885385"/>
            <a:chOff x="6264660" y="3124200"/>
            <a:chExt cx="2131737" cy="18853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659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6264660" y="3809256"/>
                  <a:ext cx="2131737" cy="12003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GB" dirty="0">
                      <a:solidFill>
                        <a:schemeClr val="tx1"/>
                      </a:solidFill>
                    </a:rPr>
                    <a:t>Bus 2: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dirty="0">
                      <a:solidFill>
                        <a:schemeClr val="tx1"/>
                      </a:solidFill>
                    </a:rPr>
                    <a:t>P and Q specified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dirty="0">
                      <a:solidFill>
                        <a:schemeClr val="tx1"/>
                      </a:solidFill>
                    </a:rPr>
                    <a:t>V and </a:t>
                  </a:r>
                  <a14:m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GB" dirty="0">
                      <a:solidFill>
                        <a:schemeClr val="tx1"/>
                      </a:solidFill>
                    </a:rPr>
                    <a:t> unknown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dirty="0"/>
                    <a:t>PQ bus</a:t>
                  </a:r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2659" name="Text 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64660" y="3809256"/>
                  <a:ext cx="2131737" cy="1200329"/>
                </a:xfrm>
                <a:prstGeom prst="rect">
                  <a:avLst/>
                </a:prstGeom>
                <a:blipFill>
                  <a:blip r:embed="rId7"/>
                  <a:stretch>
                    <a:fillRect l="-2367" t="-2083" r="-1183" b="-729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2664" name="Line 40"/>
            <p:cNvSpPr>
              <a:spLocks noChangeShapeType="1"/>
            </p:cNvSpPr>
            <p:nvPr/>
          </p:nvSpPr>
          <p:spPr bwMode="auto">
            <a:xfrm flipV="1">
              <a:off x="7010400" y="3124200"/>
              <a:ext cx="228600" cy="914400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1108B9F-E6BB-E348-AF39-E3E886558E69}"/>
              </a:ext>
            </a:extLst>
          </p:cNvPr>
          <p:cNvGrpSpPr/>
          <p:nvPr/>
        </p:nvGrpSpPr>
        <p:grpSpPr>
          <a:xfrm>
            <a:off x="2584394" y="1274524"/>
            <a:ext cx="7028031" cy="3563057"/>
            <a:chOff x="2422701" y="1524000"/>
            <a:chExt cx="7028031" cy="3563057"/>
          </a:xfrm>
        </p:grpSpPr>
        <p:sp>
          <p:nvSpPr>
            <p:cNvPr id="41" name="Line 7">
              <a:extLst>
                <a:ext uri="{FF2B5EF4-FFF2-40B4-BE49-F238E27FC236}">
                  <a16:creationId xmlns:a16="http://schemas.microsoft.com/office/drawing/2014/main" id="{561B3B64-22A4-764E-A63A-B337410FBE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5164" y="2324100"/>
              <a:ext cx="609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>
              <a:extLst>
                <a:ext uri="{FF2B5EF4-FFF2-40B4-BE49-F238E27FC236}">
                  <a16:creationId xmlns:a16="http://schemas.microsoft.com/office/drawing/2014/main" id="{3A7DEA6B-598E-7848-AD2A-20F32E6579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4764" y="1998663"/>
              <a:ext cx="0" cy="66833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13">
              <a:extLst>
                <a:ext uri="{FF2B5EF4-FFF2-40B4-BE49-F238E27FC236}">
                  <a16:creationId xmlns:a16="http://schemas.microsoft.com/office/drawing/2014/main" id="{CAABBCB9-0EAA-A84D-9C45-C6E9AE44F3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45251" y="3840163"/>
              <a:ext cx="0" cy="5794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Line 18">
              <a:extLst>
                <a:ext uri="{FF2B5EF4-FFF2-40B4-BE49-F238E27FC236}">
                  <a16:creationId xmlns:a16="http://schemas.microsoft.com/office/drawing/2014/main" id="{AD2462B7-6D1F-2F46-A24D-5578E75C51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2864" y="2192338"/>
              <a:ext cx="49879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Line 19">
              <a:extLst>
                <a:ext uri="{FF2B5EF4-FFF2-40B4-BE49-F238E27FC236}">
                  <a16:creationId xmlns:a16="http://schemas.microsoft.com/office/drawing/2014/main" id="{18C7D5BD-E690-804E-9DA7-2D970DE83E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50731" y="2317661"/>
              <a:ext cx="1" cy="6384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28">
              <a:extLst>
                <a:ext uri="{FF2B5EF4-FFF2-40B4-BE49-F238E27FC236}">
                  <a16:creationId xmlns:a16="http://schemas.microsoft.com/office/drawing/2014/main" id="{BDCE6B72-2D74-FF49-8D52-F479777F7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2364" y="1524000"/>
              <a:ext cx="311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GB" sz="2000"/>
                <a:t>1</a:t>
              </a:r>
            </a:p>
          </p:txBody>
        </p:sp>
        <p:sp>
          <p:nvSpPr>
            <p:cNvPr id="50" name="Rectangle 29">
              <a:extLst>
                <a:ext uri="{FF2B5EF4-FFF2-40B4-BE49-F238E27FC236}">
                  <a16:creationId xmlns:a16="http://schemas.microsoft.com/office/drawing/2014/main" id="{54824BB7-BAB1-3F45-B529-5308B98D0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1564" y="1524000"/>
              <a:ext cx="311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GB" sz="2000"/>
                <a:t>2</a:t>
              </a:r>
            </a:p>
          </p:txBody>
        </p:sp>
        <p:sp>
          <p:nvSpPr>
            <p:cNvPr id="51" name="Rectangle 30">
              <a:extLst>
                <a:ext uri="{FF2B5EF4-FFF2-40B4-BE49-F238E27FC236}">
                  <a16:creationId xmlns:a16="http://schemas.microsoft.com/office/drawing/2014/main" id="{2E201D96-2A50-764F-BBFD-372E0F4B5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3564" y="3657600"/>
              <a:ext cx="311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GB" sz="2000"/>
                <a:t>3</a:t>
              </a:r>
            </a:p>
          </p:txBody>
        </p:sp>
        <p:sp>
          <p:nvSpPr>
            <p:cNvPr id="52" name="Freeform 32">
              <a:extLst>
                <a:ext uri="{FF2B5EF4-FFF2-40B4-BE49-F238E27FC236}">
                  <a16:creationId xmlns:a16="http://schemas.microsoft.com/office/drawing/2014/main" id="{965F53E8-A34B-7B49-9DC8-0E03F8225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764" y="2514600"/>
              <a:ext cx="2362200" cy="1295400"/>
            </a:xfrm>
            <a:custGeom>
              <a:avLst/>
              <a:gdLst>
                <a:gd name="T0" fmla="*/ 0 w 1488"/>
                <a:gd name="T1" fmla="*/ 0 h 816"/>
                <a:gd name="T2" fmla="*/ 288 w 1488"/>
                <a:gd name="T3" fmla="*/ 0 h 816"/>
                <a:gd name="T4" fmla="*/ 1488 w 1488"/>
                <a:gd name="T5" fmla="*/ 693 h 816"/>
                <a:gd name="T6" fmla="*/ 1488 w 1488"/>
                <a:gd name="T7" fmla="*/ 816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8" h="816">
                  <a:moveTo>
                    <a:pt x="0" y="0"/>
                  </a:moveTo>
                  <a:lnTo>
                    <a:pt x="288" y="0"/>
                  </a:lnTo>
                  <a:lnTo>
                    <a:pt x="1488" y="693"/>
                  </a:lnTo>
                  <a:lnTo>
                    <a:pt x="1488" y="816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33">
              <a:extLst>
                <a:ext uri="{FF2B5EF4-FFF2-40B4-BE49-F238E27FC236}">
                  <a16:creationId xmlns:a16="http://schemas.microsoft.com/office/drawing/2014/main" id="{9D97B9A3-3A68-9649-AD29-DE95694B9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4" y="2525713"/>
              <a:ext cx="2209800" cy="1284288"/>
            </a:xfrm>
            <a:custGeom>
              <a:avLst/>
              <a:gdLst>
                <a:gd name="T0" fmla="*/ 0 w 1392"/>
                <a:gd name="T1" fmla="*/ 809 h 809"/>
                <a:gd name="T2" fmla="*/ 0 w 1392"/>
                <a:gd name="T3" fmla="*/ 665 h 809"/>
                <a:gd name="T4" fmla="*/ 1152 w 1392"/>
                <a:gd name="T5" fmla="*/ 0 h 809"/>
                <a:gd name="T6" fmla="*/ 1392 w 1392"/>
                <a:gd name="T7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809">
                  <a:moveTo>
                    <a:pt x="0" y="809"/>
                  </a:moveTo>
                  <a:lnTo>
                    <a:pt x="0" y="665"/>
                  </a:lnTo>
                  <a:lnTo>
                    <a:pt x="1152" y="0"/>
                  </a:lnTo>
                  <a:lnTo>
                    <a:pt x="1392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0227135-9428-9148-AF28-3E1CD3CA31C5}"/>
                </a:ext>
              </a:extLst>
            </p:cNvPr>
            <p:cNvGrpSpPr/>
            <p:nvPr/>
          </p:nvGrpSpPr>
          <p:grpSpPr>
            <a:xfrm>
              <a:off x="2422701" y="1944321"/>
              <a:ext cx="779288" cy="779288"/>
              <a:chOff x="3135439" y="4979743"/>
              <a:chExt cx="419418" cy="419418"/>
            </a:xfrm>
          </p:grpSpPr>
          <p:sp>
            <p:nvSpPr>
              <p:cNvPr id="64" name="Oval 5">
                <a:extLst>
                  <a:ext uri="{FF2B5EF4-FFF2-40B4-BE49-F238E27FC236}">
                    <a16:creationId xmlns:a16="http://schemas.microsoft.com/office/drawing/2014/main" id="{F9BE2914-89B3-6046-AF92-BE29555A4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439" y="4979743"/>
                <a:ext cx="419418" cy="4194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  <p:sp>
            <p:nvSpPr>
              <p:cNvPr id="65" name="Arc 8">
                <a:extLst>
                  <a:ext uri="{FF2B5EF4-FFF2-40B4-BE49-F238E27FC236}">
                    <a16:creationId xmlns:a16="http://schemas.microsoft.com/office/drawing/2014/main" id="{9B5B9F5F-3E53-5F4B-B3DE-A677E2A962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344751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  <p:sp>
            <p:nvSpPr>
              <p:cNvPr id="66" name="Arc 9">
                <a:extLst>
                  <a:ext uri="{FF2B5EF4-FFF2-40B4-BE49-F238E27FC236}">
                    <a16:creationId xmlns:a16="http://schemas.microsoft.com/office/drawing/2014/main" id="{24AB1476-63C3-1D40-AEBD-502C06756F9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432075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  <p:sp>
            <p:nvSpPr>
              <p:cNvPr id="67" name="Arc 11">
                <a:extLst>
                  <a:ext uri="{FF2B5EF4-FFF2-40B4-BE49-F238E27FC236}">
                    <a16:creationId xmlns:a16="http://schemas.microsoft.com/office/drawing/2014/main" id="{A19A0EB1-84DB-4340-976E-5D8DD93F163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72417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  <p:sp>
            <p:nvSpPr>
              <p:cNvPr id="68" name="Arc 12">
                <a:extLst>
                  <a:ext uri="{FF2B5EF4-FFF2-40B4-BE49-F238E27FC236}">
                    <a16:creationId xmlns:a16="http://schemas.microsoft.com/office/drawing/2014/main" id="{F4F0A034-C88E-1D4E-A946-4192A2215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741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4502CF8-34AF-B743-AA52-A6AD78368115}"/>
                </a:ext>
              </a:extLst>
            </p:cNvPr>
            <p:cNvGrpSpPr/>
            <p:nvPr/>
          </p:nvGrpSpPr>
          <p:grpSpPr>
            <a:xfrm>
              <a:off x="6054286" y="4307769"/>
              <a:ext cx="779288" cy="779288"/>
              <a:chOff x="3135439" y="4979743"/>
              <a:chExt cx="419418" cy="419418"/>
            </a:xfrm>
          </p:grpSpPr>
          <p:sp>
            <p:nvSpPr>
              <p:cNvPr id="59" name="Oval 5">
                <a:extLst>
                  <a:ext uri="{FF2B5EF4-FFF2-40B4-BE49-F238E27FC236}">
                    <a16:creationId xmlns:a16="http://schemas.microsoft.com/office/drawing/2014/main" id="{2BDC4927-5E8F-E047-AB47-679C78701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439" y="4979743"/>
                <a:ext cx="419418" cy="4194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  <p:sp>
            <p:nvSpPr>
              <p:cNvPr id="60" name="Arc 8">
                <a:extLst>
                  <a:ext uri="{FF2B5EF4-FFF2-40B4-BE49-F238E27FC236}">
                    <a16:creationId xmlns:a16="http://schemas.microsoft.com/office/drawing/2014/main" id="{2868ED92-D0AE-3E49-B9AE-8D71550DAB9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344751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  <p:sp>
            <p:nvSpPr>
              <p:cNvPr id="61" name="Arc 9">
                <a:extLst>
                  <a:ext uri="{FF2B5EF4-FFF2-40B4-BE49-F238E27FC236}">
                    <a16:creationId xmlns:a16="http://schemas.microsoft.com/office/drawing/2014/main" id="{40A5D191-70FF-FC4D-A1CB-67A32C43FBEC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432075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  <p:sp>
            <p:nvSpPr>
              <p:cNvPr id="62" name="Arc 11">
                <a:extLst>
                  <a:ext uri="{FF2B5EF4-FFF2-40B4-BE49-F238E27FC236}">
                    <a16:creationId xmlns:a16="http://schemas.microsoft.com/office/drawing/2014/main" id="{9C993F62-3B46-2947-B821-3881BAB992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72417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  <p:sp>
            <p:nvSpPr>
              <p:cNvPr id="63" name="Arc 12">
                <a:extLst>
                  <a:ext uri="{FF2B5EF4-FFF2-40B4-BE49-F238E27FC236}">
                    <a16:creationId xmlns:a16="http://schemas.microsoft.com/office/drawing/2014/main" id="{05732840-C922-424E-8943-5D1B52741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741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8F88E50-16B7-084C-BEA3-81439226C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51903" y="1998663"/>
              <a:ext cx="0" cy="66833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8">
              <a:extLst>
                <a:ext uri="{FF2B5EF4-FFF2-40B4-BE49-F238E27FC236}">
                  <a16:creationId xmlns:a16="http://schemas.microsoft.com/office/drawing/2014/main" id="{D4FDD64B-082A-FE43-AB8C-D3DEA498B2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25661" y="3825324"/>
              <a:ext cx="74929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7">
              <a:extLst>
                <a:ext uri="{FF2B5EF4-FFF2-40B4-BE49-F238E27FC236}">
                  <a16:creationId xmlns:a16="http://schemas.microsoft.com/office/drawing/2014/main" id="{6A6896A0-EB72-1443-96EA-D8E9862848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40789" y="2324100"/>
              <a:ext cx="609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1618A-A098-E434-7A5C-7C35B1408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91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48" grpId="0"/>
      <p:bldP spid="282649" grpId="0"/>
      <p:bldP spid="28264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groups of equations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93CF17-3193-064C-97FF-9A38642BA53C}"/>
              </a:ext>
            </a:extLst>
          </p:cNvPr>
          <p:cNvGrpSpPr/>
          <p:nvPr/>
        </p:nvGrpSpPr>
        <p:grpSpPr>
          <a:xfrm>
            <a:off x="1676400" y="1630850"/>
            <a:ext cx="8536366" cy="1892002"/>
            <a:chOff x="152400" y="1408113"/>
            <a:chExt cx="8536366" cy="1892002"/>
          </a:xfrm>
        </p:grpSpPr>
        <p:graphicFrame>
          <p:nvGraphicFramePr>
            <p:cNvPr id="283651" name="Object 3"/>
            <p:cNvGraphicFramePr>
              <a:graphicFrameLocks noChangeAspect="1"/>
            </p:cNvGraphicFramePr>
            <p:nvPr/>
          </p:nvGraphicFramePr>
          <p:xfrm>
            <a:off x="430213" y="1981200"/>
            <a:ext cx="4686300" cy="1282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4686300" imgH="1282700" progId="Equation.DSMT36">
                    <p:embed/>
                  </p:oleObj>
                </mc:Choice>
                <mc:Fallback>
                  <p:oleObj name="Equation" r:id="rId2" imgW="4686300" imgH="1282700" progId="Equation.DSMT36">
                    <p:embed/>
                    <p:pic>
                      <p:nvPicPr>
                        <p:cNvPr id="28365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213" y="1981200"/>
                          <a:ext cx="4686300" cy="1282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3653" name="Text Box 5"/>
            <p:cNvSpPr txBox="1">
              <a:spLocks noChangeArrowheads="1"/>
            </p:cNvSpPr>
            <p:nvPr/>
          </p:nvSpPr>
          <p:spPr bwMode="auto">
            <a:xfrm>
              <a:off x="152400" y="1408113"/>
              <a:ext cx="7612405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 dirty="0"/>
                <a:t>Equations where we know the injections: implicit equations</a:t>
              </a:r>
              <a:endParaRPr lang="en-GB" dirty="0"/>
            </a:p>
          </p:txBody>
        </p:sp>
        <p:sp>
          <p:nvSpPr>
            <p:cNvPr id="283654" name="Text Box 6"/>
            <p:cNvSpPr txBox="1">
              <a:spLocks noChangeArrowheads="1"/>
            </p:cNvSpPr>
            <p:nvPr/>
          </p:nvSpPr>
          <p:spPr bwMode="auto">
            <a:xfrm>
              <a:off x="6496050" y="2017713"/>
              <a:ext cx="2192716" cy="1282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ts val="1400"/>
                </a:spcBef>
              </a:pPr>
              <a:r>
                <a:rPr lang="en-GB"/>
                <a:t>P equation of PQ bus</a:t>
              </a:r>
            </a:p>
            <a:p>
              <a:pPr>
                <a:spcBef>
                  <a:spcPts val="1400"/>
                </a:spcBef>
              </a:pPr>
              <a:r>
                <a:rPr lang="en-GB"/>
                <a:t>Q equation of PQ bus</a:t>
              </a:r>
            </a:p>
            <a:p>
              <a:pPr>
                <a:spcBef>
                  <a:spcPts val="1400"/>
                </a:spcBef>
              </a:pPr>
              <a:r>
                <a:rPr lang="en-GB"/>
                <a:t>P equation of PV bus</a:t>
              </a:r>
            </a:p>
          </p:txBody>
        </p:sp>
        <p:sp>
          <p:nvSpPr>
            <p:cNvPr id="283655" name="AutoShape 7"/>
            <p:cNvSpPr>
              <a:spLocks noChangeArrowheads="1"/>
            </p:cNvSpPr>
            <p:nvPr/>
          </p:nvSpPr>
          <p:spPr bwMode="auto">
            <a:xfrm>
              <a:off x="5486400" y="2057400"/>
              <a:ext cx="838200" cy="22860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56" name="AutoShape 8"/>
            <p:cNvSpPr>
              <a:spLocks noChangeArrowheads="1"/>
            </p:cNvSpPr>
            <p:nvPr/>
          </p:nvSpPr>
          <p:spPr bwMode="auto">
            <a:xfrm>
              <a:off x="5486400" y="2514600"/>
              <a:ext cx="838200" cy="22860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57" name="AutoShape 9"/>
            <p:cNvSpPr>
              <a:spLocks noChangeArrowheads="1"/>
            </p:cNvSpPr>
            <p:nvPr/>
          </p:nvSpPr>
          <p:spPr bwMode="auto">
            <a:xfrm>
              <a:off x="5486400" y="2971800"/>
              <a:ext cx="838200" cy="22860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8E8E890-BE53-A14C-BA87-8FD49E08D615}"/>
              </a:ext>
            </a:extLst>
          </p:cNvPr>
          <p:cNvGrpSpPr/>
          <p:nvPr/>
        </p:nvGrpSpPr>
        <p:grpSpPr>
          <a:xfrm>
            <a:off x="1676401" y="4032737"/>
            <a:ext cx="8717505" cy="1981200"/>
            <a:chOff x="152400" y="3810000"/>
            <a:chExt cx="8717505" cy="1981200"/>
          </a:xfrm>
        </p:grpSpPr>
        <p:graphicFrame>
          <p:nvGraphicFramePr>
            <p:cNvPr id="283652" name="Object 4"/>
            <p:cNvGraphicFramePr>
              <a:graphicFrameLocks noChangeAspect="1"/>
            </p:cNvGraphicFramePr>
            <p:nvPr/>
          </p:nvGraphicFramePr>
          <p:xfrm>
            <a:off x="519113" y="4508500"/>
            <a:ext cx="4597400" cy="1282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597400" imgH="1282700" progId="Equation.DSMT36">
                    <p:embed/>
                  </p:oleObj>
                </mc:Choice>
                <mc:Fallback>
                  <p:oleObj name="Equation" r:id="rId4" imgW="4597400" imgH="1282700" progId="Equation.DSMT36">
                    <p:embed/>
                    <p:pic>
                      <p:nvPicPr>
                        <p:cNvPr id="28365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113" y="4508500"/>
                          <a:ext cx="4597400" cy="1282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3658" name="Text Box 10"/>
            <p:cNvSpPr txBox="1">
              <a:spLocks noChangeArrowheads="1"/>
            </p:cNvSpPr>
            <p:nvPr/>
          </p:nvSpPr>
          <p:spPr bwMode="auto">
            <a:xfrm>
              <a:off x="152400" y="3810000"/>
              <a:ext cx="831625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 dirty="0"/>
                <a:t>Equations where we don</a:t>
              </a:r>
              <a:r>
                <a:rPr lang="ja-JP" altLang="en-GB" sz="2400" dirty="0">
                  <a:latin typeface="Arial"/>
                </a:rPr>
                <a:t>’</a:t>
              </a:r>
              <a:r>
                <a:rPr lang="en-GB" sz="2400" dirty="0"/>
                <a:t>t know the injections: explicit equations</a:t>
              </a:r>
              <a:endParaRPr lang="en-GB" dirty="0"/>
            </a:p>
          </p:txBody>
        </p:sp>
        <p:sp>
          <p:nvSpPr>
            <p:cNvPr id="283663" name="AutoShape 15"/>
            <p:cNvSpPr>
              <a:spLocks noChangeArrowheads="1"/>
            </p:cNvSpPr>
            <p:nvPr/>
          </p:nvSpPr>
          <p:spPr bwMode="auto">
            <a:xfrm>
              <a:off x="5486400" y="4572000"/>
              <a:ext cx="838200" cy="22860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64" name="AutoShape 16"/>
            <p:cNvSpPr>
              <a:spLocks noChangeArrowheads="1"/>
            </p:cNvSpPr>
            <p:nvPr/>
          </p:nvSpPr>
          <p:spPr bwMode="auto">
            <a:xfrm>
              <a:off x="5486400" y="5029200"/>
              <a:ext cx="838200" cy="22860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65" name="AutoShape 17"/>
            <p:cNvSpPr>
              <a:spLocks noChangeArrowheads="1"/>
            </p:cNvSpPr>
            <p:nvPr/>
          </p:nvSpPr>
          <p:spPr bwMode="auto">
            <a:xfrm>
              <a:off x="5486400" y="5486400"/>
              <a:ext cx="838200" cy="22860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66" name="Text Box 18"/>
            <p:cNvSpPr txBox="1">
              <a:spLocks noChangeArrowheads="1"/>
            </p:cNvSpPr>
            <p:nvPr/>
          </p:nvSpPr>
          <p:spPr bwMode="auto">
            <a:xfrm>
              <a:off x="6496050" y="4495800"/>
              <a:ext cx="2373855" cy="1282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ts val="1400"/>
                </a:spcBef>
              </a:pPr>
              <a:r>
                <a:rPr lang="en-GB"/>
                <a:t>P equation of slack bus</a:t>
              </a:r>
            </a:p>
            <a:p>
              <a:pPr>
                <a:spcBef>
                  <a:spcPts val="1400"/>
                </a:spcBef>
              </a:pPr>
              <a:r>
                <a:rPr lang="en-GB"/>
                <a:t>Q equation of slack bus</a:t>
              </a:r>
            </a:p>
            <a:p>
              <a:pPr>
                <a:spcBef>
                  <a:spcPts val="1400"/>
                </a:spcBef>
              </a:pPr>
              <a:r>
                <a:rPr lang="en-GB"/>
                <a:t>Q equation of PV bus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ECCCF-3A4A-BC02-0470-F891E5E9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92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Implicit Equations</a:t>
            </a:r>
          </a:p>
        </p:txBody>
      </p:sp>
      <p:graphicFrame>
        <p:nvGraphicFramePr>
          <p:cNvPr id="284675" name="Object 3"/>
          <p:cNvGraphicFramePr>
            <a:graphicFrameLocks noChangeAspect="1"/>
          </p:cNvGraphicFramePr>
          <p:nvPr/>
        </p:nvGraphicFramePr>
        <p:xfrm>
          <a:off x="2438400" y="3136900"/>
          <a:ext cx="42164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216400" imgH="1104900" progId="Equation.DSMT36">
                  <p:embed/>
                </p:oleObj>
              </mc:Choice>
              <mc:Fallback>
                <p:oleObj name="Equation" r:id="rId2" imgW="4216400" imgH="1104900" progId="Equation.DSMT36">
                  <p:embed/>
                  <p:pic>
                    <p:nvPicPr>
                      <p:cNvPr id="2846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136900"/>
                        <a:ext cx="421640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4676" name="Text Box 4"/>
          <p:cNvSpPr txBox="1">
            <a:spLocks noChangeArrowheads="1"/>
          </p:cNvSpPr>
          <p:nvPr/>
        </p:nvSpPr>
        <p:spPr bwMode="auto">
          <a:xfrm>
            <a:off x="2438400" y="1600201"/>
            <a:ext cx="23093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 dirty="0"/>
              <a:t>Known variables:</a:t>
            </a:r>
            <a:endParaRPr lang="en-GB" dirty="0"/>
          </a:p>
        </p:txBody>
      </p:sp>
      <p:graphicFrame>
        <p:nvGraphicFramePr>
          <p:cNvPr id="284677" name="Object 5"/>
          <p:cNvGraphicFramePr>
            <a:graphicFrameLocks noChangeAspect="1"/>
          </p:cNvGraphicFramePr>
          <p:nvPr/>
        </p:nvGraphicFramePr>
        <p:xfrm>
          <a:off x="5194300" y="1604665"/>
          <a:ext cx="1968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68500" imgH="368300" progId="Equation.DSMT36">
                  <p:embed/>
                </p:oleObj>
              </mc:Choice>
              <mc:Fallback>
                <p:oleObj name="Equation" r:id="rId4" imgW="1968500" imgH="368300" progId="Equation.DSMT36">
                  <p:embed/>
                  <p:pic>
                    <p:nvPicPr>
                      <p:cNvPr id="28467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300" y="1604665"/>
                        <a:ext cx="19685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4678" name="Text Box 6"/>
          <p:cNvSpPr txBox="1">
            <a:spLocks noChangeArrowheads="1"/>
          </p:cNvSpPr>
          <p:nvPr/>
        </p:nvSpPr>
        <p:spPr bwMode="auto">
          <a:xfrm>
            <a:off x="2438401" y="2259311"/>
            <a:ext cx="26523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 dirty="0"/>
              <a:t>Unknown variables:</a:t>
            </a:r>
          </a:p>
        </p:txBody>
      </p:sp>
      <p:graphicFrame>
        <p:nvGraphicFramePr>
          <p:cNvPr id="284679" name="Object 7"/>
          <p:cNvGraphicFramePr>
            <a:graphicFrameLocks noChangeAspect="1"/>
          </p:cNvGraphicFramePr>
          <p:nvPr/>
        </p:nvGraphicFramePr>
        <p:xfrm>
          <a:off x="5359400" y="2286000"/>
          <a:ext cx="9652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65200" imgH="368300" progId="Equation.DSMT36">
                  <p:embed/>
                </p:oleObj>
              </mc:Choice>
              <mc:Fallback>
                <p:oleObj name="Equation" r:id="rId6" imgW="965200" imgH="368300" progId="Equation.DSMT36">
                  <p:embed/>
                  <p:pic>
                    <p:nvPicPr>
                      <p:cNvPr id="28467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9400" y="2286000"/>
                        <a:ext cx="9652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4680" name="Text Box 8"/>
          <p:cNvSpPr txBox="1">
            <a:spLocks noChangeArrowheads="1"/>
          </p:cNvSpPr>
          <p:nvPr/>
        </p:nvSpPr>
        <p:spPr bwMode="auto">
          <a:xfrm>
            <a:off x="7867650" y="3048000"/>
            <a:ext cx="2035622" cy="1282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ts val="1400"/>
              </a:spcBef>
            </a:pPr>
            <a:r>
              <a:rPr lang="en-GB"/>
              <a:t>P equation of bus 2</a:t>
            </a:r>
          </a:p>
          <a:p>
            <a:pPr>
              <a:spcBef>
                <a:spcPts val="1400"/>
              </a:spcBef>
            </a:pPr>
            <a:r>
              <a:rPr lang="en-GB"/>
              <a:t>Q equation of bus 2</a:t>
            </a:r>
          </a:p>
          <a:p>
            <a:pPr>
              <a:spcBef>
                <a:spcPts val="1400"/>
              </a:spcBef>
            </a:pPr>
            <a:r>
              <a:rPr lang="en-GB"/>
              <a:t>P equation of bus 3</a:t>
            </a:r>
          </a:p>
        </p:txBody>
      </p:sp>
      <p:sp>
        <p:nvSpPr>
          <p:cNvPr id="284681" name="AutoShape 9"/>
          <p:cNvSpPr>
            <a:spLocks noChangeArrowheads="1"/>
          </p:cNvSpPr>
          <p:nvPr/>
        </p:nvSpPr>
        <p:spPr bwMode="auto">
          <a:xfrm>
            <a:off x="6858000" y="3087688"/>
            <a:ext cx="838200" cy="2286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4682" name="AutoShape 10"/>
          <p:cNvSpPr>
            <a:spLocks noChangeArrowheads="1"/>
          </p:cNvSpPr>
          <p:nvPr/>
        </p:nvSpPr>
        <p:spPr bwMode="auto">
          <a:xfrm>
            <a:off x="6858000" y="3544888"/>
            <a:ext cx="838200" cy="2286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4683" name="AutoShape 11"/>
          <p:cNvSpPr>
            <a:spLocks noChangeArrowheads="1"/>
          </p:cNvSpPr>
          <p:nvPr/>
        </p:nvSpPr>
        <p:spPr bwMode="auto">
          <a:xfrm>
            <a:off x="6858000" y="4002088"/>
            <a:ext cx="838200" cy="2286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4684" name="Text Box 12"/>
          <p:cNvSpPr txBox="1">
            <a:spLocks noChangeArrowheads="1"/>
          </p:cNvSpPr>
          <p:nvPr/>
        </p:nvSpPr>
        <p:spPr bwMode="auto">
          <a:xfrm>
            <a:off x="2746376" y="4872336"/>
            <a:ext cx="583576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 dirty="0"/>
              <a:t>Set of simultaneous </a:t>
            </a:r>
            <a:r>
              <a:rPr lang="en-GB" sz="2400" i="1" dirty="0"/>
              <a:t>non-linear </a:t>
            </a:r>
            <a:r>
              <a:rPr lang="en-GB" sz="2400" dirty="0"/>
              <a:t>equations</a:t>
            </a:r>
          </a:p>
          <a:p>
            <a:r>
              <a:rPr lang="en-GB" sz="2400" dirty="0"/>
              <a:t>We need a technique to solve such equations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21654-C014-F51D-C50A-7046C6F10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93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8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Explicit Equations</a:t>
            </a:r>
          </a:p>
        </p:txBody>
      </p:sp>
      <p:sp>
        <p:nvSpPr>
          <p:cNvPr id="285700" name="Text Box 4"/>
          <p:cNvSpPr txBox="1">
            <a:spLocks noChangeArrowheads="1"/>
          </p:cNvSpPr>
          <p:nvPr/>
        </p:nvSpPr>
        <p:spPr bwMode="auto">
          <a:xfrm>
            <a:off x="2498725" y="1847851"/>
            <a:ext cx="23093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 dirty="0"/>
              <a:t>Known variables:</a:t>
            </a:r>
            <a:endParaRPr lang="en-GB" dirty="0"/>
          </a:p>
        </p:txBody>
      </p:sp>
      <p:graphicFrame>
        <p:nvGraphicFramePr>
          <p:cNvPr id="285701" name="Object 5"/>
          <p:cNvGraphicFramePr>
            <a:graphicFrameLocks noChangeAspect="1"/>
          </p:cNvGraphicFramePr>
          <p:nvPr/>
        </p:nvGraphicFramePr>
        <p:xfrm>
          <a:off x="6883400" y="1947863"/>
          <a:ext cx="850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50900" imgH="279400" progId="Equation.DSMT36">
                  <p:embed/>
                </p:oleObj>
              </mc:Choice>
              <mc:Fallback>
                <p:oleObj name="Equation" r:id="rId2" imgW="850900" imgH="279400" progId="Equation.DSMT36">
                  <p:embed/>
                  <p:pic>
                    <p:nvPicPr>
                      <p:cNvPr id="2857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3400" y="1947863"/>
                        <a:ext cx="8509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5702" name="Text Box 6"/>
          <p:cNvSpPr txBox="1">
            <a:spLocks noChangeArrowheads="1"/>
          </p:cNvSpPr>
          <p:nvPr/>
        </p:nvSpPr>
        <p:spPr bwMode="auto">
          <a:xfrm>
            <a:off x="2498726" y="2819401"/>
            <a:ext cx="26523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/>
              <a:t>Unknown variables:</a:t>
            </a:r>
            <a:endParaRPr lang="en-GB"/>
          </a:p>
        </p:txBody>
      </p:sp>
      <p:graphicFrame>
        <p:nvGraphicFramePr>
          <p:cNvPr id="285703" name="Object 7"/>
          <p:cNvGraphicFramePr>
            <a:graphicFrameLocks noChangeAspect="1"/>
          </p:cNvGraphicFramePr>
          <p:nvPr/>
        </p:nvGraphicFramePr>
        <p:xfrm>
          <a:off x="6908800" y="2921000"/>
          <a:ext cx="914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14400" imgH="279400" progId="Equation.DSMT36">
                  <p:embed/>
                </p:oleObj>
              </mc:Choice>
              <mc:Fallback>
                <p:oleObj name="Equation" r:id="rId4" imgW="914400" imgH="279400" progId="Equation.DSMT36">
                  <p:embed/>
                  <p:pic>
                    <p:nvPicPr>
                      <p:cNvPr id="28570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8800" y="2921000"/>
                        <a:ext cx="914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5704" name="Text Box 8"/>
          <p:cNvSpPr txBox="1">
            <a:spLocks noChangeArrowheads="1"/>
          </p:cNvSpPr>
          <p:nvPr/>
        </p:nvSpPr>
        <p:spPr bwMode="auto">
          <a:xfrm>
            <a:off x="7867650" y="3529013"/>
            <a:ext cx="2035622" cy="1282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ts val="1400"/>
              </a:spcBef>
            </a:pPr>
            <a:r>
              <a:rPr lang="en-GB"/>
              <a:t>P equation of bus 1</a:t>
            </a:r>
          </a:p>
          <a:p>
            <a:pPr>
              <a:spcBef>
                <a:spcPts val="1400"/>
              </a:spcBef>
            </a:pPr>
            <a:r>
              <a:rPr lang="en-GB"/>
              <a:t>Q equation of bus 1</a:t>
            </a:r>
          </a:p>
          <a:p>
            <a:pPr>
              <a:spcBef>
                <a:spcPts val="1400"/>
              </a:spcBef>
            </a:pPr>
            <a:r>
              <a:rPr lang="en-GB"/>
              <a:t>Q equation of bus 3</a:t>
            </a:r>
          </a:p>
        </p:txBody>
      </p:sp>
      <p:sp>
        <p:nvSpPr>
          <p:cNvPr id="285705" name="AutoShape 9"/>
          <p:cNvSpPr>
            <a:spLocks noChangeArrowheads="1"/>
          </p:cNvSpPr>
          <p:nvPr/>
        </p:nvSpPr>
        <p:spPr bwMode="auto">
          <a:xfrm>
            <a:off x="6858000" y="3568700"/>
            <a:ext cx="838200" cy="2286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5706" name="AutoShape 10"/>
          <p:cNvSpPr>
            <a:spLocks noChangeArrowheads="1"/>
          </p:cNvSpPr>
          <p:nvPr/>
        </p:nvSpPr>
        <p:spPr bwMode="auto">
          <a:xfrm>
            <a:off x="6858000" y="4025900"/>
            <a:ext cx="838200" cy="2286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5707" name="AutoShape 11"/>
          <p:cNvSpPr>
            <a:spLocks noChangeArrowheads="1"/>
          </p:cNvSpPr>
          <p:nvPr/>
        </p:nvSpPr>
        <p:spPr bwMode="auto">
          <a:xfrm>
            <a:off x="6858000" y="4483100"/>
            <a:ext cx="838200" cy="2286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85713" name="Object 17"/>
          <p:cNvGraphicFramePr>
            <a:graphicFrameLocks noChangeAspect="1"/>
          </p:cNvGraphicFramePr>
          <p:nvPr/>
        </p:nvGraphicFramePr>
        <p:xfrm>
          <a:off x="2673350" y="3452813"/>
          <a:ext cx="3517900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17900" imgH="1282700" progId="Equation.DSMT36">
                  <p:embed/>
                </p:oleObj>
              </mc:Choice>
              <mc:Fallback>
                <p:oleObj name="Equation" r:id="rId6" imgW="3517900" imgH="1282700" progId="Equation.DSMT36">
                  <p:embed/>
                  <p:pic>
                    <p:nvPicPr>
                      <p:cNvPr id="28571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3350" y="3452813"/>
                        <a:ext cx="3517900" cy="128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714" name="Object 18"/>
          <p:cNvGraphicFramePr>
            <a:graphicFrameLocks noChangeAspect="1"/>
          </p:cNvGraphicFramePr>
          <p:nvPr/>
        </p:nvGraphicFramePr>
        <p:xfrm>
          <a:off x="6883400" y="2409825"/>
          <a:ext cx="9652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65200" imgH="368300" progId="Equation.DSMT36">
                  <p:embed/>
                </p:oleObj>
              </mc:Choice>
              <mc:Fallback>
                <p:oleObj name="Equation" r:id="rId8" imgW="965200" imgH="368300" progId="Equation.DSMT36">
                  <p:embed/>
                  <p:pic>
                    <p:nvPicPr>
                      <p:cNvPr id="28571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3400" y="2409825"/>
                        <a:ext cx="9652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5715" name="Text Box 19"/>
          <p:cNvSpPr txBox="1">
            <a:spLocks noChangeArrowheads="1"/>
          </p:cNvSpPr>
          <p:nvPr/>
        </p:nvSpPr>
        <p:spPr bwMode="auto">
          <a:xfrm>
            <a:off x="2498725" y="2352676"/>
            <a:ext cx="39231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/>
              <a:t>Solution of implicit equations:</a:t>
            </a:r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C7D873-737E-0E47-B06D-F8E0574A00CF}"/>
              </a:ext>
            </a:extLst>
          </p:cNvPr>
          <p:cNvGrpSpPr/>
          <p:nvPr/>
        </p:nvGrpSpPr>
        <p:grpSpPr>
          <a:xfrm>
            <a:off x="2684235" y="5354836"/>
            <a:ext cx="8147887" cy="830997"/>
            <a:chOff x="1160235" y="5354835"/>
            <a:chExt cx="8147887" cy="830997"/>
          </a:xfrm>
        </p:grpSpPr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05430F60-88CA-3946-BF4D-87B04AF76C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0235" y="5354835"/>
              <a:ext cx="8147887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GB" sz="2400" dirty="0"/>
                <a:t>Can calculate 	             easily once we have solved the implicit equations to find </a:t>
              </a:r>
              <a:endParaRPr lang="en-GB" dirty="0"/>
            </a:p>
          </p:txBody>
        </p:sp>
        <p:graphicFrame>
          <p:nvGraphicFramePr>
            <p:cNvPr id="17" name="Object 7">
              <a:extLst>
                <a:ext uri="{FF2B5EF4-FFF2-40B4-BE49-F238E27FC236}">
                  <a16:creationId xmlns:a16="http://schemas.microsoft.com/office/drawing/2014/main" id="{3EA23DA0-BFB9-EE4B-8818-7CD2172E9F7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89253146"/>
                </p:ext>
              </p:extLst>
            </p:nvPr>
          </p:nvGraphicFramePr>
          <p:xfrm>
            <a:off x="2936320" y="5458947"/>
            <a:ext cx="9144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914400" imgH="279400" progId="Equation.DSMT36">
                    <p:embed/>
                  </p:oleObj>
                </mc:Choice>
                <mc:Fallback>
                  <p:oleObj name="Equation" r:id="rId4" imgW="914400" imgH="279400" progId="Equation.DSMT36">
                    <p:embed/>
                    <p:pic>
                      <p:nvPicPr>
                        <p:cNvPr id="17" name="Object 7">
                          <a:extLst>
                            <a:ext uri="{FF2B5EF4-FFF2-40B4-BE49-F238E27FC236}">
                              <a16:creationId xmlns:a16="http://schemas.microsoft.com/office/drawing/2014/main" id="{3EA23DA0-BFB9-EE4B-8818-7CD2172E9F7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6320" y="5458947"/>
                          <a:ext cx="9144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8">
              <a:extLst>
                <a:ext uri="{FF2B5EF4-FFF2-40B4-BE49-F238E27FC236}">
                  <a16:creationId xmlns:a16="http://schemas.microsoft.com/office/drawing/2014/main" id="{E4C0F83B-92A2-394F-BB22-6BF2C4B34EA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81041428"/>
                </p:ext>
              </p:extLst>
            </p:nvPr>
          </p:nvGraphicFramePr>
          <p:xfrm>
            <a:off x="3393520" y="5769565"/>
            <a:ext cx="965200" cy="368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965200" imgH="368300" progId="Equation.DSMT36">
                    <p:embed/>
                  </p:oleObj>
                </mc:Choice>
                <mc:Fallback>
                  <p:oleObj name="Equation" r:id="rId8" imgW="965200" imgH="368300" progId="Equation.DSMT36">
                    <p:embed/>
                    <p:pic>
                      <p:nvPicPr>
                        <p:cNvPr id="18" name="Object 18">
                          <a:extLst>
                            <a:ext uri="{FF2B5EF4-FFF2-40B4-BE49-F238E27FC236}">
                              <a16:creationId xmlns:a16="http://schemas.microsoft.com/office/drawing/2014/main" id="{E4C0F83B-92A2-394F-BB22-6BF2C4B34EA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3520" y="5769565"/>
                          <a:ext cx="965200" cy="368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E78E4-F81C-793C-CDA5-771641747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94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Sparsity of the power flow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64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63415" y="3744688"/>
                <a:ext cx="10890739" cy="250371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Equations for bus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have a term involving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only if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i="1" baseline="-25000" dirty="0" err="1">
                        <a:latin typeface="Cambria Math" panose="02040503050406030204" pitchFamily="18" charset="0"/>
                      </a:rPr>
                      <m:t>𝑘𝑖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dirty="0"/>
                  <a:t> 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i="1" baseline="-25000" dirty="0" err="1">
                        <a:latin typeface="Cambria Math" panose="02040503050406030204" pitchFamily="18" charset="0"/>
                      </a:rPr>
                      <m:t>𝑘𝑖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>
                  <a:buFont typeface="Wingdings" pitchFamily="2" charset="2"/>
                  <a:buChar char="à"/>
                </a:pPr>
                <a:r>
                  <a:rPr lang="en-GB" dirty="0"/>
                  <a:t>Power flow equations have the same structure as the Y matrix</a:t>
                </a:r>
              </a:p>
              <a:p>
                <a:pPr>
                  <a:buFont typeface="Wingdings" pitchFamily="2" charset="2"/>
                  <a:buChar char="à"/>
                </a:pPr>
                <a:endParaRPr lang="en-GB" dirty="0"/>
              </a:p>
              <a:p>
                <a:pPr>
                  <a:buFont typeface="Wingdings" pitchFamily="2" charset="2"/>
                  <a:buChar char="à"/>
                </a:pPr>
                <a:r>
                  <a:rPr lang="en-GB" dirty="0"/>
                  <a:t>Very sparse set of equations</a:t>
                </a:r>
              </a:p>
            </p:txBody>
          </p:sp>
        </mc:Choice>
        <mc:Fallback xmlns="">
          <p:sp>
            <p:nvSpPr>
              <p:cNvPr id="3686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415" y="3744688"/>
                <a:ext cx="10890739" cy="2503712"/>
              </a:xfrm>
              <a:blipFill>
                <a:blip r:embed="rId3"/>
                <a:stretch>
                  <a:fillRect l="-1164" t="-5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15020FAA-D95F-4242-ADE1-C4C0249913BF}"/>
              </a:ext>
            </a:extLst>
          </p:cNvPr>
          <p:cNvGrpSpPr/>
          <p:nvPr/>
        </p:nvGrpSpPr>
        <p:grpSpPr>
          <a:xfrm>
            <a:off x="1139539" y="1430790"/>
            <a:ext cx="4956461" cy="1941908"/>
            <a:chOff x="502507" y="1502068"/>
            <a:chExt cx="4956461" cy="19419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3915CB1-F232-EF4C-A37D-FA31A143B8B3}"/>
                    </a:ext>
                  </a:extLst>
                </p:cNvPr>
                <p:cNvSpPr txBox="1"/>
                <p:nvPr/>
              </p:nvSpPr>
              <p:spPr>
                <a:xfrm>
                  <a:off x="960738" y="1502068"/>
                  <a:ext cx="4276551" cy="9578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1693A6-60CF-FC49-9D64-55161DB821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738" y="1502068"/>
                  <a:ext cx="4276551" cy="957826"/>
                </a:xfrm>
                <a:prstGeom prst="rect">
                  <a:avLst/>
                </a:prstGeom>
                <a:blipFill>
                  <a:blip r:embed="rId4"/>
                  <a:stretch>
                    <a:fillRect l="-6805" t="-97368" b="-15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72BFB39-0AF9-2349-BBFE-96606FEDC905}"/>
                    </a:ext>
                  </a:extLst>
                </p:cNvPr>
                <p:cNvSpPr txBox="1"/>
                <p:nvPr/>
              </p:nvSpPr>
              <p:spPr>
                <a:xfrm>
                  <a:off x="941235" y="2486150"/>
                  <a:ext cx="4517733" cy="9578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5994AD0-9951-F140-8866-B9F2516EC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235" y="2486150"/>
                  <a:ext cx="4517733" cy="957826"/>
                </a:xfrm>
                <a:prstGeom prst="rect">
                  <a:avLst/>
                </a:prstGeom>
                <a:blipFill>
                  <a:blip r:embed="rId5"/>
                  <a:stretch>
                    <a:fillRect l="-5618" t="-98684" b="-15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D64BFDBD-13FB-D940-A930-DE67318A0056}"/>
                </a:ext>
              </a:extLst>
            </p:cNvPr>
            <p:cNvSpPr/>
            <p:nvPr/>
          </p:nvSpPr>
          <p:spPr>
            <a:xfrm>
              <a:off x="502507" y="1787709"/>
              <a:ext cx="458231" cy="1396882"/>
            </a:xfrm>
            <a:prstGeom prst="leftBrace">
              <a:avLst>
                <a:gd name="adj1" fmla="val 5147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1B10B7-CADE-5EF7-0D37-4C3930EF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95</a:t>
            </a:fld>
            <a:endParaRPr 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BFEC-5402-BB4D-AC47-79506DED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power flow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F423C-853E-AA4D-9D71-66FA830A2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power flow equations are</a:t>
            </a:r>
          </a:p>
          <a:p>
            <a:pPr lvl="1"/>
            <a:r>
              <a:rPr lang="en-US" dirty="0"/>
              <a:t>Implicit</a:t>
            </a:r>
          </a:p>
          <a:p>
            <a:pPr lvl="1"/>
            <a:r>
              <a:rPr lang="en-US" dirty="0"/>
              <a:t>Non-linear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No direct, closed-form solution</a:t>
            </a:r>
          </a:p>
          <a:p>
            <a:pPr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Need to use an iterative solution technique</a:t>
            </a:r>
          </a:p>
          <a:p>
            <a:pPr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Newton-Raphson method</a:t>
            </a:r>
          </a:p>
          <a:p>
            <a:pPr lvl="1"/>
            <a:r>
              <a:rPr lang="en-US" dirty="0">
                <a:sym typeface="Wingdings" pitchFamily="2" charset="2"/>
              </a:rPr>
              <a:t>Explain using single function of a single variable</a:t>
            </a:r>
          </a:p>
          <a:p>
            <a:pPr lvl="1"/>
            <a:r>
              <a:rPr lang="en-US" dirty="0">
                <a:sym typeface="Wingdings" pitchFamily="2" charset="2"/>
              </a:rPr>
              <a:t>Generalize to system of N functions of N variables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5CB83-BD3D-2061-A30F-68281447B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010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One-dimensional Newton-Raphson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771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838200" y="1685422"/>
                <a:ext cx="4762500" cy="3656012"/>
              </a:xfrm>
            </p:spPr>
            <p:txBody>
              <a:bodyPr>
                <a:normAutofit/>
              </a:bodyPr>
              <a:lstStyle/>
              <a:p>
                <a:pPr marL="468313" lvl="1" indent="-457200"/>
                <a:r>
                  <a:rPr lang="en-GB" sz="2800" dirty="0"/>
                  <a:t>Solve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en-GB" sz="2800" dirty="0"/>
                  <a:t>for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800" dirty="0"/>
                  <a:t> where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i="1" dirty="0"/>
                  <a:t>  </a:t>
                </a:r>
                <a:r>
                  <a:rPr lang="en-GB" sz="2800" dirty="0"/>
                  <a:t>is a non-linear function of one variable</a:t>
                </a:r>
              </a:p>
              <a:p>
                <a:pPr marL="468313" lvl="1" indent="-457200"/>
                <a:endParaRPr lang="en-GB" sz="2800" dirty="0"/>
              </a:p>
              <a:p>
                <a:pPr marL="468313" lvl="1" indent="-457200"/>
                <a:r>
                  <a:rPr lang="en-GB" sz="2800" dirty="0"/>
                  <a:t>Assume we know how to calculate:</a:t>
                </a:r>
              </a:p>
              <a:p>
                <a:pPr marL="925513" lvl="2" indent="-457200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for any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 marL="925513" lvl="2" indent="-457200"/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GB" sz="2400" dirty="0"/>
                  <a:t> for any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2400" dirty="0"/>
              </a:p>
              <a:p>
                <a:pPr marL="925513" lvl="2" indent="-457200"/>
                <a:endParaRPr lang="en-GB" sz="2400" dirty="0"/>
              </a:p>
            </p:txBody>
          </p:sp>
        </mc:Choice>
        <mc:Fallback xmlns="">
          <p:sp>
            <p:nvSpPr>
              <p:cNvPr id="288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838200" y="1685422"/>
                <a:ext cx="4762500" cy="3656012"/>
              </a:xfrm>
              <a:blipFill>
                <a:blip r:embed="rId2"/>
                <a:stretch>
                  <a:fillRect l="-2128" t="-2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8779" name="Group 11"/>
          <p:cNvGrpSpPr>
            <a:grpSpLocks/>
          </p:cNvGrpSpPr>
          <p:nvPr/>
        </p:nvGrpSpPr>
        <p:grpSpPr bwMode="auto">
          <a:xfrm>
            <a:off x="6248401" y="1905001"/>
            <a:ext cx="4189413" cy="3297238"/>
            <a:chOff x="1872" y="2006"/>
            <a:chExt cx="2639" cy="2077"/>
          </a:xfrm>
        </p:grpSpPr>
        <p:sp>
          <p:nvSpPr>
            <p:cNvPr id="288772" name="Line 4"/>
            <p:cNvSpPr>
              <a:spLocks noChangeShapeType="1"/>
            </p:cNvSpPr>
            <p:nvPr/>
          </p:nvSpPr>
          <p:spPr bwMode="auto">
            <a:xfrm>
              <a:off x="1872" y="3792"/>
              <a:ext cx="24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773" name="Line 5"/>
            <p:cNvSpPr>
              <a:spLocks noChangeShapeType="1"/>
            </p:cNvSpPr>
            <p:nvPr/>
          </p:nvSpPr>
          <p:spPr bwMode="auto">
            <a:xfrm rot="-5400000">
              <a:off x="1128" y="3000"/>
              <a:ext cx="18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774" name="Text Box 6"/>
            <p:cNvSpPr txBox="1">
              <a:spLocks noChangeArrowheads="1"/>
            </p:cNvSpPr>
            <p:nvPr/>
          </p:nvSpPr>
          <p:spPr bwMode="auto">
            <a:xfrm>
              <a:off x="4310" y="3734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 i="1">
                  <a:latin typeface="Times New Roman" charset="0"/>
                </a:rPr>
                <a:t>x</a:t>
              </a:r>
            </a:p>
          </p:txBody>
        </p:sp>
        <p:sp>
          <p:nvSpPr>
            <p:cNvPr id="288775" name="Text Box 7"/>
            <p:cNvSpPr txBox="1">
              <a:spLocks noChangeArrowheads="1"/>
            </p:cNvSpPr>
            <p:nvPr/>
          </p:nvSpPr>
          <p:spPr bwMode="auto">
            <a:xfrm>
              <a:off x="2102" y="2006"/>
              <a:ext cx="3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 i="1" dirty="0">
                  <a:latin typeface="Times New Roman" charset="0"/>
                </a:rPr>
                <a:t>f(x)</a:t>
              </a:r>
            </a:p>
          </p:txBody>
        </p:sp>
        <p:sp>
          <p:nvSpPr>
            <p:cNvPr id="288776" name="Arc 8"/>
            <p:cNvSpPr>
              <a:spLocks/>
            </p:cNvSpPr>
            <p:nvPr/>
          </p:nvSpPr>
          <p:spPr bwMode="auto">
            <a:xfrm flipV="1">
              <a:off x="2448" y="2064"/>
              <a:ext cx="1824" cy="196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8777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3216" y="3792"/>
                  <a:ext cx="355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GB" sz="2400" dirty="0">
                    <a:latin typeface="Times New Roman" charset="0"/>
                  </a:endParaRPr>
                </a:p>
              </p:txBody>
            </p:sp>
          </mc:Choice>
          <mc:Fallback xmlns="">
            <p:sp>
              <p:nvSpPr>
                <p:cNvPr id="288777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16" y="3792"/>
                  <a:ext cx="355" cy="2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8778" name="Line 10"/>
            <p:cNvSpPr>
              <a:spLocks noChangeShapeType="1"/>
            </p:cNvSpPr>
            <p:nvPr/>
          </p:nvSpPr>
          <p:spPr bwMode="auto">
            <a:xfrm>
              <a:off x="3312" y="3792"/>
              <a:ext cx="0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C9AB26-FF49-2D5D-40D9-0048BB734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0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1" grpId="0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approximate a non-linear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by its  tangent at point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slope of this tangent is equal to the derivative of the function,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at point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’(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ine 4"/>
          <p:cNvSpPr>
            <a:spLocks noChangeShapeType="1"/>
          </p:cNvSpPr>
          <p:nvPr/>
        </p:nvSpPr>
        <p:spPr bwMode="auto">
          <a:xfrm>
            <a:off x="5153026" y="6370677"/>
            <a:ext cx="396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rot="16200000">
            <a:off x="3971926" y="5113377"/>
            <a:ext cx="297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9023351" y="6278602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 i="1" dirty="0">
                <a:latin typeface="Times New Roman" charset="0"/>
              </a:rPr>
              <a:t>x</a:t>
            </a:r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5518152" y="3535402"/>
            <a:ext cx="606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 i="1" dirty="0">
                <a:latin typeface="Times New Roman" charset="0"/>
              </a:rPr>
              <a:t>f</a:t>
            </a:r>
            <a:r>
              <a:rPr lang="en-GB" sz="2400" dirty="0">
                <a:latin typeface="Times New Roman" charset="0"/>
              </a:rPr>
              <a:t>(</a:t>
            </a:r>
            <a:r>
              <a:rPr lang="en-GB" sz="2400" i="1" dirty="0">
                <a:latin typeface="Times New Roman" charset="0"/>
              </a:rPr>
              <a:t>x</a:t>
            </a:r>
            <a:r>
              <a:rPr lang="en-GB" sz="2400" dirty="0">
                <a:latin typeface="Times New Roman" charset="0"/>
              </a:rPr>
              <a:t>)</a:t>
            </a:r>
          </a:p>
        </p:txBody>
      </p:sp>
      <p:sp>
        <p:nvSpPr>
          <p:cNvPr id="32" name="Line 9"/>
          <p:cNvSpPr>
            <a:spLocks noChangeShapeType="1"/>
          </p:cNvSpPr>
          <p:nvPr/>
        </p:nvSpPr>
        <p:spPr bwMode="auto">
          <a:xfrm>
            <a:off x="7439026" y="6370677"/>
            <a:ext cx="0" cy="76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15"/>
          <p:cNvSpPr>
            <a:spLocks noChangeShapeType="1"/>
          </p:cNvSpPr>
          <p:nvPr/>
        </p:nvSpPr>
        <p:spPr bwMode="auto">
          <a:xfrm>
            <a:off x="8429626" y="6370677"/>
            <a:ext cx="0" cy="76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Arc 8"/>
          <p:cNvSpPr>
            <a:spLocks/>
          </p:cNvSpPr>
          <p:nvPr/>
        </p:nvSpPr>
        <p:spPr bwMode="auto">
          <a:xfrm flipV="1">
            <a:off x="4800179" y="3175957"/>
            <a:ext cx="3819550" cy="351351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D69B9D-6AC0-D343-A642-AAED9429B81A}"/>
              </a:ext>
            </a:extLst>
          </p:cNvPr>
          <p:cNvGrpSpPr/>
          <p:nvPr/>
        </p:nvGrpSpPr>
        <p:grpSpPr>
          <a:xfrm>
            <a:off x="8429626" y="3535403"/>
            <a:ext cx="1305408" cy="777875"/>
            <a:chOff x="6905626" y="3535402"/>
            <a:chExt cx="1305408" cy="777875"/>
          </a:xfrm>
        </p:grpSpPr>
        <p:sp>
          <p:nvSpPr>
            <p:cNvPr id="36" name="Line 13"/>
            <p:cNvSpPr>
              <a:spLocks noChangeShapeType="1"/>
            </p:cNvSpPr>
            <p:nvPr/>
          </p:nvSpPr>
          <p:spPr bwMode="auto">
            <a:xfrm>
              <a:off x="6905626" y="4313277"/>
              <a:ext cx="1219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7DC4B1-6703-3542-A501-BB9FED67138A}"/>
                </a:ext>
              </a:extLst>
            </p:cNvPr>
            <p:cNvGrpSpPr/>
            <p:nvPr/>
          </p:nvGrpSpPr>
          <p:grpSpPr>
            <a:xfrm>
              <a:off x="7167737" y="3535402"/>
              <a:ext cx="1043297" cy="777875"/>
              <a:chOff x="7167737" y="3535402"/>
              <a:chExt cx="1043297" cy="777875"/>
            </a:xfrm>
          </p:grpSpPr>
          <p:sp>
            <p:nvSpPr>
              <p:cNvPr id="37" name="Line 16"/>
              <p:cNvSpPr>
                <a:spLocks noChangeShapeType="1"/>
              </p:cNvSpPr>
              <p:nvPr/>
            </p:nvSpPr>
            <p:spPr bwMode="auto">
              <a:xfrm>
                <a:off x="7286626" y="3551277"/>
                <a:ext cx="0" cy="762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346951" y="3535402"/>
                    <a:ext cx="864083" cy="4616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GB" sz="2400" i="1" dirty="0">
                        <a:latin typeface="Times New Roman" charset="0"/>
                      </a:rPr>
                      <a:t>f</a:t>
                    </a:r>
                    <a:r>
                      <a:rPr lang="en-GB" sz="2400" dirty="0">
                        <a:latin typeface="Times New Roman" charset="0"/>
                      </a:rPr>
                      <a:t> </a:t>
                    </a:r>
                    <a:r>
                      <a:rPr lang="en-GB" sz="2400" b="1" baseline="30000" dirty="0">
                        <a:latin typeface="Times New Roman" charset="0"/>
                      </a:rPr>
                      <a:t>’</a:t>
                    </a:r>
                    <a:r>
                      <a:rPr lang="en-GB" sz="2400" dirty="0">
                        <a:latin typeface="Times New Roman" charset="0"/>
                      </a:rPr>
                      <a:t>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a14:m>
                    <a:r>
                      <a:rPr lang="en-GB" sz="2400" dirty="0">
                        <a:latin typeface="Times New Roman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38" name="Text 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346951" y="3535402"/>
                    <a:ext cx="864083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145" t="-10811" r="-10145" b="-29730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Rectangle 44"/>
              <p:cNvSpPr/>
              <p:nvPr/>
            </p:nvSpPr>
            <p:spPr>
              <a:xfrm>
                <a:off x="7167737" y="4139917"/>
                <a:ext cx="118889" cy="17336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Text Box 14"/>
          <p:cNvSpPr txBox="1">
            <a:spLocks noChangeArrowheads="1"/>
          </p:cNvSpPr>
          <p:nvPr/>
        </p:nvSpPr>
        <p:spPr bwMode="auto">
          <a:xfrm>
            <a:off x="8247496" y="6400800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 i="1" dirty="0">
                <a:latin typeface="Times New Roman" charset="0"/>
              </a:rPr>
              <a:t>x</a:t>
            </a:r>
            <a:r>
              <a:rPr lang="en-GB" sz="2400" baseline="30000" dirty="0">
                <a:latin typeface="Times New Roman" charset="0"/>
              </a:rPr>
              <a:t>0</a:t>
            </a:r>
            <a:endParaRPr lang="en-GB" sz="2400" dirty="0">
              <a:latin typeface="Times New Roman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367261-1E7C-2B42-BFD5-40B856580A34}"/>
              </a:ext>
            </a:extLst>
          </p:cNvPr>
          <p:cNvGrpSpPr/>
          <p:nvPr/>
        </p:nvGrpSpPr>
        <p:grpSpPr>
          <a:xfrm>
            <a:off x="7439026" y="3398877"/>
            <a:ext cx="1447800" cy="2971800"/>
            <a:chOff x="5915026" y="3398877"/>
            <a:chExt cx="1447800" cy="2971800"/>
          </a:xfrm>
        </p:grpSpPr>
        <p:sp>
          <p:nvSpPr>
            <p:cNvPr id="35" name="Line 12"/>
            <p:cNvSpPr>
              <a:spLocks noChangeShapeType="1"/>
            </p:cNvSpPr>
            <p:nvPr/>
          </p:nvSpPr>
          <p:spPr bwMode="auto">
            <a:xfrm flipV="1">
              <a:off x="5915026" y="3398877"/>
              <a:ext cx="1447800" cy="29718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20"/>
            <p:cNvSpPr>
              <a:spLocks noChangeArrowheads="1"/>
            </p:cNvSpPr>
            <p:nvPr/>
          </p:nvSpPr>
          <p:spPr bwMode="auto">
            <a:xfrm>
              <a:off x="6829426" y="4237077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2AFDE-3DA5-A513-05E1-86E6F8F0C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76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Using the linear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266824" y="1574870"/>
                <a:ext cx="9987327" cy="1066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Assume that we can calculate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for any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89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6824" y="1574870"/>
                <a:ext cx="9987327" cy="1066800"/>
              </a:xfrm>
              <a:blipFill>
                <a:blip r:embed="rId2"/>
                <a:stretch>
                  <a:fillRect l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60A86DCC-E099-4A46-AA6F-C26DA6AD936D}"/>
              </a:ext>
            </a:extLst>
          </p:cNvPr>
          <p:cNvGrpSpPr/>
          <p:nvPr/>
        </p:nvGrpSpPr>
        <p:grpSpPr>
          <a:xfrm>
            <a:off x="1838325" y="3064783"/>
            <a:ext cx="4210282" cy="3325485"/>
            <a:chOff x="1838325" y="3064783"/>
            <a:chExt cx="4210282" cy="3325485"/>
          </a:xfrm>
        </p:grpSpPr>
        <p:sp>
          <p:nvSpPr>
            <p:cNvPr id="289796" name="Line 4"/>
            <p:cNvSpPr>
              <a:spLocks noChangeShapeType="1"/>
            </p:cNvSpPr>
            <p:nvPr/>
          </p:nvSpPr>
          <p:spPr bwMode="auto">
            <a:xfrm>
              <a:off x="1838325" y="5900058"/>
              <a:ext cx="3962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9797" name="Line 5"/>
            <p:cNvSpPr>
              <a:spLocks noChangeShapeType="1"/>
            </p:cNvSpPr>
            <p:nvPr/>
          </p:nvSpPr>
          <p:spPr bwMode="auto">
            <a:xfrm rot="16200000">
              <a:off x="657225" y="4642758"/>
              <a:ext cx="2971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9798" name="Text Box 6"/>
            <p:cNvSpPr txBox="1">
              <a:spLocks noChangeArrowheads="1"/>
            </p:cNvSpPr>
            <p:nvPr/>
          </p:nvSpPr>
          <p:spPr bwMode="auto">
            <a:xfrm>
              <a:off x="5705243" y="5867048"/>
              <a:ext cx="343364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800" i="1" dirty="0">
                  <a:latin typeface="Times New Roman" charset="0"/>
                </a:rPr>
                <a:t>x</a:t>
              </a:r>
            </a:p>
          </p:txBody>
        </p:sp>
        <p:sp>
          <p:nvSpPr>
            <p:cNvPr id="289799" name="Text Box 7"/>
            <p:cNvSpPr txBox="1">
              <a:spLocks noChangeArrowheads="1"/>
            </p:cNvSpPr>
            <p:nvPr/>
          </p:nvSpPr>
          <p:spPr bwMode="auto">
            <a:xfrm>
              <a:off x="2203450" y="3064783"/>
              <a:ext cx="68320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800" i="1" dirty="0">
                  <a:latin typeface="Times New Roman" charset="0"/>
                </a:rPr>
                <a:t>f(x)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68D371-5901-9F4C-867E-75F112E97E09}"/>
              </a:ext>
            </a:extLst>
          </p:cNvPr>
          <p:cNvGrpSpPr/>
          <p:nvPr/>
        </p:nvGrpSpPr>
        <p:grpSpPr>
          <a:xfrm>
            <a:off x="3866153" y="5900058"/>
            <a:ext cx="577914" cy="502204"/>
            <a:chOff x="3866153" y="5900058"/>
            <a:chExt cx="577914" cy="5022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800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866153" y="5940597"/>
                  <a:ext cx="577914" cy="4616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GB" sz="2400" dirty="0">
                    <a:latin typeface="Times New Roman" charset="0"/>
                  </a:endParaRPr>
                </a:p>
              </p:txBody>
            </p:sp>
          </mc:Choice>
          <mc:Fallback xmlns="">
            <p:sp>
              <p:nvSpPr>
                <p:cNvPr id="289800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66153" y="5940597"/>
                  <a:ext cx="577914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9801" name="Line 9"/>
            <p:cNvSpPr>
              <a:spLocks noChangeShapeType="1"/>
            </p:cNvSpPr>
            <p:nvPr/>
          </p:nvSpPr>
          <p:spPr bwMode="auto">
            <a:xfrm>
              <a:off x="4124325" y="5900058"/>
              <a:ext cx="0" cy="76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E9A9BF-A717-1642-8762-8B0A17EF8912}"/>
              </a:ext>
            </a:extLst>
          </p:cNvPr>
          <p:cNvGrpSpPr/>
          <p:nvPr/>
        </p:nvGrpSpPr>
        <p:grpSpPr>
          <a:xfrm>
            <a:off x="4887261" y="5900058"/>
            <a:ext cx="584519" cy="488120"/>
            <a:chOff x="4887261" y="5900058"/>
            <a:chExt cx="584519" cy="4881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806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4887261" y="5926513"/>
                  <a:ext cx="584519" cy="4616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GB" sz="2400" dirty="0">
                    <a:latin typeface="Times New Roman" charset="0"/>
                  </a:endParaRPr>
                </a:p>
              </p:txBody>
            </p:sp>
          </mc:Choice>
          <mc:Fallback xmlns="">
            <p:sp>
              <p:nvSpPr>
                <p:cNvPr id="289806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87261" y="5926513"/>
                  <a:ext cx="58451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9807" name="Line 15"/>
            <p:cNvSpPr>
              <a:spLocks noChangeShapeType="1"/>
            </p:cNvSpPr>
            <p:nvPr/>
          </p:nvSpPr>
          <p:spPr bwMode="auto">
            <a:xfrm>
              <a:off x="5114925" y="5900058"/>
              <a:ext cx="0" cy="76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038725" y="3766458"/>
            <a:ext cx="1705759" cy="2133600"/>
            <a:chOff x="5457825" y="3886200"/>
            <a:chExt cx="1705759" cy="2133600"/>
          </a:xfrm>
        </p:grpSpPr>
        <p:sp>
          <p:nvSpPr>
            <p:cNvPr id="289803" name="Line 11"/>
            <p:cNvSpPr>
              <a:spLocks noChangeShapeType="1"/>
            </p:cNvSpPr>
            <p:nvPr/>
          </p:nvSpPr>
          <p:spPr bwMode="auto">
            <a:xfrm flipV="1">
              <a:off x="5534025" y="3962400"/>
              <a:ext cx="0" cy="2057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9810" name="AutoShape 18"/>
            <p:cNvSpPr>
              <a:spLocks/>
            </p:cNvSpPr>
            <p:nvPr/>
          </p:nvSpPr>
          <p:spPr bwMode="auto">
            <a:xfrm>
              <a:off x="5686425" y="4038600"/>
              <a:ext cx="228600" cy="1905000"/>
            </a:xfrm>
            <a:prstGeom prst="rightBrace">
              <a:avLst>
                <a:gd name="adj1" fmla="val 6944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811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6143625" y="4724400"/>
                  <a:ext cx="1019959" cy="4616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3200" dirty="0">
                    <a:latin typeface="Times New Roman" charset="0"/>
                  </a:endParaRPr>
                </a:p>
              </p:txBody>
            </p:sp>
          </mc:Choice>
          <mc:Fallback xmlns="">
            <p:sp>
              <p:nvSpPr>
                <p:cNvPr id="289811" name="Text 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43625" y="4724400"/>
                  <a:ext cx="1019959" cy="461665"/>
                </a:xfrm>
                <a:prstGeom prst="rect">
                  <a:avLst/>
                </a:prstGeom>
                <a:blipFill>
                  <a:blip r:embed="rId5"/>
                  <a:stretch>
                    <a:fillRect r="-1235" b="-18919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9812" name="Oval 20"/>
            <p:cNvSpPr>
              <a:spLocks noChangeArrowheads="1"/>
            </p:cNvSpPr>
            <p:nvPr/>
          </p:nvSpPr>
          <p:spPr bwMode="auto">
            <a:xfrm>
              <a:off x="5457825" y="38862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C4D387-1D2E-CB49-A5EC-625048A32E31}"/>
                  </a:ext>
                </a:extLst>
              </p:cNvPr>
              <p:cNvSpPr txBox="1"/>
              <p:nvPr/>
            </p:nvSpPr>
            <p:spPr>
              <a:xfrm>
                <a:off x="7185025" y="3435680"/>
                <a:ext cx="39753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C4D387-1D2E-CB49-A5EC-625048A32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025" y="3435680"/>
                <a:ext cx="3975343" cy="430887"/>
              </a:xfrm>
              <a:prstGeom prst="rect">
                <a:avLst/>
              </a:prstGeom>
              <a:blipFill>
                <a:blip r:embed="rId6"/>
                <a:stretch>
                  <a:fillRect l="-4140" t="-25714" b="-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0FD688-5EED-154B-9197-E5CA034E9195}"/>
                  </a:ext>
                </a:extLst>
              </p:cNvPr>
              <p:cNvSpPr txBox="1"/>
              <p:nvPr/>
            </p:nvSpPr>
            <p:spPr>
              <a:xfrm>
                <a:off x="7605467" y="4604658"/>
                <a:ext cx="2726324" cy="94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0FD688-5EED-154B-9197-E5CA034E9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467" y="4604658"/>
                <a:ext cx="2726324" cy="940129"/>
              </a:xfrm>
              <a:prstGeom prst="rect">
                <a:avLst/>
              </a:prstGeom>
              <a:blipFill>
                <a:blip r:embed="rId7"/>
                <a:stretch>
                  <a:fillRect l="-1395"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2C104A0B-2641-0B45-8C35-4F8F5AE8B7C4}"/>
              </a:ext>
            </a:extLst>
          </p:cNvPr>
          <p:cNvGrpSpPr/>
          <p:nvPr/>
        </p:nvGrpSpPr>
        <p:grpSpPr>
          <a:xfrm>
            <a:off x="4124325" y="2928258"/>
            <a:ext cx="2554540" cy="2971800"/>
            <a:chOff x="4543425" y="3048000"/>
            <a:chExt cx="2554540" cy="2971800"/>
          </a:xfrm>
        </p:grpSpPr>
        <p:sp>
          <p:nvSpPr>
            <p:cNvPr id="33" name="Line 12">
              <a:extLst>
                <a:ext uri="{FF2B5EF4-FFF2-40B4-BE49-F238E27FC236}">
                  <a16:creationId xmlns:a16="http://schemas.microsoft.com/office/drawing/2014/main" id="{21EDC909-A65B-3D4A-A58F-126C83C0B6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43425" y="3048000"/>
              <a:ext cx="1447800" cy="29718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13">
              <a:extLst>
                <a:ext uri="{FF2B5EF4-FFF2-40B4-BE49-F238E27FC236}">
                  <a16:creationId xmlns:a16="http://schemas.microsoft.com/office/drawing/2014/main" id="{35BE5270-E3C8-474F-91E4-69D7DCC49E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4025" y="3962400"/>
              <a:ext cx="1219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16">
              <a:extLst>
                <a:ext uri="{FF2B5EF4-FFF2-40B4-BE49-F238E27FC236}">
                  <a16:creationId xmlns:a16="http://schemas.microsoft.com/office/drawing/2014/main" id="{E9D314B5-4B4D-5C45-8712-3B82AA7390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15025" y="3200400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 Box 17">
                  <a:extLst>
                    <a:ext uri="{FF2B5EF4-FFF2-40B4-BE49-F238E27FC236}">
                      <a16:creationId xmlns:a16="http://schemas.microsoft.com/office/drawing/2014/main" id="{3EC88E01-1AFC-9F42-A46E-FC374F1C057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75350" y="3184525"/>
                  <a:ext cx="1122615" cy="4616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dirty="0">
                    <a:latin typeface="Times New Roman" charset="0"/>
                  </a:endParaRPr>
                </a:p>
              </p:txBody>
            </p:sp>
          </mc:Choice>
          <mc:Fallback xmlns="">
            <p:sp>
              <p:nvSpPr>
                <p:cNvPr id="36" name="Text Box 17">
                  <a:extLst>
                    <a:ext uri="{FF2B5EF4-FFF2-40B4-BE49-F238E27FC236}">
                      <a16:creationId xmlns:a16="http://schemas.microsoft.com/office/drawing/2014/main" id="{3EC88E01-1AFC-9F42-A46E-FC374F1C05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75350" y="3184525"/>
                  <a:ext cx="112261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1111" b="-18919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6C55E4-4955-55E7-271B-2944E034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B65852CF-3B8C-5145-BDF5-FD1264E008B2}" vid="{A5BDBBE6-F9F4-E541-B56B-6033FAA8D0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37952</TotalTime>
  <Words>9433</Words>
  <Application>Microsoft Macintosh PowerPoint</Application>
  <PresentationFormat>Widescreen</PresentationFormat>
  <Paragraphs>2456</Paragraphs>
  <Slides>185</Slides>
  <Notes>43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185</vt:i4>
      </vt:variant>
    </vt:vector>
  </HeadingPairs>
  <TitlesOfParts>
    <vt:vector size="195" baseType="lpstr">
      <vt:lpstr>Arial</vt:lpstr>
      <vt:lpstr>Book Antiqua</vt:lpstr>
      <vt:lpstr>Calibri</vt:lpstr>
      <vt:lpstr>Calibri Light</vt:lpstr>
      <vt:lpstr>Cambria Math</vt:lpstr>
      <vt:lpstr>Times</vt:lpstr>
      <vt:lpstr>Times New Roman</vt:lpstr>
      <vt:lpstr>Wingdings</vt:lpstr>
      <vt:lpstr>Custom Design</vt:lpstr>
      <vt:lpstr>Equation</vt:lpstr>
      <vt:lpstr>Chapter 8: Power Flow</vt:lpstr>
      <vt:lpstr>What is power flow analysis?</vt:lpstr>
      <vt:lpstr>What is special about power flow analysis?</vt:lpstr>
      <vt:lpstr>Why use powers as variables?</vt:lpstr>
      <vt:lpstr>Overview</vt:lpstr>
      <vt:lpstr>Develop an intuitive understanding of flows and voltages</vt:lpstr>
      <vt:lpstr>Intuitive understanding of flows and voltages</vt:lpstr>
      <vt:lpstr>Powers and voltage drops</vt:lpstr>
      <vt:lpstr>Powers and voltage drops</vt:lpstr>
      <vt:lpstr>Powers and voltage drops</vt:lpstr>
      <vt:lpstr>Powers and voltage drops</vt:lpstr>
      <vt:lpstr>Powers and voltage drops</vt:lpstr>
      <vt:lpstr>Active power flow and voltage angle</vt:lpstr>
      <vt:lpstr>Reactive power flow and voltage magnitude</vt:lpstr>
      <vt:lpstr>Active and reactive powers can flow in opposite directions</vt:lpstr>
      <vt:lpstr>Reactive compensation</vt:lpstr>
      <vt:lpstr>Reactive power “losses” in lines and transformers</vt:lpstr>
      <vt:lpstr>Reactive power production in lines</vt:lpstr>
      <vt:lpstr>Reactive power in lines</vt:lpstr>
      <vt:lpstr>Nodal Analysis</vt:lpstr>
      <vt:lpstr>Solving large networks</vt:lpstr>
      <vt:lpstr>Nodal analysis using an example</vt:lpstr>
      <vt:lpstr>PowerPoint Presentation</vt:lpstr>
      <vt:lpstr>Step 1: Convert voltage sources to current sources</vt:lpstr>
      <vt:lpstr>Step 1: Convert voltage sources to current sources</vt:lpstr>
      <vt:lpstr>Step 1: Convert voltage sources to current sources</vt:lpstr>
      <vt:lpstr>Step 2: Convert all impedances to admittances</vt:lpstr>
      <vt:lpstr>Step 3: Number the nodes</vt:lpstr>
      <vt:lpstr>Step 4: Write KCL at each node</vt:lpstr>
      <vt:lpstr>Step 4: Write KCL at each node</vt:lpstr>
      <vt:lpstr>Step 5: Express branch currents in terms of node voltages</vt:lpstr>
      <vt:lpstr>Step 5: Express KCL in terms of the node voltages</vt:lpstr>
      <vt:lpstr>Step 5: Express KCL in terms of the node voltages</vt:lpstr>
      <vt:lpstr>Step 6: Put these equations in matrix form</vt:lpstr>
      <vt:lpstr>Final form of the nodal voltage equations</vt:lpstr>
      <vt:lpstr>Solving these equations</vt:lpstr>
      <vt:lpstr>PowerPoint Presentation</vt:lpstr>
      <vt:lpstr>PowerPoint Presentation</vt:lpstr>
      <vt:lpstr>PowerPoint Presentation</vt:lpstr>
      <vt:lpstr>Admittances between nodes and ground</vt:lpstr>
      <vt:lpstr>Terms of the admittance matrix</vt:lpstr>
      <vt:lpstr>Example 8.1</vt:lpstr>
      <vt:lpstr>Example 8.1</vt:lpstr>
      <vt:lpstr>Example 8.1</vt:lpstr>
      <vt:lpstr>Example 8.2</vt:lpstr>
      <vt:lpstr>Example 8.2</vt:lpstr>
      <vt:lpstr>Example 8.3</vt:lpstr>
      <vt:lpstr>Example 8.3</vt:lpstr>
      <vt:lpstr>Example 8.4</vt:lpstr>
      <vt:lpstr>Example 8.4</vt:lpstr>
      <vt:lpstr>Example 8.4</vt:lpstr>
      <vt:lpstr>Admittance matrix of a modified network</vt:lpstr>
      <vt:lpstr>Adding a line between nodes i and j</vt:lpstr>
      <vt:lpstr>Removing a line between nodes i and j</vt:lpstr>
      <vt:lpstr>Adding a source at node k</vt:lpstr>
      <vt:lpstr>Example 8.5</vt:lpstr>
      <vt:lpstr>Example 8.5</vt:lpstr>
      <vt:lpstr>Example 8.6</vt:lpstr>
      <vt:lpstr>Example 8.6</vt:lpstr>
      <vt:lpstr>Solving the nodal equations</vt:lpstr>
      <vt:lpstr>LU Factorization</vt:lpstr>
      <vt:lpstr>How do we decompose A into A= LU?</vt:lpstr>
      <vt:lpstr>Forward and Backward Solutions</vt:lpstr>
      <vt:lpstr>Example (1)</vt:lpstr>
      <vt:lpstr>Example (2)</vt:lpstr>
      <vt:lpstr>Example (3)</vt:lpstr>
      <vt:lpstr>Advantage of LU factorization</vt:lpstr>
      <vt:lpstr>Sparsity of the admittance matrix</vt:lpstr>
      <vt:lpstr>Sparsity Programming</vt:lpstr>
      <vt:lpstr>Mathematical formulation of the power flow problem</vt:lpstr>
      <vt:lpstr>Nodal power balance</vt:lpstr>
      <vt:lpstr>Nodal power balance</vt:lpstr>
      <vt:lpstr>A bit of complex algebra…</vt:lpstr>
      <vt:lpstr>More complex algebra…</vt:lpstr>
      <vt:lpstr>Finally… </vt:lpstr>
      <vt:lpstr>Physical interpretation of the power flow equations</vt:lpstr>
      <vt:lpstr>The power flow equations </vt:lpstr>
      <vt:lpstr>The power flow equations </vt:lpstr>
      <vt:lpstr>PQ bus</vt:lpstr>
      <vt:lpstr>Why model loads as constant P&amp;Q?</vt:lpstr>
      <vt:lpstr>PV bus</vt:lpstr>
      <vt:lpstr>Slack bus – A bit of history</vt:lpstr>
      <vt:lpstr>Why do we need a slack bus  for the power flow?</vt:lpstr>
      <vt:lpstr>Slack bus</vt:lpstr>
      <vt:lpstr>Numbers of equations and variables</vt:lpstr>
      <vt:lpstr>Example</vt:lpstr>
      <vt:lpstr>Y matrix</vt:lpstr>
      <vt:lpstr>Power Flow Equations</vt:lpstr>
      <vt:lpstr>Writing the equations for this system</vt:lpstr>
      <vt:lpstr>Simplifying the power flow equations</vt:lpstr>
      <vt:lpstr>Bus types</vt:lpstr>
      <vt:lpstr>Two groups of equations</vt:lpstr>
      <vt:lpstr>Implicit Equations</vt:lpstr>
      <vt:lpstr>Explicit Equations</vt:lpstr>
      <vt:lpstr>Sparsity of the power flow equations</vt:lpstr>
      <vt:lpstr>Solving the power flow equations</vt:lpstr>
      <vt:lpstr>One-dimensional Newton-Raphson method</vt:lpstr>
      <vt:lpstr>Linear approximation</vt:lpstr>
      <vt:lpstr>Using the linear approximation</vt:lpstr>
      <vt:lpstr>Repeated linearization</vt:lpstr>
      <vt:lpstr>Formally: Taylor series expansion</vt:lpstr>
      <vt:lpstr>Example</vt:lpstr>
      <vt:lpstr>Example</vt:lpstr>
      <vt:lpstr>Example</vt:lpstr>
      <vt:lpstr>Example</vt:lpstr>
      <vt:lpstr>Example</vt:lpstr>
      <vt:lpstr>Example</vt:lpstr>
      <vt:lpstr>x0 =6</vt:lpstr>
      <vt:lpstr>x0 = 8</vt:lpstr>
      <vt:lpstr>x0 =2.75</vt:lpstr>
      <vt:lpstr>Example</vt:lpstr>
      <vt:lpstr>x0 = 0</vt:lpstr>
      <vt:lpstr>Convergence of iterative method</vt:lpstr>
      <vt:lpstr>The power flow equations </vt:lpstr>
      <vt:lpstr>One-dimensional Newton-Raphson (NR) method</vt:lpstr>
      <vt:lpstr>Application of NR method to two functions of two variables</vt:lpstr>
      <vt:lpstr>Application of NR method to two functions of two variables</vt:lpstr>
      <vt:lpstr>Application of NR method to two functions of two variables</vt:lpstr>
      <vt:lpstr>Example</vt:lpstr>
      <vt:lpstr>Inverting a 2x2 matrix</vt:lpstr>
      <vt:lpstr>First iteration</vt:lpstr>
      <vt:lpstr>Second iteration</vt:lpstr>
      <vt:lpstr>Third iteration</vt:lpstr>
      <vt:lpstr>Fourth iteration</vt:lpstr>
      <vt:lpstr>Newton Raphson method</vt:lpstr>
      <vt:lpstr>Example: Two-bus power flow</vt:lpstr>
      <vt:lpstr>Example: Two-bus power flow</vt:lpstr>
      <vt:lpstr>Example: Two-bus power flow</vt:lpstr>
      <vt:lpstr>Example: Two-bus power flow</vt:lpstr>
      <vt:lpstr>Example: Two-bus power flow</vt:lpstr>
      <vt:lpstr>Example: Two-bus power flow</vt:lpstr>
      <vt:lpstr>Example: Two-bus power flow</vt:lpstr>
      <vt:lpstr>Example: Two-bus power flow</vt:lpstr>
      <vt:lpstr>Solving the implicit equations</vt:lpstr>
      <vt:lpstr>Jacobian of the power flow equations</vt:lpstr>
      <vt:lpstr>First Iteration</vt:lpstr>
      <vt:lpstr>First Iteration</vt:lpstr>
      <vt:lpstr>Second Iteration</vt:lpstr>
      <vt:lpstr>Second Iteration</vt:lpstr>
      <vt:lpstr>Third Iteration</vt:lpstr>
      <vt:lpstr>Solution (after one more iteration)</vt:lpstr>
      <vt:lpstr>Example: Two-bus power flow</vt:lpstr>
      <vt:lpstr>Application of the NR method to the power flow</vt:lpstr>
      <vt:lpstr>Generalization to N busses</vt:lpstr>
      <vt:lpstr>Newton-Raphson algorithm for power flow</vt:lpstr>
      <vt:lpstr>Implicit equations in mismatch form</vt:lpstr>
      <vt:lpstr>Calculate the mismatches</vt:lpstr>
      <vt:lpstr>Build the Jacobian</vt:lpstr>
      <vt:lpstr>Invert the Jacobian and calculate corrections</vt:lpstr>
      <vt:lpstr>Update the voltage magnitudes and angles</vt:lpstr>
      <vt:lpstr>Terms of the Jacobian</vt:lpstr>
      <vt:lpstr>H terms of the Jacobian matrix</vt:lpstr>
      <vt:lpstr>M terms of the Jacobian matrix</vt:lpstr>
      <vt:lpstr>N terms of the Jacobian matrix</vt:lpstr>
      <vt:lpstr>L terms of the Jacobian matrix</vt:lpstr>
      <vt:lpstr>Calculating the lines flows</vt:lpstr>
      <vt:lpstr>Calculating the lines flows</vt:lpstr>
      <vt:lpstr>Power Flow Applications</vt:lpstr>
      <vt:lpstr>Basic power flow functions</vt:lpstr>
      <vt:lpstr>Applications in Planning</vt:lpstr>
      <vt:lpstr>What if flows are too high?</vt:lpstr>
      <vt:lpstr>What if voltages are too low?</vt:lpstr>
      <vt:lpstr>What if voltages are too high?</vt:lpstr>
      <vt:lpstr>Applications in Operation</vt:lpstr>
      <vt:lpstr>Contingency analysis</vt:lpstr>
      <vt:lpstr>Active Power Flow Control</vt:lpstr>
      <vt:lpstr>Phase shifting transformer</vt:lpstr>
      <vt:lpstr>Phase shifting transformer</vt:lpstr>
      <vt:lpstr>Reactive Power Flow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Optimal Power Flow</vt:lpstr>
      <vt:lpstr>Power System Operation</vt:lpstr>
      <vt:lpstr>How do we fix problems?</vt:lpstr>
      <vt:lpstr>Decision or control variables</vt:lpstr>
      <vt:lpstr>State variables</vt:lpstr>
      <vt:lpstr>Parameters</vt:lpstr>
      <vt:lpstr>Objective function</vt:lpstr>
      <vt:lpstr>Equality constraints</vt:lpstr>
      <vt:lpstr>Inequality constraints</vt:lpstr>
      <vt:lpstr>Compact formulation of the OPF problem</vt:lpstr>
      <vt:lpstr>Solving the OPF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EE454  Power Flow</dc:title>
  <dc:creator>Daniel S Kirschen</dc:creator>
  <cp:lastModifiedBy>Daniel S Kirschen</cp:lastModifiedBy>
  <cp:revision>150</cp:revision>
  <cp:lastPrinted>2022-11-09T21:06:58Z</cp:lastPrinted>
  <dcterms:created xsi:type="dcterms:W3CDTF">2021-10-11T23:12:46Z</dcterms:created>
  <dcterms:modified xsi:type="dcterms:W3CDTF">2024-03-15T20:29:08Z</dcterms:modified>
</cp:coreProperties>
</file>